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png"/><Relationship Id="rId18" Type="http://schemas.openxmlformats.org/officeDocument/2006/relationships/image" Target="../media/image25.png"/><Relationship Id="rId3" Type="http://schemas.openxmlformats.org/officeDocument/2006/relationships/image" Target="../media/image15.png"/><Relationship Id="rId21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14" Type="http://schemas.openxmlformats.org/officeDocument/2006/relationships/image" Target="../media/image34.png"/><Relationship Id="rId2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45.png"/><Relationship Id="rId3" Type="http://schemas.openxmlformats.org/officeDocument/2006/relationships/image" Target="../media/image15.png"/><Relationship Id="rId21" Type="http://schemas.openxmlformats.org/officeDocument/2006/relationships/image" Target="../media/image47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openxmlformats.org/officeDocument/2006/relationships/image" Target="../media/image44.png"/><Relationship Id="rId2" Type="http://schemas.openxmlformats.org/officeDocument/2006/relationships/image" Target="../media/image14.png"/><Relationship Id="rId16" Type="http://schemas.openxmlformats.org/officeDocument/2006/relationships/image" Target="../media/image3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24" Type="http://schemas.openxmlformats.org/officeDocument/2006/relationships/image" Target="../media/image50.png"/><Relationship Id="rId5" Type="http://schemas.openxmlformats.org/officeDocument/2006/relationships/image" Target="../media/image2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20.png"/><Relationship Id="rId19" Type="http://schemas.openxmlformats.org/officeDocument/2006/relationships/image" Target="../media/image46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14" Type="http://schemas.openxmlformats.org/officeDocument/2006/relationships/image" Target="../media/image23.png"/><Relationship Id="rId2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98.png"/><Relationship Id="rId3" Type="http://schemas.openxmlformats.org/officeDocument/2006/relationships/image" Target="../media/image2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68.png"/><Relationship Id="rId33" Type="http://schemas.openxmlformats.org/officeDocument/2006/relationships/image" Target="../media/image105.png"/><Relationship Id="rId2" Type="http://schemas.openxmlformats.org/officeDocument/2006/relationships/image" Target="../media/image77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6.png"/><Relationship Id="rId28" Type="http://schemas.openxmlformats.org/officeDocument/2006/relationships/image" Target="../media/image100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65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8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77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5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2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6701" y="398713"/>
            <a:ext cx="17266028" cy="9487001"/>
            <a:chOff x="516701" y="398713"/>
            <a:chExt cx="17266028" cy="94870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83185" y="-4169113"/>
              <a:ext cx="34532055" cy="1897400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701" y="398713"/>
              <a:ext cx="17266028" cy="94870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4827" y="180952"/>
            <a:ext cx="16279450" cy="926831"/>
            <a:chOff x="914827" y="180952"/>
            <a:chExt cx="16279450" cy="92683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827" y="180952"/>
              <a:ext cx="16279450" cy="9268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182118" y="6066636"/>
            <a:ext cx="9856904" cy="2157446"/>
            <a:chOff x="4182118" y="6066636"/>
            <a:chExt cx="9856904" cy="215744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05514" y="5128733"/>
              <a:ext cx="19713808" cy="4314892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2118" y="6066636"/>
              <a:ext cx="9856904" cy="2157446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4255" y="6319648"/>
            <a:ext cx="8782784" cy="216359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318830" y="2786852"/>
            <a:ext cx="12106422" cy="2771678"/>
            <a:chOff x="3318830" y="2786852"/>
            <a:chExt cx="12106422" cy="27716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2670226" y="1486150"/>
              <a:ext cx="24212844" cy="5543355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18830" y="2786852"/>
              <a:ext cx="12106422" cy="277167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845059" y="2723645"/>
            <a:ext cx="2244281" cy="699735"/>
            <a:chOff x="2845059" y="2723645"/>
            <a:chExt cx="2244281" cy="69973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2220000">
              <a:off x="2845059" y="2723645"/>
              <a:ext cx="2244281" cy="699735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75771" y="3302723"/>
            <a:ext cx="8960418" cy="197401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308767" y="2118775"/>
            <a:ext cx="871813" cy="958183"/>
            <a:chOff x="14308767" y="2118775"/>
            <a:chExt cx="871813" cy="95818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08767" y="2118775"/>
              <a:ext cx="871813" cy="9581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924247" y="6125052"/>
            <a:ext cx="1415760" cy="545329"/>
            <a:chOff x="12924247" y="6125052"/>
            <a:chExt cx="1415760" cy="54532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980000">
              <a:off x="12924247" y="6125052"/>
              <a:ext cx="1415760" cy="5453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295238" y="4800190"/>
            <a:ext cx="9455355" cy="447429"/>
            <a:chOff x="5295238" y="4800190"/>
            <a:chExt cx="9455355" cy="44742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95238" y="4800190"/>
              <a:ext cx="9455355" cy="447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89A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09326" y="3533053"/>
            <a:ext cx="5218871" cy="5878105"/>
            <a:chOff x="6509326" y="3533053"/>
            <a:chExt cx="5218871" cy="58781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0690" y="754307"/>
              <a:ext cx="10437743" cy="1175620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9326" y="3533053"/>
              <a:ext cx="5218871" cy="58781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6701" y="370142"/>
            <a:ext cx="17266028" cy="9487001"/>
            <a:chOff x="516701" y="370142"/>
            <a:chExt cx="17266028" cy="948700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883185" y="-4197685"/>
              <a:ext cx="34532055" cy="18974002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701" y="370142"/>
              <a:ext cx="17266028" cy="94870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14827" y="3533053"/>
            <a:ext cx="16545147" cy="6033818"/>
            <a:chOff x="914827" y="3533053"/>
            <a:chExt cx="16545147" cy="603381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827" y="3533053"/>
              <a:ext cx="16545147" cy="60338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571206" y="-3791690"/>
            <a:ext cx="1674031" cy="12138053"/>
            <a:chOff x="8571206" y="-3791690"/>
            <a:chExt cx="1674031" cy="121380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8571206" y="-3791690"/>
              <a:ext cx="1674031" cy="121380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14827" y="152381"/>
            <a:ext cx="16279450" cy="926831"/>
            <a:chOff x="914827" y="152381"/>
            <a:chExt cx="16279450" cy="92683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827" y="152381"/>
              <a:ext cx="16279450" cy="92683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29812" y="1784945"/>
            <a:ext cx="8428352" cy="112505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185295" y="1287645"/>
            <a:ext cx="493239" cy="982591"/>
            <a:chOff x="3185295" y="1287645"/>
            <a:chExt cx="493239" cy="98259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200000">
              <a:off x="3185295" y="1287645"/>
              <a:ext cx="493239" cy="98259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721196" y="2508116"/>
            <a:ext cx="2560274" cy="256146"/>
            <a:chOff x="10721196" y="2508116"/>
            <a:chExt cx="2560274" cy="25614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21196" y="2508116"/>
              <a:ext cx="2560274" cy="25614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800901" y="3847605"/>
            <a:ext cx="4656631" cy="1380966"/>
            <a:chOff x="2800901" y="3847605"/>
            <a:chExt cx="4656631" cy="138096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2723" y="3247260"/>
              <a:ext cx="9313262" cy="2761932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00901" y="3847605"/>
              <a:ext cx="4656631" cy="1380966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40646" y="3749588"/>
            <a:ext cx="3510920" cy="199216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243505" y="3680753"/>
            <a:ext cx="1786076" cy="687969"/>
            <a:chOff x="2243505" y="3680753"/>
            <a:chExt cx="1786076" cy="68796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1980000">
              <a:off x="2243505" y="3680753"/>
              <a:ext cx="1786076" cy="68796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950362" y="3403051"/>
            <a:ext cx="5526886" cy="2567488"/>
            <a:chOff x="9950362" y="3403051"/>
            <a:chExt cx="5526886" cy="256748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50362" y="3403051"/>
              <a:ext cx="5526886" cy="256748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95977" y="6417499"/>
            <a:ext cx="4271876" cy="3206873"/>
            <a:chOff x="1295977" y="6417499"/>
            <a:chExt cx="4271876" cy="3206873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95977" y="6417499"/>
              <a:ext cx="4271876" cy="320687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101686" y="6460651"/>
            <a:ext cx="4179314" cy="3137388"/>
            <a:chOff x="6101686" y="6460651"/>
            <a:chExt cx="4179314" cy="3137388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1686" y="6460651"/>
              <a:ext cx="4179314" cy="313738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721196" y="6486480"/>
            <a:ext cx="5791093" cy="3080390"/>
            <a:chOff x="10721196" y="6486480"/>
            <a:chExt cx="5791093" cy="3080390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21196" y="6486480"/>
              <a:ext cx="5791093" cy="30803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9A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09326" y="3533053"/>
            <a:ext cx="5218871" cy="5878105"/>
            <a:chOff x="6509326" y="3533053"/>
            <a:chExt cx="5218871" cy="58781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0690" y="754307"/>
              <a:ext cx="10437743" cy="1175620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9326" y="3533053"/>
              <a:ext cx="5218871" cy="58781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6701" y="370142"/>
            <a:ext cx="17266028" cy="9487001"/>
            <a:chOff x="516701" y="370142"/>
            <a:chExt cx="17266028" cy="948700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883185" y="-4197685"/>
              <a:ext cx="34532055" cy="18974002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701" y="370142"/>
              <a:ext cx="17266028" cy="94870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14827" y="3533053"/>
            <a:ext cx="16545147" cy="6033818"/>
            <a:chOff x="914827" y="3533053"/>
            <a:chExt cx="16545147" cy="603381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827" y="3533053"/>
              <a:ext cx="16545147" cy="60338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271125" y="6503798"/>
            <a:ext cx="5474527" cy="92327"/>
            <a:chOff x="6271125" y="6503798"/>
            <a:chExt cx="5474527" cy="9232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6200000">
              <a:off x="6271125" y="6503798"/>
              <a:ext cx="5474527" cy="9232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71206" y="-3791690"/>
            <a:ext cx="1674031" cy="12138053"/>
            <a:chOff x="8571206" y="-3791690"/>
            <a:chExt cx="1674031" cy="1213805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5400000">
              <a:off x="8571206" y="-3791690"/>
              <a:ext cx="1674031" cy="121380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14827" y="152381"/>
            <a:ext cx="16279450" cy="926831"/>
            <a:chOff x="914827" y="152381"/>
            <a:chExt cx="16279450" cy="92683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827" y="152381"/>
              <a:ext cx="16279450" cy="926831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06955" y="1690685"/>
            <a:ext cx="8273844" cy="136225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185295" y="1287645"/>
            <a:ext cx="493239" cy="982591"/>
            <a:chOff x="3185295" y="1287645"/>
            <a:chExt cx="493239" cy="98259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200000">
              <a:off x="3185295" y="1287645"/>
              <a:ext cx="493239" cy="98259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142857" y="2643042"/>
            <a:ext cx="3367920" cy="256146"/>
            <a:chOff x="9142857" y="2643042"/>
            <a:chExt cx="3367920" cy="25614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2857" y="2643042"/>
              <a:ext cx="3367920" cy="256146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99507" y="5560526"/>
            <a:ext cx="3895835" cy="899382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67097" y="6999897"/>
            <a:ext cx="5088273" cy="168630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829652" y="3847605"/>
            <a:ext cx="4656631" cy="1380966"/>
            <a:chOff x="2829652" y="3847605"/>
            <a:chExt cx="4656631" cy="138096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474" y="3247260"/>
              <a:ext cx="9313262" cy="2761932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9652" y="3847605"/>
              <a:ext cx="4656631" cy="1380966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69398" y="3749588"/>
            <a:ext cx="3398371" cy="199216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272256" y="3680753"/>
            <a:ext cx="1786076" cy="687969"/>
            <a:chOff x="2272256" y="3680753"/>
            <a:chExt cx="1786076" cy="68796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1980000">
              <a:off x="2272256" y="3680753"/>
              <a:ext cx="1786076" cy="68796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040399" y="5636716"/>
            <a:ext cx="468570" cy="468570"/>
            <a:chOff x="2040399" y="5636716"/>
            <a:chExt cx="468570" cy="46857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40399" y="5636716"/>
              <a:ext cx="468570" cy="46857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068791" y="7106390"/>
            <a:ext cx="468570" cy="468570"/>
            <a:chOff x="2068791" y="7106390"/>
            <a:chExt cx="468570" cy="46857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68791" y="7106390"/>
              <a:ext cx="468570" cy="468570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333907" y="5560526"/>
            <a:ext cx="5446062" cy="1686309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341919" y="7537983"/>
            <a:ext cx="6391824" cy="914263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789748" y="3856486"/>
            <a:ext cx="4656631" cy="1380966"/>
            <a:chOff x="10789748" y="3856486"/>
            <a:chExt cx="4656631" cy="1380966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51570" y="3256140"/>
              <a:ext cx="9313262" cy="2761932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89748" y="3856486"/>
              <a:ext cx="4656631" cy="1380966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729531" y="3734405"/>
            <a:ext cx="3223171" cy="1992161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9682127" y="5686322"/>
            <a:ext cx="468570" cy="468570"/>
            <a:chOff x="9682127" y="5686322"/>
            <a:chExt cx="468570" cy="468570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82127" y="5686322"/>
              <a:ext cx="468570" cy="46857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9694614" y="7786805"/>
            <a:ext cx="468570" cy="468570"/>
            <a:chOff x="9694614" y="7786805"/>
            <a:chExt cx="468570" cy="468570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94614" y="7786805"/>
              <a:ext cx="468570" cy="46857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0005812" y="3709713"/>
            <a:ext cx="1786076" cy="687969"/>
            <a:chOff x="10005812" y="3709713"/>
            <a:chExt cx="1786076" cy="687969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1980000">
              <a:off x="10005812" y="3709713"/>
              <a:ext cx="1786076" cy="687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9A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09326" y="3533053"/>
            <a:ext cx="5218871" cy="5878105"/>
            <a:chOff x="6509326" y="3533053"/>
            <a:chExt cx="5218871" cy="58781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0690" y="754307"/>
              <a:ext cx="10437743" cy="1175620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9326" y="3533053"/>
              <a:ext cx="5218871" cy="58781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6701" y="370142"/>
            <a:ext cx="17266028" cy="9487001"/>
            <a:chOff x="516701" y="370142"/>
            <a:chExt cx="17266028" cy="948700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883185" y="-4197685"/>
              <a:ext cx="34532055" cy="18974002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701" y="370142"/>
              <a:ext cx="17266028" cy="94870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14827" y="3533053"/>
            <a:ext cx="16545147" cy="6033818"/>
            <a:chOff x="914827" y="3533053"/>
            <a:chExt cx="16545147" cy="603381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827" y="3533053"/>
              <a:ext cx="16545147" cy="60338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571206" y="-3791690"/>
            <a:ext cx="1674031" cy="12138053"/>
            <a:chOff x="8571206" y="-3791690"/>
            <a:chExt cx="1674031" cy="121380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8571206" y="-3791690"/>
              <a:ext cx="1674031" cy="121380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14827" y="152381"/>
            <a:ext cx="16279450" cy="926831"/>
            <a:chOff x="914827" y="152381"/>
            <a:chExt cx="16279450" cy="92683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827" y="152381"/>
              <a:ext cx="16279450" cy="92683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6955" y="1690685"/>
            <a:ext cx="8945066" cy="136225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185295" y="1287645"/>
            <a:ext cx="493239" cy="982591"/>
            <a:chOff x="3185295" y="1287645"/>
            <a:chExt cx="493239" cy="98259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200000">
              <a:off x="3185295" y="1287645"/>
              <a:ext cx="493239" cy="98259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806260" y="2644034"/>
            <a:ext cx="3476948" cy="256146"/>
            <a:chOff x="9806260" y="2644034"/>
            <a:chExt cx="3476948" cy="25614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06260" y="2644034"/>
              <a:ext cx="3476948" cy="256146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55573" y="7648954"/>
            <a:ext cx="6422071" cy="168630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580170" y="3847605"/>
            <a:ext cx="4656631" cy="1380966"/>
            <a:chOff x="2580170" y="3847605"/>
            <a:chExt cx="4656631" cy="138096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2580170" y="3847605"/>
              <a:ext cx="4656631" cy="1380966"/>
              <a:chOff x="2580170" y="3847605"/>
              <a:chExt cx="4656631" cy="138096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41992" y="3247260"/>
                <a:ext cx="9313262" cy="2761932"/>
              </a:xfrm>
              <a:prstGeom prst="rect">
                <a:avLst/>
              </a:prstGeom>
            </p:spPr>
          </p:pic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580170" y="3847605"/>
                <a:ext cx="4656631" cy="1380966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59379" y="3727093"/>
              <a:ext cx="3830607" cy="198202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57263" y="5698864"/>
            <a:ext cx="468570" cy="468570"/>
            <a:chOff x="1157263" y="5698864"/>
            <a:chExt cx="468570" cy="46857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7263" y="5698864"/>
              <a:ext cx="468570" cy="46857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57263" y="7755449"/>
            <a:ext cx="468570" cy="468570"/>
            <a:chOff x="1157263" y="7755449"/>
            <a:chExt cx="468570" cy="46857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7263" y="7755449"/>
              <a:ext cx="468570" cy="468570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989526" y="5560526"/>
            <a:ext cx="6951414" cy="910791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9337691" y="5686322"/>
            <a:ext cx="468570" cy="468570"/>
            <a:chOff x="9337691" y="5686322"/>
            <a:chExt cx="468570" cy="46857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37691" y="5686322"/>
              <a:ext cx="468570" cy="46857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416362" y="7457809"/>
            <a:ext cx="468570" cy="468570"/>
            <a:chOff x="9416362" y="7457809"/>
            <a:chExt cx="468570" cy="468570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16362" y="7457809"/>
              <a:ext cx="468570" cy="46857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0597693" y="3438325"/>
            <a:ext cx="4656631" cy="1799126"/>
            <a:chOff x="10597693" y="3438325"/>
            <a:chExt cx="4656631" cy="1799126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10597693" y="3856486"/>
              <a:ext cx="4656631" cy="1380966"/>
              <a:chOff x="10597693" y="3856486"/>
              <a:chExt cx="4656631" cy="138096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359515" y="3256140"/>
                <a:ext cx="9313262" cy="2761932"/>
              </a:xfrm>
              <a:prstGeom prst="rect">
                <a:avLst/>
              </a:prstGeom>
            </p:spPr>
          </p:pic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597693" y="3856486"/>
                <a:ext cx="4656631" cy="1380966"/>
              </a:xfrm>
              <a:prstGeom prst="rect">
                <a:avLst/>
              </a:prstGeom>
            </p:spPr>
          </p:pic>
        </p:grpSp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76865" y="3735969"/>
              <a:ext cx="3862816" cy="1969723"/>
            </a:xfrm>
            <a:prstGeom prst="rect">
              <a:avLst/>
            </a:prstGeom>
          </p:spPr>
        </p:pic>
        <p:grpSp>
          <p:nvGrpSpPr>
            <p:cNvPr id="1016" name="그룹 1016"/>
            <p:cNvGrpSpPr/>
            <p:nvPr/>
          </p:nvGrpSpPr>
          <p:grpSpPr>
            <a:xfrm>
              <a:off x="11829617" y="3456338"/>
              <a:ext cx="2069232" cy="581134"/>
              <a:chOff x="11829617" y="3456338"/>
              <a:chExt cx="2069232" cy="581134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60000">
                <a:off x="11829617" y="3456338"/>
                <a:ext cx="2069232" cy="581134"/>
              </a:xfrm>
              <a:prstGeom prst="rect">
                <a:avLst/>
              </a:prstGeom>
            </p:spPr>
          </p:pic>
        </p:grpSp>
      </p:grpSp>
      <p:grpSp>
        <p:nvGrpSpPr>
          <p:cNvPr id="1017" name="그룹 1017"/>
          <p:cNvGrpSpPr/>
          <p:nvPr/>
        </p:nvGrpSpPr>
        <p:grpSpPr>
          <a:xfrm>
            <a:off x="6159997" y="6454638"/>
            <a:ext cx="5474527" cy="92327"/>
            <a:chOff x="6159997" y="6454638"/>
            <a:chExt cx="5474527" cy="92327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16200000">
              <a:off x="6159997" y="6454638"/>
              <a:ext cx="5474527" cy="92327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70240" y="5558526"/>
            <a:ext cx="5804923" cy="1704662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2046876" y="8812326"/>
            <a:ext cx="3663635" cy="593010"/>
            <a:chOff x="2046876" y="8812326"/>
            <a:chExt cx="3663635" cy="593010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180000">
              <a:off x="2046876" y="8812326"/>
              <a:ext cx="3663635" cy="593010"/>
            </a:xfrm>
            <a:prstGeom prst="rect">
              <a:avLst/>
            </a:prstGeom>
          </p:spPr>
        </p:pic>
      </p:grpSp>
      <p:pic>
        <p:nvPicPr>
          <p:cNvPr id="64" name="Object 63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056777" y="7208987"/>
            <a:ext cx="7762703" cy="1686307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5465647" y="8347022"/>
            <a:ext cx="2131333" cy="691850"/>
            <a:chOff x="15465647" y="8347022"/>
            <a:chExt cx="2131333" cy="691850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180000">
              <a:off x="15465647" y="8347022"/>
              <a:ext cx="2131333" cy="691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97A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6701" y="152381"/>
            <a:ext cx="17266667" cy="9712999"/>
            <a:chOff x="516701" y="152381"/>
            <a:chExt cx="17266667" cy="9712999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516701" y="370142"/>
              <a:ext cx="17266028" cy="9487001"/>
              <a:chOff x="516701" y="370142"/>
              <a:chExt cx="17266028" cy="948700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83185" y="-4197685"/>
                <a:ext cx="34532055" cy="18974002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701" y="370142"/>
                <a:ext cx="17266028" cy="948700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14827" y="152381"/>
              <a:ext cx="16279450" cy="926831"/>
              <a:chOff x="914827" y="152381"/>
              <a:chExt cx="16279450" cy="926831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4827" y="152381"/>
                <a:ext cx="16279450" cy="926831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6657270" y="3731486"/>
            <a:ext cx="4993261" cy="5623995"/>
            <a:chOff x="6657270" y="3731486"/>
            <a:chExt cx="4993261" cy="562399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217" y="1072865"/>
              <a:ext cx="9986521" cy="11247991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7270" y="3731486"/>
              <a:ext cx="4993261" cy="562399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85572" y="3682207"/>
            <a:ext cx="4993261" cy="5673274"/>
            <a:chOff x="1285572" y="3682207"/>
            <a:chExt cx="4993261" cy="567327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095481" y="998947"/>
              <a:ext cx="9986521" cy="11346548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5572" y="3682207"/>
              <a:ext cx="4993261" cy="567327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97176" y="4035091"/>
            <a:ext cx="4370052" cy="1391514"/>
            <a:chOff x="1597176" y="4035091"/>
            <a:chExt cx="4370052" cy="13915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497024" y="3430160"/>
              <a:ext cx="8740104" cy="2783028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7176" y="4035091"/>
              <a:ext cx="4370052" cy="139151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8007" y="4374663"/>
            <a:ext cx="2157380" cy="83100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77420" y="5936582"/>
            <a:ext cx="3839059" cy="175338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991928" y="4035091"/>
            <a:ext cx="4370052" cy="1391514"/>
            <a:chOff x="6991928" y="4035091"/>
            <a:chExt cx="4370052" cy="139151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7728" y="3430160"/>
              <a:ext cx="8740104" cy="2783028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1928" y="4035091"/>
              <a:ext cx="4370052" cy="139151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036980" y="3682207"/>
            <a:ext cx="4993261" cy="5673274"/>
            <a:chOff x="12036980" y="3682207"/>
            <a:chExt cx="4993261" cy="567327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55928" y="998947"/>
              <a:ext cx="9986521" cy="11346548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6980" y="3682207"/>
              <a:ext cx="4993261" cy="567327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348584" y="4035091"/>
            <a:ext cx="4370052" cy="1391514"/>
            <a:chOff x="12348584" y="4035091"/>
            <a:chExt cx="4370052" cy="139151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54384" y="3430160"/>
              <a:ext cx="8740104" cy="2783028"/>
            </a:xfrm>
            <a:prstGeom prst="rect">
              <a:avLst/>
            </a:prstGeom>
          </p:spPr>
        </p:pic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48584" y="4035091"/>
              <a:ext cx="4370052" cy="1391514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458559" y="4384593"/>
            <a:ext cx="2885431" cy="831003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925905" y="6518844"/>
            <a:ext cx="3215411" cy="312042"/>
            <a:chOff x="12925905" y="6518844"/>
            <a:chExt cx="3215411" cy="312042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925905" y="6518844"/>
              <a:ext cx="3215411" cy="312042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427533" y="5998650"/>
            <a:ext cx="4413713" cy="174401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8438394" y="-4113053"/>
            <a:ext cx="1408927" cy="12491420"/>
            <a:chOff x="8438394" y="-4113053"/>
            <a:chExt cx="1408927" cy="1249142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5400000">
              <a:off x="7825893" y="-10266800"/>
              <a:ext cx="2817854" cy="24982840"/>
            </a:xfrm>
            <a:prstGeom prst="rect">
              <a:avLst/>
            </a:prstGeom>
          </p:spPr>
        </p:pic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5400000">
              <a:off x="8438394" y="-4113053"/>
              <a:ext cx="1408927" cy="12491420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21932" y="1635885"/>
            <a:ext cx="11468630" cy="1108331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5277817" y="1240145"/>
            <a:ext cx="2097009" cy="1902686"/>
            <a:chOff x="5277817" y="1240145"/>
            <a:chExt cx="2097009" cy="1902686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77817" y="1240145"/>
              <a:ext cx="2097009" cy="190268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859339" y="3358023"/>
            <a:ext cx="1845726" cy="575471"/>
            <a:chOff x="2859339" y="3358023"/>
            <a:chExt cx="1845726" cy="575471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240000">
              <a:off x="2859339" y="3358023"/>
              <a:ext cx="1845726" cy="57547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3760536" y="2880935"/>
            <a:ext cx="1695565" cy="1453937"/>
            <a:chOff x="13760536" y="2880935"/>
            <a:chExt cx="1695565" cy="1453937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1740000">
              <a:off x="13760536" y="2880935"/>
              <a:ext cx="1695565" cy="145393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8403459" y="3420421"/>
            <a:ext cx="1677638" cy="542315"/>
            <a:chOff x="8403459" y="3420421"/>
            <a:chExt cx="1677638" cy="542315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03459" y="3420421"/>
              <a:ext cx="1677638" cy="54231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2807737" y="7560030"/>
            <a:ext cx="1948930" cy="1795452"/>
            <a:chOff x="2807737" y="7560030"/>
            <a:chExt cx="1948930" cy="1795452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07737" y="7560030"/>
              <a:ext cx="1948930" cy="1795452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3792359" y="7473776"/>
            <a:ext cx="1883719" cy="1675472"/>
            <a:chOff x="13792359" y="7473776"/>
            <a:chExt cx="1883719" cy="1675472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792359" y="7473776"/>
              <a:ext cx="1883719" cy="1675472"/>
            </a:xfrm>
            <a:prstGeom prst="rect">
              <a:avLst/>
            </a:prstGeom>
          </p:spPr>
        </p:pic>
      </p:grpSp>
      <p:pic>
        <p:nvPicPr>
          <p:cNvPr id="65" name="Object 6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952698" y="4373954"/>
            <a:ext cx="2178525" cy="835872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762754" y="5885898"/>
            <a:ext cx="4902516" cy="1803695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8009114" y="7506263"/>
            <a:ext cx="2267493" cy="1754975"/>
            <a:chOff x="8009114" y="7506263"/>
            <a:chExt cx="2267493" cy="1754975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09114" y="7506263"/>
              <a:ext cx="2267493" cy="1754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5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6701" y="152381"/>
            <a:ext cx="17266667" cy="9712999"/>
            <a:chOff x="516701" y="152381"/>
            <a:chExt cx="17266667" cy="9712999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516701" y="370142"/>
              <a:ext cx="17266028" cy="9487001"/>
              <a:chOff x="516701" y="370142"/>
              <a:chExt cx="17266028" cy="948700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83185" y="-4197685"/>
                <a:ext cx="34532055" cy="18974002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701" y="370142"/>
                <a:ext cx="17266028" cy="948700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14827" y="152381"/>
              <a:ext cx="16279450" cy="926831"/>
              <a:chOff x="914827" y="152381"/>
              <a:chExt cx="16279450" cy="926831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4827" y="152381"/>
                <a:ext cx="16279450" cy="926831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213246" y="3621868"/>
            <a:ext cx="5044410" cy="5731389"/>
            <a:chOff x="1213246" y="3621868"/>
            <a:chExt cx="5044410" cy="573138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192198" y="911121"/>
              <a:ext cx="10088820" cy="11462778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3246" y="3621868"/>
              <a:ext cx="5044410" cy="573138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28042" y="4025001"/>
            <a:ext cx="4414817" cy="1421802"/>
            <a:chOff x="1528042" y="4025001"/>
            <a:chExt cx="4414817" cy="14218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586564" y="3406904"/>
              <a:ext cx="8829635" cy="2843603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8042" y="4025001"/>
              <a:ext cx="4414817" cy="142180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639774" y="3671651"/>
            <a:ext cx="5044410" cy="5681606"/>
            <a:chOff x="6639774" y="3671651"/>
            <a:chExt cx="5044410" cy="568160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4331" y="985796"/>
              <a:ext cx="10088820" cy="11363211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39774" y="3671651"/>
              <a:ext cx="5044410" cy="568160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977861" y="3978366"/>
            <a:ext cx="4414817" cy="1421802"/>
            <a:chOff x="6977861" y="3978366"/>
            <a:chExt cx="4414817" cy="142180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3255" y="3360268"/>
              <a:ext cx="8829635" cy="2843603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77861" y="3978366"/>
              <a:ext cx="4414817" cy="142180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874214" y="3621868"/>
            <a:ext cx="5244984" cy="5731389"/>
            <a:chOff x="11874214" y="3621868"/>
            <a:chExt cx="5244984" cy="573138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3126" y="917282"/>
              <a:ext cx="10489968" cy="11462778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74214" y="3621868"/>
              <a:ext cx="5244984" cy="573138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08103" y="4338318"/>
            <a:ext cx="3237615" cy="791015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35973" y="5917792"/>
            <a:ext cx="4142524" cy="1753376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2348891" y="3932121"/>
            <a:ext cx="4452802" cy="1434034"/>
            <a:chOff x="12348891" y="3932121"/>
            <a:chExt cx="4452802" cy="143403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16092" y="3308706"/>
              <a:ext cx="8905604" cy="2868069"/>
            </a:xfrm>
            <a:prstGeom prst="rect">
              <a:avLst/>
            </a:prstGeom>
          </p:spPr>
        </p:pic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48891" y="3932121"/>
              <a:ext cx="4452802" cy="1434034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015486" y="4305619"/>
            <a:ext cx="3052713" cy="82132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126500" y="5844579"/>
            <a:ext cx="4681855" cy="178111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8328702" y="3277959"/>
            <a:ext cx="1709405" cy="552585"/>
            <a:chOff x="8328702" y="3277959"/>
            <a:chExt cx="1709405" cy="55258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28702" y="3277959"/>
              <a:ext cx="1709405" cy="55258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679961" y="3232949"/>
            <a:ext cx="1880676" cy="586368"/>
            <a:chOff x="2679961" y="3232949"/>
            <a:chExt cx="1880676" cy="58636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180000">
              <a:off x="2679961" y="3232949"/>
              <a:ext cx="1880676" cy="586368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3686661" y="2782706"/>
            <a:ext cx="1777262" cy="1523992"/>
            <a:chOff x="13686661" y="2782706"/>
            <a:chExt cx="1777262" cy="1523992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1980000">
              <a:off x="13686661" y="2782706"/>
              <a:ext cx="1777262" cy="152399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8438394" y="-4151148"/>
            <a:ext cx="1408927" cy="12491420"/>
            <a:chOff x="8438394" y="-4151148"/>
            <a:chExt cx="1408927" cy="1249142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5400000">
              <a:off x="7825893" y="-10304896"/>
              <a:ext cx="2817854" cy="24982840"/>
            </a:xfrm>
            <a:prstGeom prst="rect">
              <a:avLst/>
            </a:prstGeom>
          </p:spPr>
        </p:pic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-5400000">
              <a:off x="8438394" y="-4151148"/>
              <a:ext cx="1408927" cy="12491420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21932" y="1498060"/>
            <a:ext cx="11468630" cy="1151458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5277817" y="1202050"/>
            <a:ext cx="2097009" cy="1902686"/>
            <a:chOff x="5277817" y="1202050"/>
            <a:chExt cx="2097009" cy="1902686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77817" y="1202050"/>
              <a:ext cx="2097009" cy="190268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8202113" y="7471773"/>
            <a:ext cx="1881488" cy="1881484"/>
            <a:chOff x="8202113" y="7471773"/>
            <a:chExt cx="1881488" cy="1881484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02113" y="7471773"/>
              <a:ext cx="1881488" cy="188148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865344" y="7314601"/>
            <a:ext cx="1631362" cy="1933894"/>
            <a:chOff x="12865344" y="7314601"/>
            <a:chExt cx="1631362" cy="1933894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865344" y="7314601"/>
              <a:ext cx="1631362" cy="1933894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4968907" y="8092584"/>
            <a:ext cx="1533333" cy="1134164"/>
            <a:chOff x="14968907" y="8092584"/>
            <a:chExt cx="1533333" cy="1134164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15110718" y="9066965"/>
              <a:ext cx="156423" cy="156423"/>
              <a:chOff x="15110718" y="9066965"/>
              <a:chExt cx="156423" cy="156423"/>
            </a:xfrm>
          </p:grpSpPr>
          <p:pic>
            <p:nvPicPr>
              <p:cNvPr id="64" name="Object 63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5110718" y="9066965"/>
                <a:ext cx="156423" cy="156423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6220881" y="9070325"/>
              <a:ext cx="156423" cy="156423"/>
              <a:chOff x="16220881" y="9070325"/>
              <a:chExt cx="156423" cy="156423"/>
            </a:xfrm>
          </p:grpSpPr>
          <p:pic>
            <p:nvPicPr>
              <p:cNvPr id="67" name="Object 66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6220881" y="9070325"/>
                <a:ext cx="156423" cy="156423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14968907" y="8092584"/>
              <a:ext cx="1533333" cy="1127068"/>
              <a:chOff x="14968907" y="8092584"/>
              <a:chExt cx="1533333" cy="1127068"/>
            </a:xfrm>
          </p:grpSpPr>
          <p:grpSp>
            <p:nvGrpSpPr>
              <p:cNvPr id="1021" name="그룹 1021"/>
              <p:cNvGrpSpPr/>
              <p:nvPr/>
            </p:nvGrpSpPr>
            <p:grpSpPr>
              <a:xfrm>
                <a:off x="15008764" y="8581557"/>
                <a:ext cx="1478045" cy="633712"/>
                <a:chOff x="15008764" y="8581557"/>
                <a:chExt cx="1478045" cy="633712"/>
              </a:xfrm>
            </p:grpSpPr>
            <p:pic>
              <p:nvPicPr>
                <p:cNvPr id="71" name="Object 70"/>
                <p:cNvPicPr>
                  <a:picLocks noChangeAspect="1"/>
                </p:cNvPicPr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15008764" y="8581557"/>
                  <a:ext cx="1478045" cy="633712"/>
                </a:xfrm>
                <a:prstGeom prst="rect">
                  <a:avLst/>
                </a:prstGeom>
              </p:spPr>
            </p:pic>
          </p:grpSp>
          <p:grpSp>
            <p:nvGrpSpPr>
              <p:cNvPr id="1022" name="그룹 1022"/>
              <p:cNvGrpSpPr/>
              <p:nvPr/>
            </p:nvGrpSpPr>
            <p:grpSpPr>
              <a:xfrm>
                <a:off x="14968907" y="8092584"/>
                <a:ext cx="1526891" cy="654655"/>
                <a:chOff x="14968907" y="8092584"/>
                <a:chExt cx="1526891" cy="654655"/>
              </a:xfrm>
            </p:grpSpPr>
            <p:pic>
              <p:nvPicPr>
                <p:cNvPr id="74" name="Object 73"/>
                <p:cNvPicPr>
                  <a:picLocks noChangeAspect="1"/>
                </p:cNvPicPr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14968907" y="8092584"/>
                  <a:ext cx="1526891" cy="654655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78" name="Object 7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027553" y="4335345"/>
            <a:ext cx="2331206" cy="817477"/>
          </a:xfrm>
          <a:prstGeom prst="rect">
            <a:avLst/>
          </a:prstGeom>
        </p:spPr>
      </p:pic>
      <p:pic>
        <p:nvPicPr>
          <p:cNvPr id="79" name="Object 7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562205" y="5920204"/>
            <a:ext cx="3615586" cy="1808012"/>
          </a:xfrm>
          <a:prstGeom prst="rect">
            <a:avLst/>
          </a:prstGeom>
        </p:spPr>
      </p:pic>
      <p:grpSp>
        <p:nvGrpSpPr>
          <p:cNvPr id="1023" name="그룹 1023"/>
          <p:cNvGrpSpPr/>
          <p:nvPr/>
        </p:nvGrpSpPr>
        <p:grpSpPr>
          <a:xfrm>
            <a:off x="2555091" y="7557521"/>
            <a:ext cx="1932827" cy="1596959"/>
            <a:chOff x="2555091" y="7557521"/>
            <a:chExt cx="1932827" cy="1596959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55091" y="7557521"/>
              <a:ext cx="1932827" cy="15969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B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6701" y="370142"/>
            <a:ext cx="17266028" cy="9487001"/>
            <a:chOff x="516701" y="370142"/>
            <a:chExt cx="17266028" cy="94870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83185" y="-4197685"/>
              <a:ext cx="34532055" cy="1897400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701" y="370142"/>
              <a:ext cx="17266028" cy="94870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4827" y="152381"/>
            <a:ext cx="16279450" cy="926831"/>
            <a:chOff x="914827" y="152381"/>
            <a:chExt cx="16279450" cy="92683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827" y="152381"/>
              <a:ext cx="16279450" cy="9268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73900" y="1772218"/>
            <a:ext cx="6434465" cy="7471053"/>
            <a:chOff x="2273900" y="1772218"/>
            <a:chExt cx="6434465" cy="74710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3900" y="1772218"/>
              <a:ext cx="6434465" cy="74710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68738" y="2411493"/>
            <a:ext cx="5689562" cy="2801069"/>
            <a:chOff x="2668738" y="2411493"/>
            <a:chExt cx="5689562" cy="280106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9392" y="1117609"/>
              <a:ext cx="11379124" cy="5602138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8738" y="2411493"/>
              <a:ext cx="5689562" cy="280106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438897" y="3270283"/>
            <a:ext cx="4219895" cy="971636"/>
            <a:chOff x="3438897" y="3270283"/>
            <a:chExt cx="4219895" cy="971636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3978710" y="3270283"/>
              <a:ext cx="2755197" cy="473952"/>
              <a:chOff x="3978710" y="3270283"/>
              <a:chExt cx="2755197" cy="47395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78710" y="3270283"/>
                <a:ext cx="2755197" cy="473952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438897" y="3767967"/>
              <a:ext cx="4219895" cy="473952"/>
              <a:chOff x="3438897" y="3767967"/>
              <a:chExt cx="4219895" cy="473952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38897" y="3767967"/>
                <a:ext cx="4219895" cy="473952"/>
              </a:xfrm>
              <a:prstGeom prst="rect">
                <a:avLst/>
              </a:prstGeom>
            </p:spPr>
          </p:pic>
        </p:grpSp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935" y="3344078"/>
            <a:ext cx="3936536" cy="105823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436066" y="1772218"/>
            <a:ext cx="6451720" cy="7450461"/>
            <a:chOff x="9436066" y="1772218"/>
            <a:chExt cx="6451720" cy="745046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9542" y="-1754837"/>
              <a:ext cx="12903440" cy="14900922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36066" y="1772218"/>
              <a:ext cx="6451720" cy="745046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3333" y="5418364"/>
            <a:ext cx="6246121" cy="3102434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868473" y="2348279"/>
            <a:ext cx="5646481" cy="2933919"/>
            <a:chOff x="9868473" y="2348279"/>
            <a:chExt cx="5646481" cy="29339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56941" y="993029"/>
              <a:ext cx="11292962" cy="5867839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68473" y="2348279"/>
              <a:ext cx="5646481" cy="293391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94287" y="3812027"/>
            <a:ext cx="3994852" cy="742313"/>
            <a:chOff x="10694287" y="3812027"/>
            <a:chExt cx="3994852" cy="74231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94287" y="3812027"/>
              <a:ext cx="3994852" cy="742313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45716" y="3353421"/>
            <a:ext cx="4712406" cy="97140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71733" y="5322335"/>
            <a:ext cx="5353218" cy="3095246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674706" y="1521931"/>
            <a:ext cx="2176737" cy="703655"/>
            <a:chOff x="11674706" y="1521931"/>
            <a:chExt cx="2176737" cy="70365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74706" y="1521931"/>
              <a:ext cx="2176737" cy="70365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370346" y="1415793"/>
            <a:ext cx="2286346" cy="712850"/>
            <a:chOff x="4370346" y="1415793"/>
            <a:chExt cx="2286346" cy="7128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480000">
              <a:off x="4370346" y="1415793"/>
              <a:ext cx="2286346" cy="712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6A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09326" y="3533053"/>
            <a:ext cx="5218871" cy="5878105"/>
            <a:chOff x="6509326" y="3533053"/>
            <a:chExt cx="5218871" cy="58781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0690" y="754307"/>
              <a:ext cx="10437743" cy="1175620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9326" y="3533053"/>
              <a:ext cx="5218871" cy="58781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6701" y="152381"/>
            <a:ext cx="17266667" cy="9712999"/>
            <a:chOff x="516701" y="152381"/>
            <a:chExt cx="17266667" cy="971299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516701" y="370142"/>
              <a:ext cx="17266028" cy="9487001"/>
              <a:chOff x="516701" y="370142"/>
              <a:chExt cx="17266028" cy="9487001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7766621" y="-4109847"/>
                <a:ext cx="34532055" cy="18974002"/>
              </a:xfrm>
              <a:prstGeom prst="rect">
                <a:avLst/>
              </a:prstGeom>
            </p:spPr>
          </p:pic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16701" y="370142"/>
                <a:ext cx="17266028" cy="9487001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914827" y="152381"/>
              <a:ext cx="16279450" cy="926831"/>
              <a:chOff x="914827" y="152381"/>
              <a:chExt cx="16279450" cy="92683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7194651" y="-280787"/>
                <a:ext cx="32558901" cy="1853662"/>
              </a:xfrm>
              <a:prstGeom prst="rect">
                <a:avLst/>
              </a:prstGeom>
            </p:spPr>
          </p:pic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14827" y="152381"/>
                <a:ext cx="16279450" cy="926831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3859241" y="2090722"/>
            <a:ext cx="10443680" cy="5104130"/>
            <a:chOff x="3859241" y="2090722"/>
            <a:chExt cx="10443680" cy="510413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244455" y="-304561"/>
              <a:ext cx="20887360" cy="10208260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9241" y="2090722"/>
              <a:ext cx="10443680" cy="51041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345573" y="2600527"/>
            <a:ext cx="9429832" cy="3997157"/>
            <a:chOff x="4345573" y="2600527"/>
            <a:chExt cx="9429832" cy="399715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95409" y="775881"/>
              <a:ext cx="18859663" cy="7994314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5573" y="2600527"/>
              <a:ext cx="9429832" cy="3997157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90736" y="4035327"/>
            <a:ext cx="7841866" cy="136298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207543" y="2139089"/>
            <a:ext cx="2244281" cy="699735"/>
            <a:chOff x="3207543" y="2139089"/>
            <a:chExt cx="2244281" cy="69973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220000">
              <a:off x="3207543" y="2139089"/>
              <a:ext cx="2244281" cy="69973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075981" y="4820966"/>
            <a:ext cx="3398849" cy="5063461"/>
            <a:chOff x="12075981" y="4820966"/>
            <a:chExt cx="3398849" cy="506346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75981" y="4820966"/>
              <a:ext cx="3398849" cy="506346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499520" y="4393605"/>
            <a:ext cx="3692107" cy="5500346"/>
            <a:chOff x="2499520" y="4393605"/>
            <a:chExt cx="3692107" cy="550034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9520" y="4393605"/>
              <a:ext cx="3692107" cy="55003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도서실</cp:lastModifiedBy>
  <cp:revision>2</cp:revision>
  <dcterms:created xsi:type="dcterms:W3CDTF">2022-03-22T13:57:44Z</dcterms:created>
  <dcterms:modified xsi:type="dcterms:W3CDTF">2022-03-23T00:39:04Z</dcterms:modified>
</cp:coreProperties>
</file>