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07" r:id="rId3"/>
    <p:sldId id="313" r:id="rId4"/>
    <p:sldId id="308" r:id="rId5"/>
    <p:sldId id="309" r:id="rId6"/>
    <p:sldId id="314" r:id="rId7"/>
    <p:sldId id="315" r:id="rId8"/>
    <p:sldId id="316" r:id="rId9"/>
    <p:sldId id="330" r:id="rId10"/>
    <p:sldId id="317" r:id="rId11"/>
    <p:sldId id="334" r:id="rId12"/>
    <p:sldId id="335" r:id="rId13"/>
    <p:sldId id="336" r:id="rId14"/>
    <p:sldId id="337" r:id="rId15"/>
    <p:sldId id="321" r:id="rId16"/>
    <p:sldId id="322" r:id="rId17"/>
    <p:sldId id="338" r:id="rId18"/>
    <p:sldId id="339" r:id="rId19"/>
    <p:sldId id="340" r:id="rId20"/>
    <p:sldId id="341" r:id="rId21"/>
    <p:sldId id="323" r:id="rId22"/>
    <p:sldId id="325" r:id="rId23"/>
    <p:sldId id="342" r:id="rId24"/>
    <p:sldId id="343" r:id="rId25"/>
    <p:sldId id="344" r:id="rId26"/>
    <p:sldId id="329" r:id="rId27"/>
    <p:sldId id="310" r:id="rId28"/>
  </p:sldIdLst>
  <p:sldSz cx="9144000" cy="6858000" type="screen4x3"/>
  <p:notesSz cx="6858000" cy="9144000"/>
  <p:embeddedFontLst>
    <p:embeddedFont>
      <p:font typeface="HY강B" panose="020B0600000101010101" charset="-127"/>
      <p:regular r:id="rId29"/>
    </p:embeddedFont>
    <p:embeddedFont>
      <p:font typeface="산돌크레용B" panose="02030504000101010101" charset="-127"/>
      <p:regular r:id="rId30"/>
    </p:embeddedFont>
    <p:embeddedFont>
      <p:font typeface="HY강M" panose="020B0600000101010101" charset="-127"/>
      <p:regular r:id="rId31"/>
    </p:embeddedFont>
    <p:embeddedFont>
      <p:font typeface="양재인장체M" panose="020B0600000101010101" charset="-127"/>
      <p:regular r:id="rId32"/>
    </p:embeddedFont>
    <p:embeddedFont>
      <p:font typeface="맑은 고딕" panose="020B0503020000020004" pitchFamily="50" charset="-127"/>
      <p:regular r:id="rId33"/>
      <p:bold r:id="rId34"/>
    </p:embeddedFont>
    <p:embeddedFont>
      <p:font typeface="휴먼엑스포" panose="02030504000101010101" pitchFamily="18" charset="-127"/>
      <p:regular r:id="rId35"/>
    </p:embeddedFont>
    <p:embeddedFont>
      <p:font typeface="휴먼명조" panose="020B0600000101010101" charset="-127"/>
      <p:regular r:id="rId36"/>
    </p:embeddedFont>
    <p:embeddedFont>
      <p:font typeface="양재튼튼체B" panose="020B0600000101010101" charset="-127"/>
      <p:regular r:id="rId3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63A"/>
    <a:srgbClr val="006600"/>
    <a:srgbClr val="0DF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2" d="100"/>
          <a:sy n="42" d="100"/>
        </p:scale>
        <p:origin x="1188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1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1D28-C4F2-4684-B929-00C06408BC58}" type="datetimeFigureOut">
              <a:rPr lang="ko-KR" altLang="en-US" smtClean="0"/>
              <a:pPr/>
              <a:t>2016-07-11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4861-F55D-44C4-83B0-EAA8D0DD1D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455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1D28-C4F2-4684-B929-00C06408BC58}" type="datetimeFigureOut">
              <a:rPr lang="ko-KR" altLang="en-US" smtClean="0"/>
              <a:pPr/>
              <a:t>2016-07-11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4861-F55D-44C4-83B0-EAA8D0DD1D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529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1D28-C4F2-4684-B929-00C06408BC58}" type="datetimeFigureOut">
              <a:rPr lang="ko-KR" altLang="en-US" smtClean="0"/>
              <a:pPr/>
              <a:t>2016-07-11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4861-F55D-44C4-83B0-EAA8D0DD1D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553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1D28-C4F2-4684-B929-00C06408BC58}" type="datetimeFigureOut">
              <a:rPr lang="ko-KR" altLang="en-US" smtClean="0"/>
              <a:pPr/>
              <a:t>2016-07-11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4861-F55D-44C4-83B0-EAA8D0DD1D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310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1D28-C4F2-4684-B929-00C06408BC58}" type="datetimeFigureOut">
              <a:rPr lang="ko-KR" altLang="en-US" smtClean="0"/>
              <a:pPr/>
              <a:t>2016-07-11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4861-F55D-44C4-83B0-EAA8D0DD1D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83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1D28-C4F2-4684-B929-00C06408BC58}" type="datetimeFigureOut">
              <a:rPr lang="ko-KR" altLang="en-US" smtClean="0"/>
              <a:pPr/>
              <a:t>2016-07-11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4861-F55D-44C4-83B0-EAA8D0DD1D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97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1D28-C4F2-4684-B929-00C06408BC58}" type="datetimeFigureOut">
              <a:rPr lang="ko-KR" altLang="en-US" smtClean="0"/>
              <a:pPr/>
              <a:t>2016-07-11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4861-F55D-44C4-83B0-EAA8D0DD1D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026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1D28-C4F2-4684-B929-00C06408BC58}" type="datetimeFigureOut">
              <a:rPr lang="ko-KR" altLang="en-US" smtClean="0"/>
              <a:pPr/>
              <a:t>2016-07-11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4861-F55D-44C4-83B0-EAA8D0DD1D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27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1D28-C4F2-4684-B929-00C06408BC58}" type="datetimeFigureOut">
              <a:rPr lang="ko-KR" altLang="en-US" smtClean="0"/>
              <a:pPr/>
              <a:t>2016-07-11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4861-F55D-44C4-83B0-EAA8D0DD1D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474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1D28-C4F2-4684-B929-00C06408BC58}" type="datetimeFigureOut">
              <a:rPr lang="ko-KR" altLang="en-US" smtClean="0"/>
              <a:pPr/>
              <a:t>2016-07-11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4861-F55D-44C4-83B0-EAA8D0DD1D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83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1D28-C4F2-4684-B929-00C06408BC58}" type="datetimeFigureOut">
              <a:rPr lang="ko-KR" altLang="en-US" smtClean="0"/>
              <a:pPr/>
              <a:t>2016-07-11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4861-F55D-44C4-83B0-EAA8D0DD1D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898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D1D28-C4F2-4684-B929-00C06408BC58}" type="datetimeFigureOut">
              <a:rPr lang="ko-KR" altLang="en-US" smtClean="0"/>
              <a:pPr/>
              <a:t>2016-07-11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4861-F55D-44C4-83B0-EAA8D0DD1D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53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1" y="2127296"/>
            <a:ext cx="5030260" cy="3533352"/>
          </a:xfrm>
          <a:prstGeom prst="rect">
            <a:avLst/>
          </a:prstGeom>
        </p:spPr>
      </p:pic>
      <p:sp>
        <p:nvSpPr>
          <p:cNvPr id="26" name="Freeform 37"/>
          <p:cNvSpPr>
            <a:spLocks/>
          </p:cNvSpPr>
          <p:nvPr/>
        </p:nvSpPr>
        <p:spPr bwMode="auto">
          <a:xfrm rot="1246818">
            <a:off x="5724085" y="3833919"/>
            <a:ext cx="1177170" cy="1440215"/>
          </a:xfrm>
          <a:custGeom>
            <a:avLst/>
            <a:gdLst>
              <a:gd name="T0" fmla="*/ 105 w 346"/>
              <a:gd name="T1" fmla="*/ 306 h 367"/>
              <a:gd name="T2" fmla="*/ 105 w 346"/>
              <a:gd name="T3" fmla="*/ 306 h 367"/>
              <a:gd name="T4" fmla="*/ 105 w 346"/>
              <a:gd name="T5" fmla="*/ 321 h 367"/>
              <a:gd name="T6" fmla="*/ 110 w 346"/>
              <a:gd name="T7" fmla="*/ 331 h 367"/>
              <a:gd name="T8" fmla="*/ 115 w 346"/>
              <a:gd name="T9" fmla="*/ 346 h 367"/>
              <a:gd name="T10" fmla="*/ 125 w 346"/>
              <a:gd name="T11" fmla="*/ 357 h 367"/>
              <a:gd name="T12" fmla="*/ 145 w 346"/>
              <a:gd name="T13" fmla="*/ 367 h 367"/>
              <a:gd name="T14" fmla="*/ 165 w 346"/>
              <a:gd name="T15" fmla="*/ 367 h 367"/>
              <a:gd name="T16" fmla="*/ 195 w 346"/>
              <a:gd name="T17" fmla="*/ 362 h 367"/>
              <a:gd name="T18" fmla="*/ 195 w 346"/>
              <a:gd name="T19" fmla="*/ 362 h 367"/>
              <a:gd name="T20" fmla="*/ 210 w 346"/>
              <a:gd name="T21" fmla="*/ 351 h 367"/>
              <a:gd name="T22" fmla="*/ 220 w 346"/>
              <a:gd name="T23" fmla="*/ 341 h 367"/>
              <a:gd name="T24" fmla="*/ 230 w 346"/>
              <a:gd name="T25" fmla="*/ 326 h 367"/>
              <a:gd name="T26" fmla="*/ 241 w 346"/>
              <a:gd name="T27" fmla="*/ 306 h 367"/>
              <a:gd name="T28" fmla="*/ 256 w 346"/>
              <a:gd name="T29" fmla="*/ 266 h 367"/>
              <a:gd name="T30" fmla="*/ 266 w 346"/>
              <a:gd name="T31" fmla="*/ 211 h 367"/>
              <a:gd name="T32" fmla="*/ 276 w 346"/>
              <a:gd name="T33" fmla="*/ 156 h 367"/>
              <a:gd name="T34" fmla="*/ 291 w 346"/>
              <a:gd name="T35" fmla="*/ 101 h 367"/>
              <a:gd name="T36" fmla="*/ 316 w 346"/>
              <a:gd name="T37" fmla="*/ 45 h 367"/>
              <a:gd name="T38" fmla="*/ 326 w 346"/>
              <a:gd name="T39" fmla="*/ 25 h 367"/>
              <a:gd name="T40" fmla="*/ 346 w 346"/>
              <a:gd name="T41" fmla="*/ 0 h 367"/>
              <a:gd name="T42" fmla="*/ 346 w 346"/>
              <a:gd name="T43" fmla="*/ 0 h 367"/>
              <a:gd name="T44" fmla="*/ 316 w 346"/>
              <a:gd name="T45" fmla="*/ 5 h 367"/>
              <a:gd name="T46" fmla="*/ 246 w 346"/>
              <a:gd name="T47" fmla="*/ 25 h 367"/>
              <a:gd name="T48" fmla="*/ 200 w 346"/>
              <a:gd name="T49" fmla="*/ 40 h 367"/>
              <a:gd name="T50" fmla="*/ 150 w 346"/>
              <a:gd name="T51" fmla="*/ 66 h 367"/>
              <a:gd name="T52" fmla="*/ 105 w 346"/>
              <a:gd name="T53" fmla="*/ 91 h 367"/>
              <a:gd name="T54" fmla="*/ 60 w 346"/>
              <a:gd name="T55" fmla="*/ 126 h 367"/>
              <a:gd name="T56" fmla="*/ 60 w 346"/>
              <a:gd name="T57" fmla="*/ 126 h 367"/>
              <a:gd name="T58" fmla="*/ 25 w 346"/>
              <a:gd name="T59" fmla="*/ 161 h 367"/>
              <a:gd name="T60" fmla="*/ 5 w 346"/>
              <a:gd name="T61" fmla="*/ 196 h 367"/>
              <a:gd name="T62" fmla="*/ 0 w 346"/>
              <a:gd name="T63" fmla="*/ 231 h 367"/>
              <a:gd name="T64" fmla="*/ 5 w 346"/>
              <a:gd name="T65" fmla="*/ 261 h 367"/>
              <a:gd name="T66" fmla="*/ 15 w 346"/>
              <a:gd name="T67" fmla="*/ 281 h 367"/>
              <a:gd name="T68" fmla="*/ 40 w 346"/>
              <a:gd name="T69" fmla="*/ 301 h 367"/>
              <a:gd name="T70" fmla="*/ 70 w 346"/>
              <a:gd name="T71" fmla="*/ 306 h 367"/>
              <a:gd name="T72" fmla="*/ 105 w 346"/>
              <a:gd name="T73" fmla="*/ 306 h 367"/>
              <a:gd name="T74" fmla="*/ 105 w 346"/>
              <a:gd name="T75" fmla="*/ 30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6" h="367">
                <a:moveTo>
                  <a:pt x="105" y="306"/>
                </a:moveTo>
                <a:lnTo>
                  <a:pt x="105" y="306"/>
                </a:lnTo>
                <a:lnTo>
                  <a:pt x="105" y="321"/>
                </a:lnTo>
                <a:lnTo>
                  <a:pt x="110" y="331"/>
                </a:lnTo>
                <a:lnTo>
                  <a:pt x="115" y="346"/>
                </a:lnTo>
                <a:lnTo>
                  <a:pt x="125" y="357"/>
                </a:lnTo>
                <a:lnTo>
                  <a:pt x="145" y="367"/>
                </a:lnTo>
                <a:lnTo>
                  <a:pt x="165" y="367"/>
                </a:lnTo>
                <a:lnTo>
                  <a:pt x="195" y="362"/>
                </a:lnTo>
                <a:lnTo>
                  <a:pt x="195" y="362"/>
                </a:lnTo>
                <a:lnTo>
                  <a:pt x="210" y="351"/>
                </a:lnTo>
                <a:lnTo>
                  <a:pt x="220" y="341"/>
                </a:lnTo>
                <a:lnTo>
                  <a:pt x="230" y="326"/>
                </a:lnTo>
                <a:lnTo>
                  <a:pt x="241" y="306"/>
                </a:lnTo>
                <a:lnTo>
                  <a:pt x="256" y="266"/>
                </a:lnTo>
                <a:lnTo>
                  <a:pt x="266" y="211"/>
                </a:lnTo>
                <a:lnTo>
                  <a:pt x="276" y="156"/>
                </a:lnTo>
                <a:lnTo>
                  <a:pt x="291" y="101"/>
                </a:lnTo>
                <a:lnTo>
                  <a:pt x="316" y="45"/>
                </a:lnTo>
                <a:lnTo>
                  <a:pt x="326" y="25"/>
                </a:lnTo>
                <a:lnTo>
                  <a:pt x="346" y="0"/>
                </a:lnTo>
                <a:lnTo>
                  <a:pt x="346" y="0"/>
                </a:lnTo>
                <a:lnTo>
                  <a:pt x="316" y="5"/>
                </a:lnTo>
                <a:lnTo>
                  <a:pt x="246" y="25"/>
                </a:lnTo>
                <a:lnTo>
                  <a:pt x="200" y="40"/>
                </a:lnTo>
                <a:lnTo>
                  <a:pt x="150" y="66"/>
                </a:lnTo>
                <a:lnTo>
                  <a:pt x="105" y="91"/>
                </a:lnTo>
                <a:lnTo>
                  <a:pt x="60" y="126"/>
                </a:lnTo>
                <a:lnTo>
                  <a:pt x="60" y="126"/>
                </a:lnTo>
                <a:lnTo>
                  <a:pt x="25" y="161"/>
                </a:lnTo>
                <a:lnTo>
                  <a:pt x="5" y="196"/>
                </a:lnTo>
                <a:lnTo>
                  <a:pt x="0" y="231"/>
                </a:lnTo>
                <a:lnTo>
                  <a:pt x="5" y="261"/>
                </a:lnTo>
                <a:lnTo>
                  <a:pt x="15" y="281"/>
                </a:lnTo>
                <a:lnTo>
                  <a:pt x="40" y="301"/>
                </a:lnTo>
                <a:lnTo>
                  <a:pt x="70" y="306"/>
                </a:lnTo>
                <a:lnTo>
                  <a:pt x="105" y="306"/>
                </a:lnTo>
                <a:lnTo>
                  <a:pt x="105" y="306"/>
                </a:lnTo>
                <a:close/>
              </a:path>
            </a:pathLst>
          </a:custGeom>
          <a:solidFill>
            <a:srgbClr val="A2C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0" y="-465"/>
            <a:ext cx="9144001" cy="1112840"/>
            <a:chOff x="0" y="-465"/>
            <a:chExt cx="9144001" cy="1112840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451915" y="1196752"/>
            <a:ext cx="8557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 dirty="0" err="1" smtClean="0">
                <a:solidFill>
                  <a:srgbClr val="006600"/>
                </a:solidFill>
                <a:latin typeface="산돌크레용B" pitchFamily="18" charset="-127"/>
                <a:ea typeface="산돌크레용B" pitchFamily="18" charset="-127"/>
              </a:rPr>
              <a:t>자유학기제</a:t>
            </a:r>
            <a:r>
              <a:rPr lang="ko-KR" altLang="en-US" sz="7200" b="1" dirty="0" smtClean="0">
                <a:solidFill>
                  <a:srgbClr val="006600"/>
                </a:solidFill>
                <a:latin typeface="산돌크레용B" pitchFamily="18" charset="-127"/>
                <a:ea typeface="산돌크레용B" pitchFamily="18" charset="-127"/>
              </a:rPr>
              <a:t> </a:t>
            </a:r>
            <a:r>
              <a:rPr lang="ko-KR" altLang="en-US" sz="7200" b="1" dirty="0" err="1">
                <a:solidFill>
                  <a:srgbClr val="006600"/>
                </a:solidFill>
                <a:latin typeface="산돌크레용B" pitchFamily="18" charset="-127"/>
                <a:ea typeface="산돌크레용B" pitchFamily="18" charset="-127"/>
              </a:rPr>
              <a:t>교</a:t>
            </a:r>
            <a:r>
              <a:rPr lang="ko-KR" altLang="en-US" sz="7200" b="1" dirty="0" err="1" smtClean="0">
                <a:solidFill>
                  <a:srgbClr val="006600"/>
                </a:solidFill>
                <a:latin typeface="산돌크레용B" pitchFamily="18" charset="-127"/>
                <a:ea typeface="산돌크레용B" pitchFamily="18" charset="-127"/>
              </a:rPr>
              <a:t>육설</a:t>
            </a:r>
            <a:r>
              <a:rPr lang="ko-KR" altLang="en-US" sz="7200" b="1" dirty="0" smtClean="0">
                <a:solidFill>
                  <a:srgbClr val="006600"/>
                </a:solidFill>
                <a:latin typeface="산돌크레용B" pitchFamily="18" charset="-127"/>
                <a:ea typeface="산돌크레용B" pitchFamily="18" charset="-127"/>
              </a:rPr>
              <a:t> 명 회</a:t>
            </a:r>
            <a:endParaRPr lang="ko-KR" altLang="en-US" sz="7200" b="1" dirty="0">
              <a:solidFill>
                <a:srgbClr val="006600"/>
              </a:solidFill>
              <a:latin typeface="산돌크레용B" pitchFamily="18" charset="-127"/>
              <a:ea typeface="산돌크레용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7905" y="4293096"/>
            <a:ext cx="2452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err="1" smtClean="0">
                <a:latin typeface="HY강M" pitchFamily="18" charset="-127"/>
                <a:ea typeface="HY강M" pitchFamily="18" charset="-127"/>
              </a:rPr>
              <a:t>숭의중학교</a:t>
            </a:r>
            <a:endParaRPr lang="ko-KR" altLang="en-US" sz="3600" b="1" dirty="0">
              <a:latin typeface="HY강M" pitchFamily="18" charset="-127"/>
              <a:ea typeface="HY강M" pitchFamily="18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 rot="10800000">
            <a:off x="0" y="5745160"/>
            <a:ext cx="9144001" cy="1112840"/>
            <a:chOff x="0" y="-465"/>
            <a:chExt cx="9144001" cy="1112840"/>
          </a:xfrm>
        </p:grpSpPr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58506" y="673532"/>
            <a:ext cx="1930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HY강M" pitchFamily="18" charset="-127"/>
                <a:ea typeface="HY강M" pitchFamily="18" charset="-127"/>
              </a:rPr>
              <a:t>2016</a:t>
            </a:r>
            <a:r>
              <a:rPr lang="ko-KR" altLang="en-US" sz="2800" b="1" dirty="0" smtClean="0">
                <a:latin typeface="HY강M" pitchFamily="18" charset="-127"/>
                <a:ea typeface="HY강M" pitchFamily="18" charset="-127"/>
              </a:rPr>
              <a:t>학년도</a:t>
            </a:r>
            <a:endParaRPr lang="ko-KR" altLang="en-US" sz="2800" b="1" dirty="0">
              <a:latin typeface="HY강M" pitchFamily="18" charset="-127"/>
              <a:ea typeface="HY강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1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그룹 94"/>
          <p:cNvGrpSpPr/>
          <p:nvPr/>
        </p:nvGrpSpPr>
        <p:grpSpPr>
          <a:xfrm>
            <a:off x="0" y="-465"/>
            <a:ext cx="9144001" cy="1112840"/>
            <a:chOff x="0" y="-465"/>
            <a:chExt cx="9144001" cy="1112840"/>
          </a:xfrm>
        </p:grpSpPr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sp>
        <p:nvSpPr>
          <p:cNvPr id="63" name="Freeform 37"/>
          <p:cNvSpPr>
            <a:spLocks/>
          </p:cNvSpPr>
          <p:nvPr/>
        </p:nvSpPr>
        <p:spPr bwMode="auto">
          <a:xfrm rot="460187">
            <a:off x="229894" y="309622"/>
            <a:ext cx="514102" cy="545306"/>
          </a:xfrm>
          <a:custGeom>
            <a:avLst/>
            <a:gdLst>
              <a:gd name="T0" fmla="*/ 105 w 346"/>
              <a:gd name="T1" fmla="*/ 306 h 367"/>
              <a:gd name="T2" fmla="*/ 105 w 346"/>
              <a:gd name="T3" fmla="*/ 306 h 367"/>
              <a:gd name="T4" fmla="*/ 105 w 346"/>
              <a:gd name="T5" fmla="*/ 321 h 367"/>
              <a:gd name="T6" fmla="*/ 110 w 346"/>
              <a:gd name="T7" fmla="*/ 331 h 367"/>
              <a:gd name="T8" fmla="*/ 115 w 346"/>
              <a:gd name="T9" fmla="*/ 346 h 367"/>
              <a:gd name="T10" fmla="*/ 125 w 346"/>
              <a:gd name="T11" fmla="*/ 357 h 367"/>
              <a:gd name="T12" fmla="*/ 145 w 346"/>
              <a:gd name="T13" fmla="*/ 367 h 367"/>
              <a:gd name="T14" fmla="*/ 165 w 346"/>
              <a:gd name="T15" fmla="*/ 367 h 367"/>
              <a:gd name="T16" fmla="*/ 195 w 346"/>
              <a:gd name="T17" fmla="*/ 362 h 367"/>
              <a:gd name="T18" fmla="*/ 195 w 346"/>
              <a:gd name="T19" fmla="*/ 362 h 367"/>
              <a:gd name="T20" fmla="*/ 210 w 346"/>
              <a:gd name="T21" fmla="*/ 351 h 367"/>
              <a:gd name="T22" fmla="*/ 220 w 346"/>
              <a:gd name="T23" fmla="*/ 341 h 367"/>
              <a:gd name="T24" fmla="*/ 230 w 346"/>
              <a:gd name="T25" fmla="*/ 326 h 367"/>
              <a:gd name="T26" fmla="*/ 241 w 346"/>
              <a:gd name="T27" fmla="*/ 306 h 367"/>
              <a:gd name="T28" fmla="*/ 256 w 346"/>
              <a:gd name="T29" fmla="*/ 266 h 367"/>
              <a:gd name="T30" fmla="*/ 266 w 346"/>
              <a:gd name="T31" fmla="*/ 211 h 367"/>
              <a:gd name="T32" fmla="*/ 276 w 346"/>
              <a:gd name="T33" fmla="*/ 156 h 367"/>
              <a:gd name="T34" fmla="*/ 291 w 346"/>
              <a:gd name="T35" fmla="*/ 101 h 367"/>
              <a:gd name="T36" fmla="*/ 316 w 346"/>
              <a:gd name="T37" fmla="*/ 45 h 367"/>
              <a:gd name="T38" fmla="*/ 326 w 346"/>
              <a:gd name="T39" fmla="*/ 25 h 367"/>
              <a:gd name="T40" fmla="*/ 346 w 346"/>
              <a:gd name="T41" fmla="*/ 0 h 367"/>
              <a:gd name="T42" fmla="*/ 346 w 346"/>
              <a:gd name="T43" fmla="*/ 0 h 367"/>
              <a:gd name="T44" fmla="*/ 316 w 346"/>
              <a:gd name="T45" fmla="*/ 5 h 367"/>
              <a:gd name="T46" fmla="*/ 246 w 346"/>
              <a:gd name="T47" fmla="*/ 25 h 367"/>
              <a:gd name="T48" fmla="*/ 200 w 346"/>
              <a:gd name="T49" fmla="*/ 40 h 367"/>
              <a:gd name="T50" fmla="*/ 150 w 346"/>
              <a:gd name="T51" fmla="*/ 66 h 367"/>
              <a:gd name="T52" fmla="*/ 105 w 346"/>
              <a:gd name="T53" fmla="*/ 91 h 367"/>
              <a:gd name="T54" fmla="*/ 60 w 346"/>
              <a:gd name="T55" fmla="*/ 126 h 367"/>
              <a:gd name="T56" fmla="*/ 60 w 346"/>
              <a:gd name="T57" fmla="*/ 126 h 367"/>
              <a:gd name="T58" fmla="*/ 25 w 346"/>
              <a:gd name="T59" fmla="*/ 161 h 367"/>
              <a:gd name="T60" fmla="*/ 5 w 346"/>
              <a:gd name="T61" fmla="*/ 196 h 367"/>
              <a:gd name="T62" fmla="*/ 0 w 346"/>
              <a:gd name="T63" fmla="*/ 231 h 367"/>
              <a:gd name="T64" fmla="*/ 5 w 346"/>
              <a:gd name="T65" fmla="*/ 261 h 367"/>
              <a:gd name="T66" fmla="*/ 15 w 346"/>
              <a:gd name="T67" fmla="*/ 281 h 367"/>
              <a:gd name="T68" fmla="*/ 40 w 346"/>
              <a:gd name="T69" fmla="*/ 301 h 367"/>
              <a:gd name="T70" fmla="*/ 70 w 346"/>
              <a:gd name="T71" fmla="*/ 306 h 367"/>
              <a:gd name="T72" fmla="*/ 105 w 346"/>
              <a:gd name="T73" fmla="*/ 306 h 367"/>
              <a:gd name="T74" fmla="*/ 105 w 346"/>
              <a:gd name="T75" fmla="*/ 30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6" h="367">
                <a:moveTo>
                  <a:pt x="105" y="306"/>
                </a:moveTo>
                <a:lnTo>
                  <a:pt x="105" y="306"/>
                </a:lnTo>
                <a:lnTo>
                  <a:pt x="105" y="321"/>
                </a:lnTo>
                <a:lnTo>
                  <a:pt x="110" y="331"/>
                </a:lnTo>
                <a:lnTo>
                  <a:pt x="115" y="346"/>
                </a:lnTo>
                <a:lnTo>
                  <a:pt x="125" y="357"/>
                </a:lnTo>
                <a:lnTo>
                  <a:pt x="145" y="367"/>
                </a:lnTo>
                <a:lnTo>
                  <a:pt x="165" y="367"/>
                </a:lnTo>
                <a:lnTo>
                  <a:pt x="195" y="362"/>
                </a:lnTo>
                <a:lnTo>
                  <a:pt x="195" y="362"/>
                </a:lnTo>
                <a:lnTo>
                  <a:pt x="210" y="351"/>
                </a:lnTo>
                <a:lnTo>
                  <a:pt x="220" y="341"/>
                </a:lnTo>
                <a:lnTo>
                  <a:pt x="230" y="326"/>
                </a:lnTo>
                <a:lnTo>
                  <a:pt x="241" y="306"/>
                </a:lnTo>
                <a:lnTo>
                  <a:pt x="256" y="266"/>
                </a:lnTo>
                <a:lnTo>
                  <a:pt x="266" y="211"/>
                </a:lnTo>
                <a:lnTo>
                  <a:pt x="276" y="156"/>
                </a:lnTo>
                <a:lnTo>
                  <a:pt x="291" y="101"/>
                </a:lnTo>
                <a:lnTo>
                  <a:pt x="316" y="45"/>
                </a:lnTo>
                <a:lnTo>
                  <a:pt x="326" y="25"/>
                </a:lnTo>
                <a:lnTo>
                  <a:pt x="346" y="0"/>
                </a:lnTo>
                <a:lnTo>
                  <a:pt x="346" y="0"/>
                </a:lnTo>
                <a:lnTo>
                  <a:pt x="316" y="5"/>
                </a:lnTo>
                <a:lnTo>
                  <a:pt x="246" y="25"/>
                </a:lnTo>
                <a:lnTo>
                  <a:pt x="200" y="40"/>
                </a:lnTo>
                <a:lnTo>
                  <a:pt x="150" y="66"/>
                </a:lnTo>
                <a:lnTo>
                  <a:pt x="105" y="91"/>
                </a:lnTo>
                <a:lnTo>
                  <a:pt x="60" y="126"/>
                </a:lnTo>
                <a:lnTo>
                  <a:pt x="60" y="126"/>
                </a:lnTo>
                <a:lnTo>
                  <a:pt x="25" y="161"/>
                </a:lnTo>
                <a:lnTo>
                  <a:pt x="5" y="196"/>
                </a:lnTo>
                <a:lnTo>
                  <a:pt x="0" y="231"/>
                </a:lnTo>
                <a:lnTo>
                  <a:pt x="5" y="261"/>
                </a:lnTo>
                <a:lnTo>
                  <a:pt x="15" y="281"/>
                </a:lnTo>
                <a:lnTo>
                  <a:pt x="40" y="301"/>
                </a:lnTo>
                <a:lnTo>
                  <a:pt x="70" y="306"/>
                </a:lnTo>
                <a:lnTo>
                  <a:pt x="105" y="306"/>
                </a:lnTo>
                <a:lnTo>
                  <a:pt x="105" y="306"/>
                </a:lnTo>
                <a:close/>
              </a:path>
            </a:pathLst>
          </a:custGeom>
          <a:solidFill>
            <a:srgbClr val="A2C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64" name="그룹 1063"/>
          <p:cNvGrpSpPr/>
          <p:nvPr/>
        </p:nvGrpSpPr>
        <p:grpSpPr>
          <a:xfrm>
            <a:off x="8016698" y="5282765"/>
            <a:ext cx="1121908" cy="1652406"/>
            <a:chOff x="4716463" y="3295650"/>
            <a:chExt cx="2309812" cy="3402013"/>
          </a:xfrm>
        </p:grpSpPr>
        <p:sp>
          <p:nvSpPr>
            <p:cNvPr id="1028" name="Freeform 11"/>
            <p:cNvSpPr>
              <a:spLocks/>
            </p:cNvSpPr>
            <p:nvPr/>
          </p:nvSpPr>
          <p:spPr bwMode="auto">
            <a:xfrm>
              <a:off x="4740275" y="4633913"/>
              <a:ext cx="1098550" cy="733425"/>
            </a:xfrm>
            <a:custGeom>
              <a:avLst/>
              <a:gdLst>
                <a:gd name="T0" fmla="*/ 582 w 692"/>
                <a:gd name="T1" fmla="*/ 326 h 462"/>
                <a:gd name="T2" fmla="*/ 582 w 692"/>
                <a:gd name="T3" fmla="*/ 326 h 462"/>
                <a:gd name="T4" fmla="*/ 587 w 692"/>
                <a:gd name="T5" fmla="*/ 346 h 462"/>
                <a:gd name="T6" fmla="*/ 592 w 692"/>
                <a:gd name="T7" fmla="*/ 366 h 462"/>
                <a:gd name="T8" fmla="*/ 592 w 692"/>
                <a:gd name="T9" fmla="*/ 386 h 462"/>
                <a:gd name="T10" fmla="*/ 582 w 692"/>
                <a:gd name="T11" fmla="*/ 412 h 462"/>
                <a:gd name="T12" fmla="*/ 562 w 692"/>
                <a:gd name="T13" fmla="*/ 437 h 462"/>
                <a:gd name="T14" fmla="*/ 552 w 692"/>
                <a:gd name="T15" fmla="*/ 447 h 462"/>
                <a:gd name="T16" fmla="*/ 532 w 692"/>
                <a:gd name="T17" fmla="*/ 452 h 462"/>
                <a:gd name="T18" fmla="*/ 512 w 692"/>
                <a:gd name="T19" fmla="*/ 462 h 462"/>
                <a:gd name="T20" fmla="*/ 487 w 692"/>
                <a:gd name="T21" fmla="*/ 462 h 462"/>
                <a:gd name="T22" fmla="*/ 487 w 692"/>
                <a:gd name="T23" fmla="*/ 462 h 462"/>
                <a:gd name="T24" fmla="*/ 456 w 692"/>
                <a:gd name="T25" fmla="*/ 462 h 462"/>
                <a:gd name="T26" fmla="*/ 431 w 692"/>
                <a:gd name="T27" fmla="*/ 452 h 462"/>
                <a:gd name="T28" fmla="*/ 406 w 692"/>
                <a:gd name="T29" fmla="*/ 437 h 462"/>
                <a:gd name="T30" fmla="*/ 381 w 692"/>
                <a:gd name="T31" fmla="*/ 417 h 462"/>
                <a:gd name="T32" fmla="*/ 326 w 692"/>
                <a:gd name="T33" fmla="*/ 361 h 462"/>
                <a:gd name="T34" fmla="*/ 271 w 692"/>
                <a:gd name="T35" fmla="*/ 291 h 462"/>
                <a:gd name="T36" fmla="*/ 216 w 692"/>
                <a:gd name="T37" fmla="*/ 216 h 462"/>
                <a:gd name="T38" fmla="*/ 150 w 692"/>
                <a:gd name="T39" fmla="*/ 141 h 462"/>
                <a:gd name="T40" fmla="*/ 115 w 692"/>
                <a:gd name="T41" fmla="*/ 111 h 462"/>
                <a:gd name="T42" fmla="*/ 80 w 692"/>
                <a:gd name="T43" fmla="*/ 80 h 462"/>
                <a:gd name="T44" fmla="*/ 40 w 692"/>
                <a:gd name="T45" fmla="*/ 50 h 462"/>
                <a:gd name="T46" fmla="*/ 0 w 692"/>
                <a:gd name="T47" fmla="*/ 30 h 462"/>
                <a:gd name="T48" fmla="*/ 0 w 692"/>
                <a:gd name="T49" fmla="*/ 30 h 462"/>
                <a:gd name="T50" fmla="*/ 45 w 692"/>
                <a:gd name="T51" fmla="*/ 20 h 462"/>
                <a:gd name="T52" fmla="*/ 95 w 692"/>
                <a:gd name="T53" fmla="*/ 10 h 462"/>
                <a:gd name="T54" fmla="*/ 166 w 692"/>
                <a:gd name="T55" fmla="*/ 5 h 462"/>
                <a:gd name="T56" fmla="*/ 241 w 692"/>
                <a:gd name="T57" fmla="*/ 0 h 462"/>
                <a:gd name="T58" fmla="*/ 326 w 692"/>
                <a:gd name="T59" fmla="*/ 0 h 462"/>
                <a:gd name="T60" fmla="*/ 416 w 692"/>
                <a:gd name="T61" fmla="*/ 10 h 462"/>
                <a:gd name="T62" fmla="*/ 461 w 692"/>
                <a:gd name="T63" fmla="*/ 20 h 462"/>
                <a:gd name="T64" fmla="*/ 507 w 692"/>
                <a:gd name="T65" fmla="*/ 30 h 462"/>
                <a:gd name="T66" fmla="*/ 507 w 692"/>
                <a:gd name="T67" fmla="*/ 30 h 462"/>
                <a:gd name="T68" fmla="*/ 552 w 692"/>
                <a:gd name="T69" fmla="*/ 45 h 462"/>
                <a:gd name="T70" fmla="*/ 587 w 692"/>
                <a:gd name="T71" fmla="*/ 60 h 462"/>
                <a:gd name="T72" fmla="*/ 617 w 692"/>
                <a:gd name="T73" fmla="*/ 80 h 462"/>
                <a:gd name="T74" fmla="*/ 642 w 692"/>
                <a:gd name="T75" fmla="*/ 100 h 462"/>
                <a:gd name="T76" fmla="*/ 662 w 692"/>
                <a:gd name="T77" fmla="*/ 121 h 462"/>
                <a:gd name="T78" fmla="*/ 677 w 692"/>
                <a:gd name="T79" fmla="*/ 146 h 462"/>
                <a:gd name="T80" fmla="*/ 687 w 692"/>
                <a:gd name="T81" fmla="*/ 171 h 462"/>
                <a:gd name="T82" fmla="*/ 692 w 692"/>
                <a:gd name="T83" fmla="*/ 191 h 462"/>
                <a:gd name="T84" fmla="*/ 692 w 692"/>
                <a:gd name="T85" fmla="*/ 216 h 462"/>
                <a:gd name="T86" fmla="*/ 687 w 692"/>
                <a:gd name="T87" fmla="*/ 236 h 462"/>
                <a:gd name="T88" fmla="*/ 682 w 692"/>
                <a:gd name="T89" fmla="*/ 256 h 462"/>
                <a:gd name="T90" fmla="*/ 667 w 692"/>
                <a:gd name="T91" fmla="*/ 276 h 462"/>
                <a:gd name="T92" fmla="*/ 652 w 692"/>
                <a:gd name="T93" fmla="*/ 291 h 462"/>
                <a:gd name="T94" fmla="*/ 632 w 692"/>
                <a:gd name="T95" fmla="*/ 306 h 462"/>
                <a:gd name="T96" fmla="*/ 607 w 692"/>
                <a:gd name="T97" fmla="*/ 316 h 462"/>
                <a:gd name="T98" fmla="*/ 582 w 692"/>
                <a:gd name="T99" fmla="*/ 326 h 462"/>
                <a:gd name="T100" fmla="*/ 582 w 692"/>
                <a:gd name="T101" fmla="*/ 32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2" h="462">
                  <a:moveTo>
                    <a:pt x="582" y="326"/>
                  </a:moveTo>
                  <a:lnTo>
                    <a:pt x="582" y="326"/>
                  </a:lnTo>
                  <a:lnTo>
                    <a:pt x="587" y="346"/>
                  </a:lnTo>
                  <a:lnTo>
                    <a:pt x="592" y="366"/>
                  </a:lnTo>
                  <a:lnTo>
                    <a:pt x="592" y="386"/>
                  </a:lnTo>
                  <a:lnTo>
                    <a:pt x="582" y="412"/>
                  </a:lnTo>
                  <a:lnTo>
                    <a:pt x="562" y="437"/>
                  </a:lnTo>
                  <a:lnTo>
                    <a:pt x="552" y="447"/>
                  </a:lnTo>
                  <a:lnTo>
                    <a:pt x="532" y="452"/>
                  </a:lnTo>
                  <a:lnTo>
                    <a:pt x="512" y="462"/>
                  </a:lnTo>
                  <a:lnTo>
                    <a:pt x="487" y="462"/>
                  </a:lnTo>
                  <a:lnTo>
                    <a:pt x="487" y="462"/>
                  </a:lnTo>
                  <a:lnTo>
                    <a:pt x="456" y="462"/>
                  </a:lnTo>
                  <a:lnTo>
                    <a:pt x="431" y="452"/>
                  </a:lnTo>
                  <a:lnTo>
                    <a:pt x="406" y="437"/>
                  </a:lnTo>
                  <a:lnTo>
                    <a:pt x="381" y="417"/>
                  </a:lnTo>
                  <a:lnTo>
                    <a:pt x="326" y="361"/>
                  </a:lnTo>
                  <a:lnTo>
                    <a:pt x="271" y="291"/>
                  </a:lnTo>
                  <a:lnTo>
                    <a:pt x="216" y="216"/>
                  </a:lnTo>
                  <a:lnTo>
                    <a:pt x="150" y="141"/>
                  </a:lnTo>
                  <a:lnTo>
                    <a:pt x="115" y="111"/>
                  </a:lnTo>
                  <a:lnTo>
                    <a:pt x="80" y="80"/>
                  </a:lnTo>
                  <a:lnTo>
                    <a:pt x="40" y="5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5" y="20"/>
                  </a:lnTo>
                  <a:lnTo>
                    <a:pt x="95" y="10"/>
                  </a:lnTo>
                  <a:lnTo>
                    <a:pt x="166" y="5"/>
                  </a:lnTo>
                  <a:lnTo>
                    <a:pt x="241" y="0"/>
                  </a:lnTo>
                  <a:lnTo>
                    <a:pt x="326" y="0"/>
                  </a:lnTo>
                  <a:lnTo>
                    <a:pt x="416" y="10"/>
                  </a:lnTo>
                  <a:lnTo>
                    <a:pt x="461" y="20"/>
                  </a:lnTo>
                  <a:lnTo>
                    <a:pt x="507" y="30"/>
                  </a:lnTo>
                  <a:lnTo>
                    <a:pt x="507" y="30"/>
                  </a:lnTo>
                  <a:lnTo>
                    <a:pt x="552" y="45"/>
                  </a:lnTo>
                  <a:lnTo>
                    <a:pt x="587" y="60"/>
                  </a:lnTo>
                  <a:lnTo>
                    <a:pt x="617" y="80"/>
                  </a:lnTo>
                  <a:lnTo>
                    <a:pt x="642" y="100"/>
                  </a:lnTo>
                  <a:lnTo>
                    <a:pt x="662" y="121"/>
                  </a:lnTo>
                  <a:lnTo>
                    <a:pt x="677" y="146"/>
                  </a:lnTo>
                  <a:lnTo>
                    <a:pt x="687" y="171"/>
                  </a:lnTo>
                  <a:lnTo>
                    <a:pt x="692" y="191"/>
                  </a:lnTo>
                  <a:lnTo>
                    <a:pt x="692" y="216"/>
                  </a:lnTo>
                  <a:lnTo>
                    <a:pt x="687" y="236"/>
                  </a:lnTo>
                  <a:lnTo>
                    <a:pt x="682" y="256"/>
                  </a:lnTo>
                  <a:lnTo>
                    <a:pt x="667" y="276"/>
                  </a:lnTo>
                  <a:lnTo>
                    <a:pt x="652" y="291"/>
                  </a:lnTo>
                  <a:lnTo>
                    <a:pt x="632" y="306"/>
                  </a:lnTo>
                  <a:lnTo>
                    <a:pt x="607" y="316"/>
                  </a:lnTo>
                  <a:lnTo>
                    <a:pt x="582" y="326"/>
                  </a:lnTo>
                  <a:lnTo>
                    <a:pt x="582" y="32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9" name="Freeform 12"/>
            <p:cNvSpPr>
              <a:spLocks/>
            </p:cNvSpPr>
            <p:nvPr/>
          </p:nvSpPr>
          <p:spPr bwMode="auto">
            <a:xfrm>
              <a:off x="4740275" y="4673600"/>
              <a:ext cx="1154113" cy="804863"/>
            </a:xfrm>
            <a:custGeom>
              <a:avLst/>
              <a:gdLst>
                <a:gd name="T0" fmla="*/ 0 w 727"/>
                <a:gd name="T1" fmla="*/ 10 h 507"/>
                <a:gd name="T2" fmla="*/ 0 w 727"/>
                <a:gd name="T3" fmla="*/ 10 h 507"/>
                <a:gd name="T4" fmla="*/ 50 w 727"/>
                <a:gd name="T5" fmla="*/ 5 h 507"/>
                <a:gd name="T6" fmla="*/ 95 w 727"/>
                <a:gd name="T7" fmla="*/ 10 h 507"/>
                <a:gd name="T8" fmla="*/ 145 w 727"/>
                <a:gd name="T9" fmla="*/ 20 h 507"/>
                <a:gd name="T10" fmla="*/ 196 w 727"/>
                <a:gd name="T11" fmla="*/ 35 h 507"/>
                <a:gd name="T12" fmla="*/ 246 w 727"/>
                <a:gd name="T13" fmla="*/ 50 h 507"/>
                <a:gd name="T14" fmla="*/ 291 w 727"/>
                <a:gd name="T15" fmla="*/ 70 h 507"/>
                <a:gd name="T16" fmla="*/ 376 w 727"/>
                <a:gd name="T17" fmla="*/ 116 h 507"/>
                <a:gd name="T18" fmla="*/ 376 w 727"/>
                <a:gd name="T19" fmla="*/ 116 h 507"/>
                <a:gd name="T20" fmla="*/ 426 w 727"/>
                <a:gd name="T21" fmla="*/ 151 h 507"/>
                <a:gd name="T22" fmla="*/ 477 w 727"/>
                <a:gd name="T23" fmla="*/ 186 h 507"/>
                <a:gd name="T24" fmla="*/ 517 w 727"/>
                <a:gd name="T25" fmla="*/ 226 h 507"/>
                <a:gd name="T26" fmla="*/ 562 w 727"/>
                <a:gd name="T27" fmla="*/ 271 h 507"/>
                <a:gd name="T28" fmla="*/ 562 w 727"/>
                <a:gd name="T29" fmla="*/ 271 h 507"/>
                <a:gd name="T30" fmla="*/ 602 w 727"/>
                <a:gd name="T31" fmla="*/ 326 h 507"/>
                <a:gd name="T32" fmla="*/ 642 w 727"/>
                <a:gd name="T33" fmla="*/ 382 h 507"/>
                <a:gd name="T34" fmla="*/ 677 w 727"/>
                <a:gd name="T35" fmla="*/ 442 h 507"/>
                <a:gd name="T36" fmla="*/ 707 w 727"/>
                <a:gd name="T37" fmla="*/ 502 h 507"/>
                <a:gd name="T38" fmla="*/ 707 w 727"/>
                <a:gd name="T39" fmla="*/ 502 h 507"/>
                <a:gd name="T40" fmla="*/ 712 w 727"/>
                <a:gd name="T41" fmla="*/ 507 h 507"/>
                <a:gd name="T42" fmla="*/ 722 w 727"/>
                <a:gd name="T43" fmla="*/ 507 h 507"/>
                <a:gd name="T44" fmla="*/ 727 w 727"/>
                <a:gd name="T45" fmla="*/ 502 h 507"/>
                <a:gd name="T46" fmla="*/ 727 w 727"/>
                <a:gd name="T47" fmla="*/ 497 h 507"/>
                <a:gd name="T48" fmla="*/ 727 w 727"/>
                <a:gd name="T49" fmla="*/ 497 h 507"/>
                <a:gd name="T50" fmla="*/ 702 w 727"/>
                <a:gd name="T51" fmla="*/ 442 h 507"/>
                <a:gd name="T52" fmla="*/ 677 w 727"/>
                <a:gd name="T53" fmla="*/ 392 h 507"/>
                <a:gd name="T54" fmla="*/ 647 w 727"/>
                <a:gd name="T55" fmla="*/ 341 h 507"/>
                <a:gd name="T56" fmla="*/ 612 w 727"/>
                <a:gd name="T57" fmla="*/ 296 h 507"/>
                <a:gd name="T58" fmla="*/ 577 w 727"/>
                <a:gd name="T59" fmla="*/ 251 h 507"/>
                <a:gd name="T60" fmla="*/ 532 w 727"/>
                <a:gd name="T61" fmla="*/ 206 h 507"/>
                <a:gd name="T62" fmla="*/ 487 w 727"/>
                <a:gd name="T63" fmla="*/ 166 h 507"/>
                <a:gd name="T64" fmla="*/ 441 w 727"/>
                <a:gd name="T65" fmla="*/ 131 h 507"/>
                <a:gd name="T66" fmla="*/ 391 w 727"/>
                <a:gd name="T67" fmla="*/ 96 h 507"/>
                <a:gd name="T68" fmla="*/ 336 w 727"/>
                <a:gd name="T69" fmla="*/ 70 h 507"/>
                <a:gd name="T70" fmla="*/ 281 w 727"/>
                <a:gd name="T71" fmla="*/ 45 h 507"/>
                <a:gd name="T72" fmla="*/ 226 w 727"/>
                <a:gd name="T73" fmla="*/ 25 h 507"/>
                <a:gd name="T74" fmla="*/ 171 w 727"/>
                <a:gd name="T75" fmla="*/ 10 h 507"/>
                <a:gd name="T76" fmla="*/ 115 w 727"/>
                <a:gd name="T77" fmla="*/ 5 h 507"/>
                <a:gd name="T78" fmla="*/ 55 w 727"/>
                <a:gd name="T79" fmla="*/ 0 h 507"/>
                <a:gd name="T80" fmla="*/ 0 w 727"/>
                <a:gd name="T81" fmla="*/ 5 h 507"/>
                <a:gd name="T82" fmla="*/ 0 w 727"/>
                <a:gd name="T83" fmla="*/ 5 h 507"/>
                <a:gd name="T84" fmla="*/ 0 w 727"/>
                <a:gd name="T85" fmla="*/ 10 h 507"/>
                <a:gd name="T86" fmla="*/ 0 w 727"/>
                <a:gd name="T87" fmla="*/ 1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507">
                  <a:moveTo>
                    <a:pt x="0" y="10"/>
                  </a:moveTo>
                  <a:lnTo>
                    <a:pt x="0" y="10"/>
                  </a:lnTo>
                  <a:lnTo>
                    <a:pt x="50" y="5"/>
                  </a:lnTo>
                  <a:lnTo>
                    <a:pt x="95" y="10"/>
                  </a:lnTo>
                  <a:lnTo>
                    <a:pt x="145" y="20"/>
                  </a:lnTo>
                  <a:lnTo>
                    <a:pt x="196" y="35"/>
                  </a:lnTo>
                  <a:lnTo>
                    <a:pt x="246" y="50"/>
                  </a:lnTo>
                  <a:lnTo>
                    <a:pt x="291" y="70"/>
                  </a:lnTo>
                  <a:lnTo>
                    <a:pt x="376" y="116"/>
                  </a:lnTo>
                  <a:lnTo>
                    <a:pt x="376" y="116"/>
                  </a:lnTo>
                  <a:lnTo>
                    <a:pt x="426" y="151"/>
                  </a:lnTo>
                  <a:lnTo>
                    <a:pt x="477" y="186"/>
                  </a:lnTo>
                  <a:lnTo>
                    <a:pt x="517" y="226"/>
                  </a:lnTo>
                  <a:lnTo>
                    <a:pt x="562" y="271"/>
                  </a:lnTo>
                  <a:lnTo>
                    <a:pt x="562" y="271"/>
                  </a:lnTo>
                  <a:lnTo>
                    <a:pt x="602" y="326"/>
                  </a:lnTo>
                  <a:lnTo>
                    <a:pt x="642" y="382"/>
                  </a:lnTo>
                  <a:lnTo>
                    <a:pt x="677" y="442"/>
                  </a:lnTo>
                  <a:lnTo>
                    <a:pt x="707" y="502"/>
                  </a:lnTo>
                  <a:lnTo>
                    <a:pt x="707" y="502"/>
                  </a:lnTo>
                  <a:lnTo>
                    <a:pt x="712" y="507"/>
                  </a:lnTo>
                  <a:lnTo>
                    <a:pt x="722" y="507"/>
                  </a:lnTo>
                  <a:lnTo>
                    <a:pt x="727" y="502"/>
                  </a:lnTo>
                  <a:lnTo>
                    <a:pt x="727" y="497"/>
                  </a:lnTo>
                  <a:lnTo>
                    <a:pt x="727" y="497"/>
                  </a:lnTo>
                  <a:lnTo>
                    <a:pt x="702" y="442"/>
                  </a:lnTo>
                  <a:lnTo>
                    <a:pt x="677" y="392"/>
                  </a:lnTo>
                  <a:lnTo>
                    <a:pt x="647" y="341"/>
                  </a:lnTo>
                  <a:lnTo>
                    <a:pt x="612" y="296"/>
                  </a:lnTo>
                  <a:lnTo>
                    <a:pt x="577" y="251"/>
                  </a:lnTo>
                  <a:lnTo>
                    <a:pt x="532" y="206"/>
                  </a:lnTo>
                  <a:lnTo>
                    <a:pt x="487" y="166"/>
                  </a:lnTo>
                  <a:lnTo>
                    <a:pt x="441" y="131"/>
                  </a:lnTo>
                  <a:lnTo>
                    <a:pt x="391" y="96"/>
                  </a:lnTo>
                  <a:lnTo>
                    <a:pt x="336" y="70"/>
                  </a:lnTo>
                  <a:lnTo>
                    <a:pt x="281" y="45"/>
                  </a:lnTo>
                  <a:lnTo>
                    <a:pt x="226" y="25"/>
                  </a:lnTo>
                  <a:lnTo>
                    <a:pt x="171" y="10"/>
                  </a:lnTo>
                  <a:lnTo>
                    <a:pt x="115" y="5"/>
                  </a:lnTo>
                  <a:lnTo>
                    <a:pt x="5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0" name="Freeform 13"/>
            <p:cNvSpPr>
              <a:spLocks/>
            </p:cNvSpPr>
            <p:nvPr/>
          </p:nvSpPr>
          <p:spPr bwMode="auto">
            <a:xfrm>
              <a:off x="5186363" y="5000625"/>
              <a:ext cx="382588" cy="111125"/>
            </a:xfrm>
            <a:custGeom>
              <a:avLst/>
              <a:gdLst>
                <a:gd name="T0" fmla="*/ 231 w 241"/>
                <a:gd name="T1" fmla="*/ 0 h 70"/>
                <a:gd name="T2" fmla="*/ 231 w 241"/>
                <a:gd name="T3" fmla="*/ 0 h 70"/>
                <a:gd name="T4" fmla="*/ 175 w 241"/>
                <a:gd name="T5" fmla="*/ 30 h 70"/>
                <a:gd name="T6" fmla="*/ 120 w 241"/>
                <a:gd name="T7" fmla="*/ 50 h 70"/>
                <a:gd name="T8" fmla="*/ 60 w 241"/>
                <a:gd name="T9" fmla="*/ 65 h 70"/>
                <a:gd name="T10" fmla="*/ 0 w 241"/>
                <a:gd name="T11" fmla="*/ 70 h 70"/>
                <a:gd name="T12" fmla="*/ 0 w 241"/>
                <a:gd name="T13" fmla="*/ 70 h 70"/>
                <a:gd name="T14" fmla="*/ 0 w 241"/>
                <a:gd name="T15" fmla="*/ 70 h 70"/>
                <a:gd name="T16" fmla="*/ 0 w 241"/>
                <a:gd name="T17" fmla="*/ 70 h 70"/>
                <a:gd name="T18" fmla="*/ 60 w 241"/>
                <a:gd name="T19" fmla="*/ 65 h 70"/>
                <a:gd name="T20" fmla="*/ 120 w 241"/>
                <a:gd name="T21" fmla="*/ 55 h 70"/>
                <a:gd name="T22" fmla="*/ 180 w 241"/>
                <a:gd name="T23" fmla="*/ 40 h 70"/>
                <a:gd name="T24" fmla="*/ 241 w 241"/>
                <a:gd name="T25" fmla="*/ 10 h 70"/>
                <a:gd name="T26" fmla="*/ 241 w 241"/>
                <a:gd name="T27" fmla="*/ 10 h 70"/>
                <a:gd name="T28" fmla="*/ 241 w 241"/>
                <a:gd name="T29" fmla="*/ 10 h 70"/>
                <a:gd name="T30" fmla="*/ 241 w 241"/>
                <a:gd name="T31" fmla="*/ 5 h 70"/>
                <a:gd name="T32" fmla="*/ 236 w 241"/>
                <a:gd name="T33" fmla="*/ 0 h 70"/>
                <a:gd name="T34" fmla="*/ 231 w 241"/>
                <a:gd name="T35" fmla="*/ 0 h 70"/>
                <a:gd name="T36" fmla="*/ 231 w 241"/>
                <a:gd name="T3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70">
                  <a:moveTo>
                    <a:pt x="231" y="0"/>
                  </a:moveTo>
                  <a:lnTo>
                    <a:pt x="231" y="0"/>
                  </a:lnTo>
                  <a:lnTo>
                    <a:pt x="175" y="30"/>
                  </a:lnTo>
                  <a:lnTo>
                    <a:pt x="120" y="50"/>
                  </a:lnTo>
                  <a:lnTo>
                    <a:pt x="60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60" y="65"/>
                  </a:lnTo>
                  <a:lnTo>
                    <a:pt x="120" y="55"/>
                  </a:lnTo>
                  <a:lnTo>
                    <a:pt x="180" y="4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5"/>
                  </a:lnTo>
                  <a:lnTo>
                    <a:pt x="236" y="0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1" name="Freeform 14"/>
            <p:cNvSpPr>
              <a:spLocks/>
            </p:cNvSpPr>
            <p:nvPr/>
          </p:nvSpPr>
          <p:spPr bwMode="auto">
            <a:xfrm>
              <a:off x="5035550" y="4849813"/>
              <a:ext cx="317500" cy="47625"/>
            </a:xfrm>
            <a:custGeom>
              <a:avLst/>
              <a:gdLst>
                <a:gd name="T0" fmla="*/ 200 w 200"/>
                <a:gd name="T1" fmla="*/ 0 h 30"/>
                <a:gd name="T2" fmla="*/ 200 w 200"/>
                <a:gd name="T3" fmla="*/ 0 h 30"/>
                <a:gd name="T4" fmla="*/ 175 w 200"/>
                <a:gd name="T5" fmla="*/ 0 h 30"/>
                <a:gd name="T6" fmla="*/ 150 w 200"/>
                <a:gd name="T7" fmla="*/ 0 h 30"/>
                <a:gd name="T8" fmla="*/ 100 w 200"/>
                <a:gd name="T9" fmla="*/ 10 h 30"/>
                <a:gd name="T10" fmla="*/ 50 w 200"/>
                <a:gd name="T11" fmla="*/ 15 h 30"/>
                <a:gd name="T12" fmla="*/ 0 w 200"/>
                <a:gd name="T13" fmla="*/ 20 h 30"/>
                <a:gd name="T14" fmla="*/ 0 w 200"/>
                <a:gd name="T15" fmla="*/ 20 h 30"/>
                <a:gd name="T16" fmla="*/ 0 w 200"/>
                <a:gd name="T17" fmla="*/ 20 h 30"/>
                <a:gd name="T18" fmla="*/ 0 w 200"/>
                <a:gd name="T19" fmla="*/ 25 h 30"/>
                <a:gd name="T20" fmla="*/ 0 w 200"/>
                <a:gd name="T21" fmla="*/ 25 h 30"/>
                <a:gd name="T22" fmla="*/ 25 w 200"/>
                <a:gd name="T23" fmla="*/ 30 h 30"/>
                <a:gd name="T24" fmla="*/ 50 w 200"/>
                <a:gd name="T25" fmla="*/ 30 h 30"/>
                <a:gd name="T26" fmla="*/ 100 w 200"/>
                <a:gd name="T27" fmla="*/ 25 h 30"/>
                <a:gd name="T28" fmla="*/ 200 w 200"/>
                <a:gd name="T29" fmla="*/ 5 h 30"/>
                <a:gd name="T30" fmla="*/ 200 w 200"/>
                <a:gd name="T31" fmla="*/ 5 h 30"/>
                <a:gd name="T32" fmla="*/ 200 w 200"/>
                <a:gd name="T33" fmla="*/ 0 h 30"/>
                <a:gd name="T34" fmla="*/ 200 w 200"/>
                <a:gd name="T35" fmla="*/ 0 h 30"/>
                <a:gd name="T36" fmla="*/ 200 w 200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lnTo>
                    <a:pt x="200" y="0"/>
                  </a:lnTo>
                  <a:lnTo>
                    <a:pt x="175" y="0"/>
                  </a:lnTo>
                  <a:lnTo>
                    <a:pt x="150" y="0"/>
                  </a:lnTo>
                  <a:lnTo>
                    <a:pt x="100" y="10"/>
                  </a:lnTo>
                  <a:lnTo>
                    <a:pt x="5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5" y="30"/>
                  </a:lnTo>
                  <a:lnTo>
                    <a:pt x="50" y="30"/>
                  </a:lnTo>
                  <a:lnTo>
                    <a:pt x="100" y="25"/>
                  </a:lnTo>
                  <a:lnTo>
                    <a:pt x="200" y="5"/>
                  </a:lnTo>
                  <a:lnTo>
                    <a:pt x="200" y="5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2" name="Freeform 15"/>
            <p:cNvSpPr>
              <a:spLocks/>
            </p:cNvSpPr>
            <p:nvPr/>
          </p:nvSpPr>
          <p:spPr bwMode="auto">
            <a:xfrm>
              <a:off x="5337175" y="4641850"/>
              <a:ext cx="95250" cy="263525"/>
            </a:xfrm>
            <a:custGeom>
              <a:avLst/>
              <a:gdLst>
                <a:gd name="T0" fmla="*/ 0 w 60"/>
                <a:gd name="T1" fmla="*/ 5 h 166"/>
                <a:gd name="T2" fmla="*/ 0 w 60"/>
                <a:gd name="T3" fmla="*/ 5 h 166"/>
                <a:gd name="T4" fmla="*/ 20 w 60"/>
                <a:gd name="T5" fmla="*/ 45 h 166"/>
                <a:gd name="T6" fmla="*/ 35 w 60"/>
                <a:gd name="T7" fmla="*/ 80 h 166"/>
                <a:gd name="T8" fmla="*/ 45 w 60"/>
                <a:gd name="T9" fmla="*/ 121 h 166"/>
                <a:gd name="T10" fmla="*/ 50 w 60"/>
                <a:gd name="T11" fmla="*/ 161 h 166"/>
                <a:gd name="T12" fmla="*/ 50 w 60"/>
                <a:gd name="T13" fmla="*/ 161 h 166"/>
                <a:gd name="T14" fmla="*/ 50 w 60"/>
                <a:gd name="T15" fmla="*/ 166 h 166"/>
                <a:gd name="T16" fmla="*/ 55 w 60"/>
                <a:gd name="T17" fmla="*/ 161 h 166"/>
                <a:gd name="T18" fmla="*/ 55 w 60"/>
                <a:gd name="T19" fmla="*/ 161 h 166"/>
                <a:gd name="T20" fmla="*/ 60 w 60"/>
                <a:gd name="T21" fmla="*/ 141 h 166"/>
                <a:gd name="T22" fmla="*/ 60 w 60"/>
                <a:gd name="T23" fmla="*/ 121 h 166"/>
                <a:gd name="T24" fmla="*/ 50 w 60"/>
                <a:gd name="T25" fmla="*/ 80 h 166"/>
                <a:gd name="T26" fmla="*/ 30 w 60"/>
                <a:gd name="T27" fmla="*/ 35 h 166"/>
                <a:gd name="T28" fmla="*/ 5 w 60"/>
                <a:gd name="T29" fmla="*/ 0 h 166"/>
                <a:gd name="T30" fmla="*/ 5 w 60"/>
                <a:gd name="T31" fmla="*/ 0 h 166"/>
                <a:gd name="T32" fmla="*/ 5 w 60"/>
                <a:gd name="T33" fmla="*/ 0 h 166"/>
                <a:gd name="T34" fmla="*/ 0 w 60"/>
                <a:gd name="T35" fmla="*/ 5 h 166"/>
                <a:gd name="T36" fmla="*/ 0 w 60"/>
                <a:gd name="T37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166">
                  <a:moveTo>
                    <a:pt x="0" y="5"/>
                  </a:moveTo>
                  <a:lnTo>
                    <a:pt x="0" y="5"/>
                  </a:lnTo>
                  <a:lnTo>
                    <a:pt x="20" y="45"/>
                  </a:lnTo>
                  <a:lnTo>
                    <a:pt x="35" y="80"/>
                  </a:lnTo>
                  <a:lnTo>
                    <a:pt x="45" y="121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66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60" y="141"/>
                  </a:lnTo>
                  <a:lnTo>
                    <a:pt x="60" y="121"/>
                  </a:lnTo>
                  <a:lnTo>
                    <a:pt x="50" y="80"/>
                  </a:lnTo>
                  <a:lnTo>
                    <a:pt x="30" y="3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3" name="Freeform 16"/>
            <p:cNvSpPr>
              <a:spLocks/>
            </p:cNvSpPr>
            <p:nvPr/>
          </p:nvSpPr>
          <p:spPr bwMode="auto">
            <a:xfrm>
              <a:off x="5632450" y="4713288"/>
              <a:ext cx="63500" cy="390525"/>
            </a:xfrm>
            <a:custGeom>
              <a:avLst/>
              <a:gdLst>
                <a:gd name="T0" fmla="*/ 0 w 40"/>
                <a:gd name="T1" fmla="*/ 5 h 246"/>
                <a:gd name="T2" fmla="*/ 0 w 40"/>
                <a:gd name="T3" fmla="*/ 5 h 246"/>
                <a:gd name="T4" fmla="*/ 15 w 40"/>
                <a:gd name="T5" fmla="*/ 66 h 246"/>
                <a:gd name="T6" fmla="*/ 25 w 40"/>
                <a:gd name="T7" fmla="*/ 121 h 246"/>
                <a:gd name="T8" fmla="*/ 25 w 40"/>
                <a:gd name="T9" fmla="*/ 121 h 246"/>
                <a:gd name="T10" fmla="*/ 20 w 40"/>
                <a:gd name="T11" fmla="*/ 156 h 246"/>
                <a:gd name="T12" fmla="*/ 20 w 40"/>
                <a:gd name="T13" fmla="*/ 191 h 246"/>
                <a:gd name="T14" fmla="*/ 20 w 40"/>
                <a:gd name="T15" fmla="*/ 191 h 246"/>
                <a:gd name="T16" fmla="*/ 10 w 40"/>
                <a:gd name="T17" fmla="*/ 216 h 246"/>
                <a:gd name="T18" fmla="*/ 5 w 40"/>
                <a:gd name="T19" fmla="*/ 246 h 246"/>
                <a:gd name="T20" fmla="*/ 5 w 40"/>
                <a:gd name="T21" fmla="*/ 246 h 246"/>
                <a:gd name="T22" fmla="*/ 10 w 40"/>
                <a:gd name="T23" fmla="*/ 246 h 246"/>
                <a:gd name="T24" fmla="*/ 10 w 40"/>
                <a:gd name="T25" fmla="*/ 246 h 246"/>
                <a:gd name="T26" fmla="*/ 10 w 40"/>
                <a:gd name="T27" fmla="*/ 246 h 246"/>
                <a:gd name="T28" fmla="*/ 25 w 40"/>
                <a:gd name="T29" fmla="*/ 221 h 246"/>
                <a:gd name="T30" fmla="*/ 35 w 40"/>
                <a:gd name="T31" fmla="*/ 196 h 246"/>
                <a:gd name="T32" fmla="*/ 40 w 40"/>
                <a:gd name="T33" fmla="*/ 161 h 246"/>
                <a:gd name="T34" fmla="*/ 40 w 40"/>
                <a:gd name="T35" fmla="*/ 136 h 246"/>
                <a:gd name="T36" fmla="*/ 40 w 40"/>
                <a:gd name="T37" fmla="*/ 136 h 246"/>
                <a:gd name="T38" fmla="*/ 35 w 40"/>
                <a:gd name="T39" fmla="*/ 101 h 246"/>
                <a:gd name="T40" fmla="*/ 30 w 40"/>
                <a:gd name="T41" fmla="*/ 66 h 246"/>
                <a:gd name="T42" fmla="*/ 20 w 40"/>
                <a:gd name="T43" fmla="*/ 35 h 246"/>
                <a:gd name="T44" fmla="*/ 5 w 40"/>
                <a:gd name="T45" fmla="*/ 5 h 246"/>
                <a:gd name="T46" fmla="*/ 5 w 40"/>
                <a:gd name="T47" fmla="*/ 5 h 246"/>
                <a:gd name="T48" fmla="*/ 5 w 40"/>
                <a:gd name="T49" fmla="*/ 0 h 246"/>
                <a:gd name="T50" fmla="*/ 0 w 40"/>
                <a:gd name="T51" fmla="*/ 5 h 246"/>
                <a:gd name="T52" fmla="*/ 0 w 40"/>
                <a:gd name="T53" fmla="*/ 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246">
                  <a:moveTo>
                    <a:pt x="0" y="5"/>
                  </a:moveTo>
                  <a:lnTo>
                    <a:pt x="0" y="5"/>
                  </a:lnTo>
                  <a:lnTo>
                    <a:pt x="15" y="66"/>
                  </a:lnTo>
                  <a:lnTo>
                    <a:pt x="25" y="121"/>
                  </a:lnTo>
                  <a:lnTo>
                    <a:pt x="25" y="121"/>
                  </a:lnTo>
                  <a:lnTo>
                    <a:pt x="20" y="156"/>
                  </a:lnTo>
                  <a:lnTo>
                    <a:pt x="20" y="191"/>
                  </a:lnTo>
                  <a:lnTo>
                    <a:pt x="20" y="191"/>
                  </a:lnTo>
                  <a:lnTo>
                    <a:pt x="10" y="21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25" y="221"/>
                  </a:lnTo>
                  <a:lnTo>
                    <a:pt x="35" y="196"/>
                  </a:lnTo>
                  <a:lnTo>
                    <a:pt x="40" y="161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5" y="101"/>
                  </a:lnTo>
                  <a:lnTo>
                    <a:pt x="30" y="66"/>
                  </a:lnTo>
                  <a:lnTo>
                    <a:pt x="20" y="3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4" name="Freeform 17"/>
            <p:cNvSpPr>
              <a:spLocks/>
            </p:cNvSpPr>
            <p:nvPr/>
          </p:nvSpPr>
          <p:spPr bwMode="auto">
            <a:xfrm>
              <a:off x="5854700" y="5272088"/>
              <a:ext cx="1171575" cy="715963"/>
            </a:xfrm>
            <a:custGeom>
              <a:avLst/>
              <a:gdLst>
                <a:gd name="T0" fmla="*/ 85 w 738"/>
                <a:gd name="T1" fmla="*/ 290 h 451"/>
                <a:gd name="T2" fmla="*/ 85 w 738"/>
                <a:gd name="T3" fmla="*/ 290 h 451"/>
                <a:gd name="T4" fmla="*/ 75 w 738"/>
                <a:gd name="T5" fmla="*/ 306 h 451"/>
                <a:gd name="T6" fmla="*/ 70 w 738"/>
                <a:gd name="T7" fmla="*/ 326 h 451"/>
                <a:gd name="T8" fmla="*/ 65 w 738"/>
                <a:gd name="T9" fmla="*/ 351 h 451"/>
                <a:gd name="T10" fmla="*/ 65 w 738"/>
                <a:gd name="T11" fmla="*/ 376 h 451"/>
                <a:gd name="T12" fmla="*/ 70 w 738"/>
                <a:gd name="T13" fmla="*/ 391 h 451"/>
                <a:gd name="T14" fmla="*/ 80 w 738"/>
                <a:gd name="T15" fmla="*/ 401 h 451"/>
                <a:gd name="T16" fmla="*/ 90 w 738"/>
                <a:gd name="T17" fmla="*/ 416 h 451"/>
                <a:gd name="T18" fmla="*/ 111 w 738"/>
                <a:gd name="T19" fmla="*/ 426 h 451"/>
                <a:gd name="T20" fmla="*/ 131 w 738"/>
                <a:gd name="T21" fmla="*/ 436 h 451"/>
                <a:gd name="T22" fmla="*/ 156 w 738"/>
                <a:gd name="T23" fmla="*/ 446 h 451"/>
                <a:gd name="T24" fmla="*/ 156 w 738"/>
                <a:gd name="T25" fmla="*/ 446 h 451"/>
                <a:gd name="T26" fmla="*/ 181 w 738"/>
                <a:gd name="T27" fmla="*/ 451 h 451"/>
                <a:gd name="T28" fmla="*/ 211 w 738"/>
                <a:gd name="T29" fmla="*/ 446 h 451"/>
                <a:gd name="T30" fmla="*/ 241 w 738"/>
                <a:gd name="T31" fmla="*/ 436 h 451"/>
                <a:gd name="T32" fmla="*/ 271 w 738"/>
                <a:gd name="T33" fmla="*/ 416 h 451"/>
                <a:gd name="T34" fmla="*/ 336 w 738"/>
                <a:gd name="T35" fmla="*/ 371 h 451"/>
                <a:gd name="T36" fmla="*/ 406 w 738"/>
                <a:gd name="T37" fmla="*/ 311 h 451"/>
                <a:gd name="T38" fmla="*/ 482 w 738"/>
                <a:gd name="T39" fmla="*/ 245 h 451"/>
                <a:gd name="T40" fmla="*/ 562 w 738"/>
                <a:gd name="T41" fmla="*/ 185 h 451"/>
                <a:gd name="T42" fmla="*/ 602 w 738"/>
                <a:gd name="T43" fmla="*/ 155 h 451"/>
                <a:gd name="T44" fmla="*/ 647 w 738"/>
                <a:gd name="T45" fmla="*/ 135 h 451"/>
                <a:gd name="T46" fmla="*/ 692 w 738"/>
                <a:gd name="T47" fmla="*/ 115 h 451"/>
                <a:gd name="T48" fmla="*/ 738 w 738"/>
                <a:gd name="T49" fmla="*/ 100 h 451"/>
                <a:gd name="T50" fmla="*/ 738 w 738"/>
                <a:gd name="T51" fmla="*/ 100 h 451"/>
                <a:gd name="T52" fmla="*/ 692 w 738"/>
                <a:gd name="T53" fmla="*/ 80 h 451"/>
                <a:gd name="T54" fmla="*/ 642 w 738"/>
                <a:gd name="T55" fmla="*/ 65 h 451"/>
                <a:gd name="T56" fmla="*/ 577 w 738"/>
                <a:gd name="T57" fmla="*/ 45 h 451"/>
                <a:gd name="T58" fmla="*/ 502 w 738"/>
                <a:gd name="T59" fmla="*/ 25 h 451"/>
                <a:gd name="T60" fmla="*/ 411 w 738"/>
                <a:gd name="T61" fmla="*/ 10 h 451"/>
                <a:gd name="T62" fmla="*/ 321 w 738"/>
                <a:gd name="T63" fmla="*/ 0 h 451"/>
                <a:gd name="T64" fmla="*/ 276 w 738"/>
                <a:gd name="T65" fmla="*/ 0 h 451"/>
                <a:gd name="T66" fmla="*/ 226 w 738"/>
                <a:gd name="T67" fmla="*/ 5 h 451"/>
                <a:gd name="T68" fmla="*/ 226 w 738"/>
                <a:gd name="T69" fmla="*/ 5 h 451"/>
                <a:gd name="T70" fmla="*/ 181 w 738"/>
                <a:gd name="T71" fmla="*/ 15 h 451"/>
                <a:gd name="T72" fmla="*/ 141 w 738"/>
                <a:gd name="T73" fmla="*/ 25 h 451"/>
                <a:gd name="T74" fmla="*/ 106 w 738"/>
                <a:gd name="T75" fmla="*/ 35 h 451"/>
                <a:gd name="T76" fmla="*/ 75 w 738"/>
                <a:gd name="T77" fmla="*/ 55 h 451"/>
                <a:gd name="T78" fmla="*/ 50 w 738"/>
                <a:gd name="T79" fmla="*/ 70 h 451"/>
                <a:gd name="T80" fmla="*/ 30 w 738"/>
                <a:gd name="T81" fmla="*/ 90 h 451"/>
                <a:gd name="T82" fmla="*/ 15 w 738"/>
                <a:gd name="T83" fmla="*/ 110 h 451"/>
                <a:gd name="T84" fmla="*/ 5 w 738"/>
                <a:gd name="T85" fmla="*/ 135 h 451"/>
                <a:gd name="T86" fmla="*/ 0 w 738"/>
                <a:gd name="T87" fmla="*/ 155 h 451"/>
                <a:gd name="T88" fmla="*/ 0 w 738"/>
                <a:gd name="T89" fmla="*/ 180 h 451"/>
                <a:gd name="T90" fmla="*/ 0 w 738"/>
                <a:gd name="T91" fmla="*/ 200 h 451"/>
                <a:gd name="T92" fmla="*/ 10 w 738"/>
                <a:gd name="T93" fmla="*/ 220 h 451"/>
                <a:gd name="T94" fmla="*/ 25 w 738"/>
                <a:gd name="T95" fmla="*/ 240 h 451"/>
                <a:gd name="T96" fmla="*/ 40 w 738"/>
                <a:gd name="T97" fmla="*/ 260 h 451"/>
                <a:gd name="T98" fmla="*/ 60 w 738"/>
                <a:gd name="T99" fmla="*/ 275 h 451"/>
                <a:gd name="T100" fmla="*/ 85 w 738"/>
                <a:gd name="T101" fmla="*/ 290 h 451"/>
                <a:gd name="T102" fmla="*/ 85 w 738"/>
                <a:gd name="T103" fmla="*/ 29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8" h="451">
                  <a:moveTo>
                    <a:pt x="85" y="290"/>
                  </a:moveTo>
                  <a:lnTo>
                    <a:pt x="85" y="290"/>
                  </a:lnTo>
                  <a:lnTo>
                    <a:pt x="75" y="306"/>
                  </a:lnTo>
                  <a:lnTo>
                    <a:pt x="70" y="326"/>
                  </a:lnTo>
                  <a:lnTo>
                    <a:pt x="65" y="351"/>
                  </a:lnTo>
                  <a:lnTo>
                    <a:pt x="65" y="376"/>
                  </a:lnTo>
                  <a:lnTo>
                    <a:pt x="70" y="391"/>
                  </a:lnTo>
                  <a:lnTo>
                    <a:pt x="80" y="401"/>
                  </a:lnTo>
                  <a:lnTo>
                    <a:pt x="90" y="416"/>
                  </a:lnTo>
                  <a:lnTo>
                    <a:pt x="111" y="426"/>
                  </a:lnTo>
                  <a:lnTo>
                    <a:pt x="131" y="436"/>
                  </a:lnTo>
                  <a:lnTo>
                    <a:pt x="156" y="446"/>
                  </a:lnTo>
                  <a:lnTo>
                    <a:pt x="156" y="446"/>
                  </a:lnTo>
                  <a:lnTo>
                    <a:pt x="181" y="451"/>
                  </a:lnTo>
                  <a:lnTo>
                    <a:pt x="211" y="446"/>
                  </a:lnTo>
                  <a:lnTo>
                    <a:pt x="241" y="436"/>
                  </a:lnTo>
                  <a:lnTo>
                    <a:pt x="271" y="416"/>
                  </a:lnTo>
                  <a:lnTo>
                    <a:pt x="336" y="371"/>
                  </a:lnTo>
                  <a:lnTo>
                    <a:pt x="406" y="311"/>
                  </a:lnTo>
                  <a:lnTo>
                    <a:pt x="482" y="245"/>
                  </a:lnTo>
                  <a:lnTo>
                    <a:pt x="562" y="185"/>
                  </a:lnTo>
                  <a:lnTo>
                    <a:pt x="602" y="155"/>
                  </a:lnTo>
                  <a:lnTo>
                    <a:pt x="647" y="135"/>
                  </a:lnTo>
                  <a:lnTo>
                    <a:pt x="692" y="115"/>
                  </a:lnTo>
                  <a:lnTo>
                    <a:pt x="738" y="100"/>
                  </a:lnTo>
                  <a:lnTo>
                    <a:pt x="738" y="100"/>
                  </a:lnTo>
                  <a:lnTo>
                    <a:pt x="692" y="80"/>
                  </a:lnTo>
                  <a:lnTo>
                    <a:pt x="642" y="65"/>
                  </a:lnTo>
                  <a:lnTo>
                    <a:pt x="577" y="45"/>
                  </a:lnTo>
                  <a:lnTo>
                    <a:pt x="502" y="25"/>
                  </a:lnTo>
                  <a:lnTo>
                    <a:pt x="411" y="10"/>
                  </a:lnTo>
                  <a:lnTo>
                    <a:pt x="321" y="0"/>
                  </a:lnTo>
                  <a:lnTo>
                    <a:pt x="276" y="0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181" y="15"/>
                  </a:lnTo>
                  <a:lnTo>
                    <a:pt x="141" y="25"/>
                  </a:lnTo>
                  <a:lnTo>
                    <a:pt x="106" y="35"/>
                  </a:lnTo>
                  <a:lnTo>
                    <a:pt x="75" y="55"/>
                  </a:lnTo>
                  <a:lnTo>
                    <a:pt x="50" y="70"/>
                  </a:lnTo>
                  <a:lnTo>
                    <a:pt x="30" y="90"/>
                  </a:lnTo>
                  <a:lnTo>
                    <a:pt x="15" y="110"/>
                  </a:lnTo>
                  <a:lnTo>
                    <a:pt x="5" y="135"/>
                  </a:lnTo>
                  <a:lnTo>
                    <a:pt x="0" y="155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10" y="220"/>
                  </a:lnTo>
                  <a:lnTo>
                    <a:pt x="25" y="240"/>
                  </a:lnTo>
                  <a:lnTo>
                    <a:pt x="40" y="260"/>
                  </a:lnTo>
                  <a:lnTo>
                    <a:pt x="60" y="275"/>
                  </a:lnTo>
                  <a:lnTo>
                    <a:pt x="85" y="290"/>
                  </a:lnTo>
                  <a:lnTo>
                    <a:pt x="85" y="290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5" name="Freeform 18"/>
            <p:cNvSpPr>
              <a:spLocks/>
            </p:cNvSpPr>
            <p:nvPr/>
          </p:nvSpPr>
          <p:spPr bwMode="auto">
            <a:xfrm>
              <a:off x="5695950" y="5391150"/>
              <a:ext cx="1330325" cy="628650"/>
            </a:xfrm>
            <a:custGeom>
              <a:avLst/>
              <a:gdLst>
                <a:gd name="T0" fmla="*/ 838 w 838"/>
                <a:gd name="T1" fmla="*/ 25 h 396"/>
                <a:gd name="T2" fmla="*/ 838 w 838"/>
                <a:gd name="T3" fmla="*/ 25 h 396"/>
                <a:gd name="T4" fmla="*/ 782 w 838"/>
                <a:gd name="T5" fmla="*/ 10 h 396"/>
                <a:gd name="T6" fmla="*/ 732 w 838"/>
                <a:gd name="T7" fmla="*/ 5 h 396"/>
                <a:gd name="T8" fmla="*/ 677 w 838"/>
                <a:gd name="T9" fmla="*/ 0 h 396"/>
                <a:gd name="T10" fmla="*/ 627 w 838"/>
                <a:gd name="T11" fmla="*/ 5 h 396"/>
                <a:gd name="T12" fmla="*/ 572 w 838"/>
                <a:gd name="T13" fmla="*/ 10 h 396"/>
                <a:gd name="T14" fmla="*/ 522 w 838"/>
                <a:gd name="T15" fmla="*/ 20 h 396"/>
                <a:gd name="T16" fmla="*/ 466 w 838"/>
                <a:gd name="T17" fmla="*/ 35 h 396"/>
                <a:gd name="T18" fmla="*/ 416 w 838"/>
                <a:gd name="T19" fmla="*/ 50 h 396"/>
                <a:gd name="T20" fmla="*/ 416 w 838"/>
                <a:gd name="T21" fmla="*/ 50 h 396"/>
                <a:gd name="T22" fmla="*/ 356 w 838"/>
                <a:gd name="T23" fmla="*/ 75 h 396"/>
                <a:gd name="T24" fmla="*/ 296 w 838"/>
                <a:gd name="T25" fmla="*/ 110 h 396"/>
                <a:gd name="T26" fmla="*/ 236 w 838"/>
                <a:gd name="T27" fmla="*/ 145 h 396"/>
                <a:gd name="T28" fmla="*/ 180 w 838"/>
                <a:gd name="T29" fmla="*/ 185 h 396"/>
                <a:gd name="T30" fmla="*/ 130 w 838"/>
                <a:gd name="T31" fmla="*/ 226 h 396"/>
                <a:gd name="T32" fmla="*/ 80 w 838"/>
                <a:gd name="T33" fmla="*/ 276 h 396"/>
                <a:gd name="T34" fmla="*/ 40 w 838"/>
                <a:gd name="T35" fmla="*/ 326 h 396"/>
                <a:gd name="T36" fmla="*/ 0 w 838"/>
                <a:gd name="T37" fmla="*/ 381 h 396"/>
                <a:gd name="T38" fmla="*/ 0 w 838"/>
                <a:gd name="T39" fmla="*/ 381 h 396"/>
                <a:gd name="T40" fmla="*/ 0 w 838"/>
                <a:gd name="T41" fmla="*/ 391 h 396"/>
                <a:gd name="T42" fmla="*/ 5 w 838"/>
                <a:gd name="T43" fmla="*/ 396 h 396"/>
                <a:gd name="T44" fmla="*/ 10 w 838"/>
                <a:gd name="T45" fmla="*/ 396 h 396"/>
                <a:gd name="T46" fmla="*/ 15 w 838"/>
                <a:gd name="T47" fmla="*/ 396 h 396"/>
                <a:gd name="T48" fmla="*/ 15 w 838"/>
                <a:gd name="T49" fmla="*/ 396 h 396"/>
                <a:gd name="T50" fmla="*/ 100 w 838"/>
                <a:gd name="T51" fmla="*/ 296 h 396"/>
                <a:gd name="T52" fmla="*/ 145 w 838"/>
                <a:gd name="T53" fmla="*/ 246 h 396"/>
                <a:gd name="T54" fmla="*/ 196 w 838"/>
                <a:gd name="T55" fmla="*/ 205 h 396"/>
                <a:gd name="T56" fmla="*/ 196 w 838"/>
                <a:gd name="T57" fmla="*/ 205 h 396"/>
                <a:gd name="T58" fmla="*/ 246 w 838"/>
                <a:gd name="T59" fmla="*/ 165 h 396"/>
                <a:gd name="T60" fmla="*/ 301 w 838"/>
                <a:gd name="T61" fmla="*/ 130 h 396"/>
                <a:gd name="T62" fmla="*/ 361 w 838"/>
                <a:gd name="T63" fmla="*/ 95 h 396"/>
                <a:gd name="T64" fmla="*/ 421 w 838"/>
                <a:gd name="T65" fmla="*/ 70 h 396"/>
                <a:gd name="T66" fmla="*/ 421 w 838"/>
                <a:gd name="T67" fmla="*/ 70 h 396"/>
                <a:gd name="T68" fmla="*/ 471 w 838"/>
                <a:gd name="T69" fmla="*/ 55 h 396"/>
                <a:gd name="T70" fmla="*/ 522 w 838"/>
                <a:gd name="T71" fmla="*/ 40 h 396"/>
                <a:gd name="T72" fmla="*/ 572 w 838"/>
                <a:gd name="T73" fmla="*/ 25 h 396"/>
                <a:gd name="T74" fmla="*/ 627 w 838"/>
                <a:gd name="T75" fmla="*/ 20 h 396"/>
                <a:gd name="T76" fmla="*/ 677 w 838"/>
                <a:gd name="T77" fmla="*/ 15 h 396"/>
                <a:gd name="T78" fmla="*/ 732 w 838"/>
                <a:gd name="T79" fmla="*/ 15 h 396"/>
                <a:gd name="T80" fmla="*/ 782 w 838"/>
                <a:gd name="T81" fmla="*/ 20 h 396"/>
                <a:gd name="T82" fmla="*/ 838 w 838"/>
                <a:gd name="T83" fmla="*/ 30 h 396"/>
                <a:gd name="T84" fmla="*/ 838 w 838"/>
                <a:gd name="T85" fmla="*/ 30 h 396"/>
                <a:gd name="T86" fmla="*/ 838 w 838"/>
                <a:gd name="T87" fmla="*/ 25 h 396"/>
                <a:gd name="T88" fmla="*/ 838 w 838"/>
                <a:gd name="T89" fmla="*/ 2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8" h="396">
                  <a:moveTo>
                    <a:pt x="838" y="25"/>
                  </a:moveTo>
                  <a:lnTo>
                    <a:pt x="838" y="25"/>
                  </a:lnTo>
                  <a:lnTo>
                    <a:pt x="782" y="10"/>
                  </a:lnTo>
                  <a:lnTo>
                    <a:pt x="732" y="5"/>
                  </a:lnTo>
                  <a:lnTo>
                    <a:pt x="677" y="0"/>
                  </a:lnTo>
                  <a:lnTo>
                    <a:pt x="627" y="5"/>
                  </a:lnTo>
                  <a:lnTo>
                    <a:pt x="572" y="10"/>
                  </a:lnTo>
                  <a:lnTo>
                    <a:pt x="522" y="20"/>
                  </a:lnTo>
                  <a:lnTo>
                    <a:pt x="466" y="35"/>
                  </a:lnTo>
                  <a:lnTo>
                    <a:pt x="416" y="50"/>
                  </a:lnTo>
                  <a:lnTo>
                    <a:pt x="416" y="50"/>
                  </a:lnTo>
                  <a:lnTo>
                    <a:pt x="356" y="75"/>
                  </a:lnTo>
                  <a:lnTo>
                    <a:pt x="296" y="110"/>
                  </a:lnTo>
                  <a:lnTo>
                    <a:pt x="236" y="145"/>
                  </a:lnTo>
                  <a:lnTo>
                    <a:pt x="180" y="185"/>
                  </a:lnTo>
                  <a:lnTo>
                    <a:pt x="130" y="226"/>
                  </a:lnTo>
                  <a:lnTo>
                    <a:pt x="80" y="276"/>
                  </a:lnTo>
                  <a:lnTo>
                    <a:pt x="40" y="326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0" y="391"/>
                  </a:lnTo>
                  <a:lnTo>
                    <a:pt x="5" y="396"/>
                  </a:lnTo>
                  <a:lnTo>
                    <a:pt x="10" y="396"/>
                  </a:lnTo>
                  <a:lnTo>
                    <a:pt x="15" y="396"/>
                  </a:lnTo>
                  <a:lnTo>
                    <a:pt x="15" y="396"/>
                  </a:lnTo>
                  <a:lnTo>
                    <a:pt x="100" y="296"/>
                  </a:lnTo>
                  <a:lnTo>
                    <a:pt x="145" y="246"/>
                  </a:lnTo>
                  <a:lnTo>
                    <a:pt x="196" y="205"/>
                  </a:lnTo>
                  <a:lnTo>
                    <a:pt x="196" y="205"/>
                  </a:lnTo>
                  <a:lnTo>
                    <a:pt x="246" y="165"/>
                  </a:lnTo>
                  <a:lnTo>
                    <a:pt x="301" y="130"/>
                  </a:lnTo>
                  <a:lnTo>
                    <a:pt x="361" y="95"/>
                  </a:lnTo>
                  <a:lnTo>
                    <a:pt x="421" y="70"/>
                  </a:lnTo>
                  <a:lnTo>
                    <a:pt x="421" y="70"/>
                  </a:lnTo>
                  <a:lnTo>
                    <a:pt x="471" y="55"/>
                  </a:lnTo>
                  <a:lnTo>
                    <a:pt x="522" y="40"/>
                  </a:lnTo>
                  <a:lnTo>
                    <a:pt x="572" y="25"/>
                  </a:lnTo>
                  <a:lnTo>
                    <a:pt x="627" y="20"/>
                  </a:lnTo>
                  <a:lnTo>
                    <a:pt x="677" y="15"/>
                  </a:lnTo>
                  <a:lnTo>
                    <a:pt x="732" y="15"/>
                  </a:lnTo>
                  <a:lnTo>
                    <a:pt x="782" y="20"/>
                  </a:lnTo>
                  <a:lnTo>
                    <a:pt x="838" y="30"/>
                  </a:lnTo>
                  <a:lnTo>
                    <a:pt x="838" y="30"/>
                  </a:lnTo>
                  <a:lnTo>
                    <a:pt x="838" y="25"/>
                  </a:lnTo>
                  <a:lnTo>
                    <a:pt x="838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6" name="Freeform 19"/>
            <p:cNvSpPr>
              <a:spLocks/>
            </p:cNvSpPr>
            <p:nvPr/>
          </p:nvSpPr>
          <p:spPr bwMode="auto">
            <a:xfrm>
              <a:off x="6118225" y="5597525"/>
              <a:ext cx="365125" cy="184150"/>
            </a:xfrm>
            <a:custGeom>
              <a:avLst/>
              <a:gdLst>
                <a:gd name="T0" fmla="*/ 0 w 230"/>
                <a:gd name="T1" fmla="*/ 10 h 116"/>
                <a:gd name="T2" fmla="*/ 0 w 230"/>
                <a:gd name="T3" fmla="*/ 10 h 116"/>
                <a:gd name="T4" fmla="*/ 55 w 230"/>
                <a:gd name="T5" fmla="*/ 50 h 116"/>
                <a:gd name="T6" fmla="*/ 110 w 230"/>
                <a:gd name="T7" fmla="*/ 80 h 116"/>
                <a:gd name="T8" fmla="*/ 165 w 230"/>
                <a:gd name="T9" fmla="*/ 101 h 116"/>
                <a:gd name="T10" fmla="*/ 230 w 230"/>
                <a:gd name="T11" fmla="*/ 116 h 116"/>
                <a:gd name="T12" fmla="*/ 230 w 230"/>
                <a:gd name="T13" fmla="*/ 116 h 116"/>
                <a:gd name="T14" fmla="*/ 230 w 230"/>
                <a:gd name="T15" fmla="*/ 116 h 116"/>
                <a:gd name="T16" fmla="*/ 230 w 230"/>
                <a:gd name="T17" fmla="*/ 116 h 116"/>
                <a:gd name="T18" fmla="*/ 170 w 230"/>
                <a:gd name="T19" fmla="*/ 96 h 116"/>
                <a:gd name="T20" fmla="*/ 115 w 230"/>
                <a:gd name="T21" fmla="*/ 70 h 116"/>
                <a:gd name="T22" fmla="*/ 60 w 230"/>
                <a:gd name="T23" fmla="*/ 40 h 116"/>
                <a:gd name="T24" fmla="*/ 10 w 230"/>
                <a:gd name="T25" fmla="*/ 0 h 116"/>
                <a:gd name="T26" fmla="*/ 10 w 230"/>
                <a:gd name="T27" fmla="*/ 0 h 116"/>
                <a:gd name="T28" fmla="*/ 5 w 230"/>
                <a:gd name="T29" fmla="*/ 0 h 116"/>
                <a:gd name="T30" fmla="*/ 0 w 230"/>
                <a:gd name="T31" fmla="*/ 5 h 116"/>
                <a:gd name="T32" fmla="*/ 0 w 230"/>
                <a:gd name="T33" fmla="*/ 5 h 116"/>
                <a:gd name="T34" fmla="*/ 0 w 230"/>
                <a:gd name="T35" fmla="*/ 10 h 116"/>
                <a:gd name="T36" fmla="*/ 0 w 230"/>
                <a:gd name="T37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116">
                  <a:moveTo>
                    <a:pt x="0" y="10"/>
                  </a:moveTo>
                  <a:lnTo>
                    <a:pt x="0" y="10"/>
                  </a:lnTo>
                  <a:lnTo>
                    <a:pt x="55" y="50"/>
                  </a:lnTo>
                  <a:lnTo>
                    <a:pt x="110" y="80"/>
                  </a:lnTo>
                  <a:lnTo>
                    <a:pt x="165" y="101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170" y="96"/>
                  </a:lnTo>
                  <a:lnTo>
                    <a:pt x="115" y="70"/>
                  </a:lnTo>
                  <a:lnTo>
                    <a:pt x="60" y="4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7" name="Freeform 20"/>
            <p:cNvSpPr>
              <a:spLocks/>
            </p:cNvSpPr>
            <p:nvPr/>
          </p:nvSpPr>
          <p:spPr bwMode="auto">
            <a:xfrm>
              <a:off x="6364288" y="5486400"/>
              <a:ext cx="319088" cy="95250"/>
            </a:xfrm>
            <a:custGeom>
              <a:avLst/>
              <a:gdLst>
                <a:gd name="T0" fmla="*/ 5 w 201"/>
                <a:gd name="T1" fmla="*/ 5 h 60"/>
                <a:gd name="T2" fmla="*/ 5 w 201"/>
                <a:gd name="T3" fmla="*/ 5 h 60"/>
                <a:gd name="T4" fmla="*/ 101 w 201"/>
                <a:gd name="T5" fmla="*/ 45 h 60"/>
                <a:gd name="T6" fmla="*/ 146 w 201"/>
                <a:gd name="T7" fmla="*/ 60 h 60"/>
                <a:gd name="T8" fmla="*/ 171 w 201"/>
                <a:gd name="T9" fmla="*/ 60 h 60"/>
                <a:gd name="T10" fmla="*/ 201 w 201"/>
                <a:gd name="T11" fmla="*/ 60 h 60"/>
                <a:gd name="T12" fmla="*/ 201 w 201"/>
                <a:gd name="T13" fmla="*/ 60 h 60"/>
                <a:gd name="T14" fmla="*/ 201 w 201"/>
                <a:gd name="T15" fmla="*/ 60 h 60"/>
                <a:gd name="T16" fmla="*/ 201 w 201"/>
                <a:gd name="T17" fmla="*/ 55 h 60"/>
                <a:gd name="T18" fmla="*/ 201 w 201"/>
                <a:gd name="T19" fmla="*/ 55 h 60"/>
                <a:gd name="T20" fmla="*/ 151 w 201"/>
                <a:gd name="T21" fmla="*/ 45 h 60"/>
                <a:gd name="T22" fmla="*/ 101 w 201"/>
                <a:gd name="T23" fmla="*/ 25 h 60"/>
                <a:gd name="T24" fmla="*/ 55 w 201"/>
                <a:gd name="T25" fmla="*/ 10 h 60"/>
                <a:gd name="T26" fmla="*/ 30 w 201"/>
                <a:gd name="T27" fmla="*/ 5 h 60"/>
                <a:gd name="T28" fmla="*/ 5 w 201"/>
                <a:gd name="T29" fmla="*/ 0 h 60"/>
                <a:gd name="T30" fmla="*/ 5 w 201"/>
                <a:gd name="T31" fmla="*/ 0 h 60"/>
                <a:gd name="T32" fmla="*/ 0 w 201"/>
                <a:gd name="T33" fmla="*/ 0 h 60"/>
                <a:gd name="T34" fmla="*/ 5 w 201"/>
                <a:gd name="T35" fmla="*/ 5 h 60"/>
                <a:gd name="T36" fmla="*/ 5 w 201"/>
                <a:gd name="T37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60">
                  <a:moveTo>
                    <a:pt x="5" y="5"/>
                  </a:moveTo>
                  <a:lnTo>
                    <a:pt x="5" y="5"/>
                  </a:lnTo>
                  <a:lnTo>
                    <a:pt x="101" y="45"/>
                  </a:lnTo>
                  <a:lnTo>
                    <a:pt x="146" y="60"/>
                  </a:lnTo>
                  <a:lnTo>
                    <a:pt x="17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151" y="45"/>
                  </a:lnTo>
                  <a:lnTo>
                    <a:pt x="101" y="25"/>
                  </a:lnTo>
                  <a:lnTo>
                    <a:pt x="55" y="10"/>
                  </a:lnTo>
                  <a:lnTo>
                    <a:pt x="3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8" name="Freeform 21"/>
            <p:cNvSpPr>
              <a:spLocks/>
            </p:cNvSpPr>
            <p:nvPr/>
          </p:nvSpPr>
          <p:spPr bwMode="auto">
            <a:xfrm>
              <a:off x="6284913" y="5280025"/>
              <a:ext cx="142875" cy="246063"/>
            </a:xfrm>
            <a:custGeom>
              <a:avLst/>
              <a:gdLst>
                <a:gd name="T0" fmla="*/ 85 w 90"/>
                <a:gd name="T1" fmla="*/ 0 h 155"/>
                <a:gd name="T2" fmla="*/ 85 w 90"/>
                <a:gd name="T3" fmla="*/ 0 h 155"/>
                <a:gd name="T4" fmla="*/ 55 w 90"/>
                <a:gd name="T5" fmla="*/ 30 h 155"/>
                <a:gd name="T6" fmla="*/ 25 w 90"/>
                <a:gd name="T7" fmla="*/ 70 h 155"/>
                <a:gd name="T8" fmla="*/ 5 w 90"/>
                <a:gd name="T9" fmla="*/ 110 h 155"/>
                <a:gd name="T10" fmla="*/ 0 w 90"/>
                <a:gd name="T11" fmla="*/ 130 h 155"/>
                <a:gd name="T12" fmla="*/ 0 w 90"/>
                <a:gd name="T13" fmla="*/ 155 h 155"/>
                <a:gd name="T14" fmla="*/ 0 w 90"/>
                <a:gd name="T15" fmla="*/ 155 h 155"/>
                <a:gd name="T16" fmla="*/ 5 w 90"/>
                <a:gd name="T17" fmla="*/ 155 h 155"/>
                <a:gd name="T18" fmla="*/ 5 w 90"/>
                <a:gd name="T19" fmla="*/ 155 h 155"/>
                <a:gd name="T20" fmla="*/ 5 w 90"/>
                <a:gd name="T21" fmla="*/ 155 h 155"/>
                <a:gd name="T22" fmla="*/ 20 w 90"/>
                <a:gd name="T23" fmla="*/ 115 h 155"/>
                <a:gd name="T24" fmla="*/ 40 w 90"/>
                <a:gd name="T25" fmla="*/ 75 h 155"/>
                <a:gd name="T26" fmla="*/ 60 w 90"/>
                <a:gd name="T27" fmla="*/ 40 h 155"/>
                <a:gd name="T28" fmla="*/ 90 w 90"/>
                <a:gd name="T29" fmla="*/ 5 h 155"/>
                <a:gd name="T30" fmla="*/ 90 w 90"/>
                <a:gd name="T31" fmla="*/ 5 h 155"/>
                <a:gd name="T32" fmla="*/ 90 w 90"/>
                <a:gd name="T33" fmla="*/ 0 h 155"/>
                <a:gd name="T34" fmla="*/ 85 w 90"/>
                <a:gd name="T35" fmla="*/ 0 h 155"/>
                <a:gd name="T36" fmla="*/ 85 w 90"/>
                <a:gd name="T3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55">
                  <a:moveTo>
                    <a:pt x="85" y="0"/>
                  </a:moveTo>
                  <a:lnTo>
                    <a:pt x="85" y="0"/>
                  </a:lnTo>
                  <a:lnTo>
                    <a:pt x="55" y="30"/>
                  </a:lnTo>
                  <a:lnTo>
                    <a:pt x="25" y="70"/>
                  </a:lnTo>
                  <a:lnTo>
                    <a:pt x="5" y="110"/>
                  </a:lnTo>
                  <a:lnTo>
                    <a:pt x="0" y="13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20" y="115"/>
                  </a:lnTo>
                  <a:lnTo>
                    <a:pt x="40" y="75"/>
                  </a:lnTo>
                  <a:lnTo>
                    <a:pt x="60" y="4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9" name="Freeform 22"/>
            <p:cNvSpPr>
              <a:spLocks/>
            </p:cNvSpPr>
            <p:nvPr/>
          </p:nvSpPr>
          <p:spPr bwMode="auto">
            <a:xfrm>
              <a:off x="5997575" y="5303838"/>
              <a:ext cx="120650" cy="388938"/>
            </a:xfrm>
            <a:custGeom>
              <a:avLst/>
              <a:gdLst>
                <a:gd name="T0" fmla="*/ 71 w 76"/>
                <a:gd name="T1" fmla="*/ 0 h 245"/>
                <a:gd name="T2" fmla="*/ 71 w 76"/>
                <a:gd name="T3" fmla="*/ 0 h 245"/>
                <a:gd name="T4" fmla="*/ 51 w 76"/>
                <a:gd name="T5" fmla="*/ 20 h 245"/>
                <a:gd name="T6" fmla="*/ 36 w 76"/>
                <a:gd name="T7" fmla="*/ 50 h 245"/>
                <a:gd name="T8" fmla="*/ 21 w 76"/>
                <a:gd name="T9" fmla="*/ 80 h 245"/>
                <a:gd name="T10" fmla="*/ 11 w 76"/>
                <a:gd name="T11" fmla="*/ 110 h 245"/>
                <a:gd name="T12" fmla="*/ 11 w 76"/>
                <a:gd name="T13" fmla="*/ 110 h 245"/>
                <a:gd name="T14" fmla="*/ 6 w 76"/>
                <a:gd name="T15" fmla="*/ 140 h 245"/>
                <a:gd name="T16" fmla="*/ 0 w 76"/>
                <a:gd name="T17" fmla="*/ 175 h 245"/>
                <a:gd name="T18" fmla="*/ 0 w 76"/>
                <a:gd name="T19" fmla="*/ 210 h 245"/>
                <a:gd name="T20" fmla="*/ 6 w 76"/>
                <a:gd name="T21" fmla="*/ 225 h 245"/>
                <a:gd name="T22" fmla="*/ 11 w 76"/>
                <a:gd name="T23" fmla="*/ 240 h 245"/>
                <a:gd name="T24" fmla="*/ 11 w 76"/>
                <a:gd name="T25" fmla="*/ 240 h 245"/>
                <a:gd name="T26" fmla="*/ 16 w 76"/>
                <a:gd name="T27" fmla="*/ 245 h 245"/>
                <a:gd name="T28" fmla="*/ 21 w 76"/>
                <a:gd name="T29" fmla="*/ 240 h 245"/>
                <a:gd name="T30" fmla="*/ 21 w 76"/>
                <a:gd name="T31" fmla="*/ 240 h 245"/>
                <a:gd name="T32" fmla="*/ 21 w 76"/>
                <a:gd name="T33" fmla="*/ 210 h 245"/>
                <a:gd name="T34" fmla="*/ 21 w 76"/>
                <a:gd name="T35" fmla="*/ 185 h 245"/>
                <a:gd name="T36" fmla="*/ 21 w 76"/>
                <a:gd name="T37" fmla="*/ 155 h 245"/>
                <a:gd name="T38" fmla="*/ 26 w 76"/>
                <a:gd name="T39" fmla="*/ 125 h 245"/>
                <a:gd name="T40" fmla="*/ 26 w 76"/>
                <a:gd name="T41" fmla="*/ 125 h 245"/>
                <a:gd name="T42" fmla="*/ 36 w 76"/>
                <a:gd name="T43" fmla="*/ 95 h 245"/>
                <a:gd name="T44" fmla="*/ 46 w 76"/>
                <a:gd name="T45" fmla="*/ 60 h 245"/>
                <a:gd name="T46" fmla="*/ 76 w 76"/>
                <a:gd name="T47" fmla="*/ 0 h 245"/>
                <a:gd name="T48" fmla="*/ 76 w 76"/>
                <a:gd name="T49" fmla="*/ 0 h 245"/>
                <a:gd name="T50" fmla="*/ 76 w 76"/>
                <a:gd name="T51" fmla="*/ 0 h 245"/>
                <a:gd name="T52" fmla="*/ 71 w 76"/>
                <a:gd name="T53" fmla="*/ 0 h 245"/>
                <a:gd name="T54" fmla="*/ 71 w 76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245">
                  <a:moveTo>
                    <a:pt x="71" y="0"/>
                  </a:moveTo>
                  <a:lnTo>
                    <a:pt x="71" y="0"/>
                  </a:lnTo>
                  <a:lnTo>
                    <a:pt x="51" y="20"/>
                  </a:lnTo>
                  <a:lnTo>
                    <a:pt x="36" y="50"/>
                  </a:lnTo>
                  <a:lnTo>
                    <a:pt x="21" y="8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6" y="140"/>
                  </a:lnTo>
                  <a:lnTo>
                    <a:pt x="0" y="175"/>
                  </a:lnTo>
                  <a:lnTo>
                    <a:pt x="0" y="210"/>
                  </a:lnTo>
                  <a:lnTo>
                    <a:pt x="6" y="225"/>
                  </a:lnTo>
                  <a:lnTo>
                    <a:pt x="11" y="240"/>
                  </a:lnTo>
                  <a:lnTo>
                    <a:pt x="11" y="240"/>
                  </a:lnTo>
                  <a:lnTo>
                    <a:pt x="16" y="245"/>
                  </a:lnTo>
                  <a:lnTo>
                    <a:pt x="21" y="240"/>
                  </a:lnTo>
                  <a:lnTo>
                    <a:pt x="21" y="240"/>
                  </a:lnTo>
                  <a:lnTo>
                    <a:pt x="21" y="210"/>
                  </a:lnTo>
                  <a:lnTo>
                    <a:pt x="21" y="185"/>
                  </a:lnTo>
                  <a:lnTo>
                    <a:pt x="21" y="155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36" y="95"/>
                  </a:lnTo>
                  <a:lnTo>
                    <a:pt x="46" y="6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auto">
            <a:xfrm>
              <a:off x="5894388" y="4179888"/>
              <a:ext cx="995363" cy="685800"/>
            </a:xfrm>
            <a:custGeom>
              <a:avLst/>
              <a:gdLst>
                <a:gd name="T0" fmla="*/ 106 w 627"/>
                <a:gd name="T1" fmla="*/ 311 h 432"/>
                <a:gd name="T2" fmla="*/ 106 w 627"/>
                <a:gd name="T3" fmla="*/ 311 h 432"/>
                <a:gd name="T4" fmla="*/ 101 w 627"/>
                <a:gd name="T5" fmla="*/ 326 h 432"/>
                <a:gd name="T6" fmla="*/ 101 w 627"/>
                <a:gd name="T7" fmla="*/ 346 h 432"/>
                <a:gd name="T8" fmla="*/ 101 w 627"/>
                <a:gd name="T9" fmla="*/ 366 h 432"/>
                <a:gd name="T10" fmla="*/ 111 w 627"/>
                <a:gd name="T11" fmla="*/ 392 h 432"/>
                <a:gd name="T12" fmla="*/ 126 w 627"/>
                <a:gd name="T13" fmla="*/ 412 h 432"/>
                <a:gd name="T14" fmla="*/ 156 w 627"/>
                <a:gd name="T15" fmla="*/ 427 h 432"/>
                <a:gd name="T16" fmla="*/ 201 w 627"/>
                <a:gd name="T17" fmla="*/ 432 h 432"/>
                <a:gd name="T18" fmla="*/ 201 w 627"/>
                <a:gd name="T19" fmla="*/ 432 h 432"/>
                <a:gd name="T20" fmla="*/ 226 w 627"/>
                <a:gd name="T21" fmla="*/ 432 h 432"/>
                <a:gd name="T22" fmla="*/ 246 w 627"/>
                <a:gd name="T23" fmla="*/ 422 h 432"/>
                <a:gd name="T24" fmla="*/ 271 w 627"/>
                <a:gd name="T25" fmla="*/ 407 h 432"/>
                <a:gd name="T26" fmla="*/ 296 w 627"/>
                <a:gd name="T27" fmla="*/ 386 h 432"/>
                <a:gd name="T28" fmla="*/ 341 w 627"/>
                <a:gd name="T29" fmla="*/ 331 h 432"/>
                <a:gd name="T30" fmla="*/ 386 w 627"/>
                <a:gd name="T31" fmla="*/ 266 h 432"/>
                <a:gd name="T32" fmla="*/ 437 w 627"/>
                <a:gd name="T33" fmla="*/ 196 h 432"/>
                <a:gd name="T34" fmla="*/ 492 w 627"/>
                <a:gd name="T35" fmla="*/ 131 h 432"/>
                <a:gd name="T36" fmla="*/ 522 w 627"/>
                <a:gd name="T37" fmla="*/ 101 h 432"/>
                <a:gd name="T38" fmla="*/ 552 w 627"/>
                <a:gd name="T39" fmla="*/ 70 h 432"/>
                <a:gd name="T40" fmla="*/ 587 w 627"/>
                <a:gd name="T41" fmla="*/ 45 h 432"/>
                <a:gd name="T42" fmla="*/ 627 w 627"/>
                <a:gd name="T43" fmla="*/ 25 h 432"/>
                <a:gd name="T44" fmla="*/ 627 w 627"/>
                <a:gd name="T45" fmla="*/ 25 h 432"/>
                <a:gd name="T46" fmla="*/ 582 w 627"/>
                <a:gd name="T47" fmla="*/ 15 h 432"/>
                <a:gd name="T48" fmla="*/ 537 w 627"/>
                <a:gd name="T49" fmla="*/ 10 h 432"/>
                <a:gd name="T50" fmla="*/ 472 w 627"/>
                <a:gd name="T51" fmla="*/ 5 h 432"/>
                <a:gd name="T52" fmla="*/ 402 w 627"/>
                <a:gd name="T53" fmla="*/ 0 h 432"/>
                <a:gd name="T54" fmla="*/ 326 w 627"/>
                <a:gd name="T55" fmla="*/ 5 h 432"/>
                <a:gd name="T56" fmla="*/ 246 w 627"/>
                <a:gd name="T57" fmla="*/ 15 h 432"/>
                <a:gd name="T58" fmla="*/ 161 w 627"/>
                <a:gd name="T59" fmla="*/ 40 h 432"/>
                <a:gd name="T60" fmla="*/ 161 w 627"/>
                <a:gd name="T61" fmla="*/ 40 h 432"/>
                <a:gd name="T62" fmla="*/ 126 w 627"/>
                <a:gd name="T63" fmla="*/ 55 h 432"/>
                <a:gd name="T64" fmla="*/ 91 w 627"/>
                <a:gd name="T65" fmla="*/ 70 h 432"/>
                <a:gd name="T66" fmla="*/ 65 w 627"/>
                <a:gd name="T67" fmla="*/ 90 h 432"/>
                <a:gd name="T68" fmla="*/ 45 w 627"/>
                <a:gd name="T69" fmla="*/ 111 h 432"/>
                <a:gd name="T70" fmla="*/ 25 w 627"/>
                <a:gd name="T71" fmla="*/ 131 h 432"/>
                <a:gd name="T72" fmla="*/ 15 w 627"/>
                <a:gd name="T73" fmla="*/ 151 h 432"/>
                <a:gd name="T74" fmla="*/ 5 w 627"/>
                <a:gd name="T75" fmla="*/ 171 h 432"/>
                <a:gd name="T76" fmla="*/ 0 w 627"/>
                <a:gd name="T77" fmla="*/ 191 h 432"/>
                <a:gd name="T78" fmla="*/ 0 w 627"/>
                <a:gd name="T79" fmla="*/ 211 h 432"/>
                <a:gd name="T80" fmla="*/ 5 w 627"/>
                <a:gd name="T81" fmla="*/ 231 h 432"/>
                <a:gd name="T82" fmla="*/ 15 w 627"/>
                <a:gd name="T83" fmla="*/ 251 h 432"/>
                <a:gd name="T84" fmla="*/ 25 w 627"/>
                <a:gd name="T85" fmla="*/ 266 h 432"/>
                <a:gd name="T86" fmla="*/ 40 w 627"/>
                <a:gd name="T87" fmla="*/ 281 h 432"/>
                <a:gd name="T88" fmla="*/ 60 w 627"/>
                <a:gd name="T89" fmla="*/ 296 h 432"/>
                <a:gd name="T90" fmla="*/ 81 w 627"/>
                <a:gd name="T91" fmla="*/ 301 h 432"/>
                <a:gd name="T92" fmla="*/ 106 w 627"/>
                <a:gd name="T93" fmla="*/ 311 h 432"/>
                <a:gd name="T94" fmla="*/ 106 w 627"/>
                <a:gd name="T95" fmla="*/ 31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7" h="432">
                  <a:moveTo>
                    <a:pt x="106" y="311"/>
                  </a:moveTo>
                  <a:lnTo>
                    <a:pt x="106" y="311"/>
                  </a:lnTo>
                  <a:lnTo>
                    <a:pt x="101" y="326"/>
                  </a:lnTo>
                  <a:lnTo>
                    <a:pt x="101" y="346"/>
                  </a:lnTo>
                  <a:lnTo>
                    <a:pt x="101" y="366"/>
                  </a:lnTo>
                  <a:lnTo>
                    <a:pt x="111" y="392"/>
                  </a:lnTo>
                  <a:lnTo>
                    <a:pt x="126" y="412"/>
                  </a:lnTo>
                  <a:lnTo>
                    <a:pt x="156" y="427"/>
                  </a:lnTo>
                  <a:lnTo>
                    <a:pt x="201" y="432"/>
                  </a:lnTo>
                  <a:lnTo>
                    <a:pt x="201" y="432"/>
                  </a:lnTo>
                  <a:lnTo>
                    <a:pt x="226" y="432"/>
                  </a:lnTo>
                  <a:lnTo>
                    <a:pt x="246" y="422"/>
                  </a:lnTo>
                  <a:lnTo>
                    <a:pt x="271" y="407"/>
                  </a:lnTo>
                  <a:lnTo>
                    <a:pt x="296" y="386"/>
                  </a:lnTo>
                  <a:lnTo>
                    <a:pt x="341" y="331"/>
                  </a:lnTo>
                  <a:lnTo>
                    <a:pt x="386" y="266"/>
                  </a:lnTo>
                  <a:lnTo>
                    <a:pt x="437" y="196"/>
                  </a:lnTo>
                  <a:lnTo>
                    <a:pt x="492" y="131"/>
                  </a:lnTo>
                  <a:lnTo>
                    <a:pt x="522" y="101"/>
                  </a:lnTo>
                  <a:lnTo>
                    <a:pt x="552" y="70"/>
                  </a:lnTo>
                  <a:lnTo>
                    <a:pt x="587" y="45"/>
                  </a:lnTo>
                  <a:lnTo>
                    <a:pt x="627" y="25"/>
                  </a:lnTo>
                  <a:lnTo>
                    <a:pt x="627" y="25"/>
                  </a:lnTo>
                  <a:lnTo>
                    <a:pt x="582" y="15"/>
                  </a:lnTo>
                  <a:lnTo>
                    <a:pt x="537" y="10"/>
                  </a:lnTo>
                  <a:lnTo>
                    <a:pt x="472" y="5"/>
                  </a:lnTo>
                  <a:lnTo>
                    <a:pt x="402" y="0"/>
                  </a:lnTo>
                  <a:lnTo>
                    <a:pt x="326" y="5"/>
                  </a:lnTo>
                  <a:lnTo>
                    <a:pt x="246" y="15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26" y="55"/>
                  </a:lnTo>
                  <a:lnTo>
                    <a:pt x="91" y="70"/>
                  </a:lnTo>
                  <a:lnTo>
                    <a:pt x="65" y="90"/>
                  </a:lnTo>
                  <a:lnTo>
                    <a:pt x="45" y="111"/>
                  </a:lnTo>
                  <a:lnTo>
                    <a:pt x="25" y="131"/>
                  </a:lnTo>
                  <a:lnTo>
                    <a:pt x="15" y="151"/>
                  </a:lnTo>
                  <a:lnTo>
                    <a:pt x="5" y="17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5" y="231"/>
                  </a:lnTo>
                  <a:lnTo>
                    <a:pt x="15" y="251"/>
                  </a:lnTo>
                  <a:lnTo>
                    <a:pt x="25" y="266"/>
                  </a:lnTo>
                  <a:lnTo>
                    <a:pt x="40" y="281"/>
                  </a:lnTo>
                  <a:lnTo>
                    <a:pt x="60" y="296"/>
                  </a:lnTo>
                  <a:lnTo>
                    <a:pt x="81" y="301"/>
                  </a:lnTo>
                  <a:lnTo>
                    <a:pt x="106" y="311"/>
                  </a:lnTo>
                  <a:lnTo>
                    <a:pt x="106" y="311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auto">
            <a:xfrm>
              <a:off x="5910263" y="4211638"/>
              <a:ext cx="979488" cy="741363"/>
            </a:xfrm>
            <a:custGeom>
              <a:avLst/>
              <a:gdLst>
                <a:gd name="T0" fmla="*/ 617 w 617"/>
                <a:gd name="T1" fmla="*/ 5 h 467"/>
                <a:gd name="T2" fmla="*/ 617 w 617"/>
                <a:gd name="T3" fmla="*/ 5 h 467"/>
                <a:gd name="T4" fmla="*/ 567 w 617"/>
                <a:gd name="T5" fmla="*/ 0 h 467"/>
                <a:gd name="T6" fmla="*/ 522 w 617"/>
                <a:gd name="T7" fmla="*/ 5 h 467"/>
                <a:gd name="T8" fmla="*/ 472 w 617"/>
                <a:gd name="T9" fmla="*/ 15 h 467"/>
                <a:gd name="T10" fmla="*/ 427 w 617"/>
                <a:gd name="T11" fmla="*/ 25 h 467"/>
                <a:gd name="T12" fmla="*/ 382 w 617"/>
                <a:gd name="T13" fmla="*/ 45 h 467"/>
                <a:gd name="T14" fmla="*/ 341 w 617"/>
                <a:gd name="T15" fmla="*/ 65 h 467"/>
                <a:gd name="T16" fmla="*/ 261 w 617"/>
                <a:gd name="T17" fmla="*/ 116 h 467"/>
                <a:gd name="T18" fmla="*/ 261 w 617"/>
                <a:gd name="T19" fmla="*/ 116 h 467"/>
                <a:gd name="T20" fmla="*/ 216 w 617"/>
                <a:gd name="T21" fmla="*/ 146 h 467"/>
                <a:gd name="T22" fmla="*/ 176 w 617"/>
                <a:gd name="T23" fmla="*/ 181 h 467"/>
                <a:gd name="T24" fmla="*/ 136 w 617"/>
                <a:gd name="T25" fmla="*/ 221 h 467"/>
                <a:gd name="T26" fmla="*/ 101 w 617"/>
                <a:gd name="T27" fmla="*/ 261 h 467"/>
                <a:gd name="T28" fmla="*/ 66 w 617"/>
                <a:gd name="T29" fmla="*/ 306 h 467"/>
                <a:gd name="T30" fmla="*/ 40 w 617"/>
                <a:gd name="T31" fmla="*/ 356 h 467"/>
                <a:gd name="T32" fmla="*/ 15 w 617"/>
                <a:gd name="T33" fmla="*/ 402 h 467"/>
                <a:gd name="T34" fmla="*/ 0 w 617"/>
                <a:gd name="T35" fmla="*/ 457 h 467"/>
                <a:gd name="T36" fmla="*/ 0 w 617"/>
                <a:gd name="T37" fmla="*/ 457 h 467"/>
                <a:gd name="T38" fmla="*/ 0 w 617"/>
                <a:gd name="T39" fmla="*/ 462 h 467"/>
                <a:gd name="T40" fmla="*/ 5 w 617"/>
                <a:gd name="T41" fmla="*/ 467 h 467"/>
                <a:gd name="T42" fmla="*/ 15 w 617"/>
                <a:gd name="T43" fmla="*/ 462 h 467"/>
                <a:gd name="T44" fmla="*/ 15 w 617"/>
                <a:gd name="T45" fmla="*/ 457 h 467"/>
                <a:gd name="T46" fmla="*/ 15 w 617"/>
                <a:gd name="T47" fmla="*/ 457 h 467"/>
                <a:gd name="T48" fmla="*/ 40 w 617"/>
                <a:gd name="T49" fmla="*/ 407 h 467"/>
                <a:gd name="T50" fmla="*/ 66 w 617"/>
                <a:gd name="T51" fmla="*/ 361 h 467"/>
                <a:gd name="T52" fmla="*/ 91 w 617"/>
                <a:gd name="T53" fmla="*/ 316 h 467"/>
                <a:gd name="T54" fmla="*/ 121 w 617"/>
                <a:gd name="T55" fmla="*/ 271 h 467"/>
                <a:gd name="T56" fmla="*/ 156 w 617"/>
                <a:gd name="T57" fmla="*/ 231 h 467"/>
                <a:gd name="T58" fmla="*/ 191 w 617"/>
                <a:gd name="T59" fmla="*/ 196 h 467"/>
                <a:gd name="T60" fmla="*/ 231 w 617"/>
                <a:gd name="T61" fmla="*/ 156 h 467"/>
                <a:gd name="T62" fmla="*/ 276 w 617"/>
                <a:gd name="T63" fmla="*/ 126 h 467"/>
                <a:gd name="T64" fmla="*/ 276 w 617"/>
                <a:gd name="T65" fmla="*/ 126 h 467"/>
                <a:gd name="T66" fmla="*/ 351 w 617"/>
                <a:gd name="T67" fmla="*/ 76 h 467"/>
                <a:gd name="T68" fmla="*/ 397 w 617"/>
                <a:gd name="T69" fmla="*/ 55 h 467"/>
                <a:gd name="T70" fmla="*/ 437 w 617"/>
                <a:gd name="T71" fmla="*/ 40 h 467"/>
                <a:gd name="T72" fmla="*/ 482 w 617"/>
                <a:gd name="T73" fmla="*/ 25 h 467"/>
                <a:gd name="T74" fmla="*/ 527 w 617"/>
                <a:gd name="T75" fmla="*/ 15 h 467"/>
                <a:gd name="T76" fmla="*/ 572 w 617"/>
                <a:gd name="T77" fmla="*/ 5 h 467"/>
                <a:gd name="T78" fmla="*/ 617 w 617"/>
                <a:gd name="T79" fmla="*/ 5 h 467"/>
                <a:gd name="T80" fmla="*/ 617 w 617"/>
                <a:gd name="T81" fmla="*/ 5 h 467"/>
                <a:gd name="T82" fmla="*/ 617 w 617"/>
                <a:gd name="T83" fmla="*/ 5 h 467"/>
                <a:gd name="T84" fmla="*/ 617 w 617"/>
                <a:gd name="T85" fmla="*/ 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7" h="467">
                  <a:moveTo>
                    <a:pt x="617" y="5"/>
                  </a:moveTo>
                  <a:lnTo>
                    <a:pt x="617" y="5"/>
                  </a:lnTo>
                  <a:lnTo>
                    <a:pt x="567" y="0"/>
                  </a:lnTo>
                  <a:lnTo>
                    <a:pt x="522" y="5"/>
                  </a:lnTo>
                  <a:lnTo>
                    <a:pt x="472" y="15"/>
                  </a:lnTo>
                  <a:lnTo>
                    <a:pt x="427" y="25"/>
                  </a:lnTo>
                  <a:lnTo>
                    <a:pt x="382" y="45"/>
                  </a:lnTo>
                  <a:lnTo>
                    <a:pt x="341" y="6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16" y="146"/>
                  </a:lnTo>
                  <a:lnTo>
                    <a:pt x="176" y="181"/>
                  </a:lnTo>
                  <a:lnTo>
                    <a:pt x="136" y="221"/>
                  </a:lnTo>
                  <a:lnTo>
                    <a:pt x="101" y="261"/>
                  </a:lnTo>
                  <a:lnTo>
                    <a:pt x="66" y="306"/>
                  </a:lnTo>
                  <a:lnTo>
                    <a:pt x="40" y="356"/>
                  </a:lnTo>
                  <a:lnTo>
                    <a:pt x="15" y="402"/>
                  </a:lnTo>
                  <a:lnTo>
                    <a:pt x="0" y="457"/>
                  </a:lnTo>
                  <a:lnTo>
                    <a:pt x="0" y="457"/>
                  </a:lnTo>
                  <a:lnTo>
                    <a:pt x="0" y="462"/>
                  </a:lnTo>
                  <a:lnTo>
                    <a:pt x="5" y="467"/>
                  </a:lnTo>
                  <a:lnTo>
                    <a:pt x="15" y="462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0" y="407"/>
                  </a:lnTo>
                  <a:lnTo>
                    <a:pt x="66" y="361"/>
                  </a:lnTo>
                  <a:lnTo>
                    <a:pt x="91" y="316"/>
                  </a:lnTo>
                  <a:lnTo>
                    <a:pt x="121" y="271"/>
                  </a:lnTo>
                  <a:lnTo>
                    <a:pt x="156" y="231"/>
                  </a:lnTo>
                  <a:lnTo>
                    <a:pt x="191" y="196"/>
                  </a:lnTo>
                  <a:lnTo>
                    <a:pt x="231" y="15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351" y="76"/>
                  </a:lnTo>
                  <a:lnTo>
                    <a:pt x="397" y="55"/>
                  </a:lnTo>
                  <a:lnTo>
                    <a:pt x="437" y="40"/>
                  </a:lnTo>
                  <a:lnTo>
                    <a:pt x="482" y="25"/>
                  </a:lnTo>
                  <a:lnTo>
                    <a:pt x="527" y="15"/>
                  </a:lnTo>
                  <a:lnTo>
                    <a:pt x="572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2" name="Freeform 25"/>
            <p:cNvSpPr>
              <a:spLocks/>
            </p:cNvSpPr>
            <p:nvPr/>
          </p:nvSpPr>
          <p:spPr bwMode="auto">
            <a:xfrm>
              <a:off x="6142038" y="4530725"/>
              <a:ext cx="357188" cy="95250"/>
            </a:xfrm>
            <a:custGeom>
              <a:avLst/>
              <a:gdLst>
                <a:gd name="T0" fmla="*/ 5 w 225"/>
                <a:gd name="T1" fmla="*/ 10 h 60"/>
                <a:gd name="T2" fmla="*/ 5 w 225"/>
                <a:gd name="T3" fmla="*/ 10 h 60"/>
                <a:gd name="T4" fmla="*/ 55 w 225"/>
                <a:gd name="T5" fmla="*/ 35 h 60"/>
                <a:gd name="T6" fmla="*/ 110 w 225"/>
                <a:gd name="T7" fmla="*/ 50 h 60"/>
                <a:gd name="T8" fmla="*/ 165 w 225"/>
                <a:gd name="T9" fmla="*/ 55 h 60"/>
                <a:gd name="T10" fmla="*/ 225 w 225"/>
                <a:gd name="T11" fmla="*/ 60 h 60"/>
                <a:gd name="T12" fmla="*/ 225 w 225"/>
                <a:gd name="T13" fmla="*/ 60 h 60"/>
                <a:gd name="T14" fmla="*/ 225 w 225"/>
                <a:gd name="T15" fmla="*/ 60 h 60"/>
                <a:gd name="T16" fmla="*/ 225 w 225"/>
                <a:gd name="T17" fmla="*/ 60 h 60"/>
                <a:gd name="T18" fmla="*/ 170 w 225"/>
                <a:gd name="T19" fmla="*/ 55 h 60"/>
                <a:gd name="T20" fmla="*/ 115 w 225"/>
                <a:gd name="T21" fmla="*/ 40 h 60"/>
                <a:gd name="T22" fmla="*/ 60 w 225"/>
                <a:gd name="T23" fmla="*/ 25 h 60"/>
                <a:gd name="T24" fmla="*/ 10 w 225"/>
                <a:gd name="T25" fmla="*/ 0 h 60"/>
                <a:gd name="T26" fmla="*/ 10 w 225"/>
                <a:gd name="T27" fmla="*/ 0 h 60"/>
                <a:gd name="T28" fmla="*/ 5 w 225"/>
                <a:gd name="T29" fmla="*/ 0 h 60"/>
                <a:gd name="T30" fmla="*/ 0 w 225"/>
                <a:gd name="T31" fmla="*/ 5 h 60"/>
                <a:gd name="T32" fmla="*/ 0 w 225"/>
                <a:gd name="T33" fmla="*/ 10 h 60"/>
                <a:gd name="T34" fmla="*/ 5 w 225"/>
                <a:gd name="T35" fmla="*/ 10 h 60"/>
                <a:gd name="T36" fmla="*/ 5 w 225"/>
                <a:gd name="T3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60">
                  <a:moveTo>
                    <a:pt x="5" y="10"/>
                  </a:moveTo>
                  <a:lnTo>
                    <a:pt x="5" y="10"/>
                  </a:lnTo>
                  <a:lnTo>
                    <a:pt x="55" y="35"/>
                  </a:lnTo>
                  <a:lnTo>
                    <a:pt x="110" y="50"/>
                  </a:lnTo>
                  <a:lnTo>
                    <a:pt x="165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170" y="55"/>
                  </a:lnTo>
                  <a:lnTo>
                    <a:pt x="115" y="40"/>
                  </a:lnTo>
                  <a:lnTo>
                    <a:pt x="60" y="2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auto">
            <a:xfrm>
              <a:off x="6332538" y="4387850"/>
              <a:ext cx="295275" cy="39688"/>
            </a:xfrm>
            <a:custGeom>
              <a:avLst/>
              <a:gdLst>
                <a:gd name="T0" fmla="*/ 0 w 186"/>
                <a:gd name="T1" fmla="*/ 5 h 25"/>
                <a:gd name="T2" fmla="*/ 0 w 186"/>
                <a:gd name="T3" fmla="*/ 5 h 25"/>
                <a:gd name="T4" fmla="*/ 90 w 186"/>
                <a:gd name="T5" fmla="*/ 20 h 25"/>
                <a:gd name="T6" fmla="*/ 141 w 186"/>
                <a:gd name="T7" fmla="*/ 25 h 25"/>
                <a:gd name="T8" fmla="*/ 161 w 186"/>
                <a:gd name="T9" fmla="*/ 20 h 25"/>
                <a:gd name="T10" fmla="*/ 186 w 186"/>
                <a:gd name="T11" fmla="*/ 15 h 25"/>
                <a:gd name="T12" fmla="*/ 186 w 186"/>
                <a:gd name="T13" fmla="*/ 15 h 25"/>
                <a:gd name="T14" fmla="*/ 181 w 186"/>
                <a:gd name="T15" fmla="*/ 10 h 25"/>
                <a:gd name="T16" fmla="*/ 181 w 186"/>
                <a:gd name="T17" fmla="*/ 10 h 25"/>
                <a:gd name="T18" fmla="*/ 136 w 186"/>
                <a:gd name="T19" fmla="*/ 10 h 25"/>
                <a:gd name="T20" fmla="*/ 90 w 186"/>
                <a:gd name="T21" fmla="*/ 5 h 25"/>
                <a:gd name="T22" fmla="*/ 45 w 186"/>
                <a:gd name="T23" fmla="*/ 0 h 25"/>
                <a:gd name="T24" fmla="*/ 0 w 186"/>
                <a:gd name="T25" fmla="*/ 0 h 25"/>
                <a:gd name="T26" fmla="*/ 0 w 186"/>
                <a:gd name="T27" fmla="*/ 0 h 25"/>
                <a:gd name="T28" fmla="*/ 0 w 186"/>
                <a:gd name="T29" fmla="*/ 5 h 25"/>
                <a:gd name="T30" fmla="*/ 0 w 186"/>
                <a:gd name="T3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6" h="25">
                  <a:moveTo>
                    <a:pt x="0" y="5"/>
                  </a:moveTo>
                  <a:lnTo>
                    <a:pt x="0" y="5"/>
                  </a:lnTo>
                  <a:lnTo>
                    <a:pt x="90" y="20"/>
                  </a:lnTo>
                  <a:lnTo>
                    <a:pt x="141" y="25"/>
                  </a:lnTo>
                  <a:lnTo>
                    <a:pt x="161" y="20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1" y="10"/>
                  </a:lnTo>
                  <a:lnTo>
                    <a:pt x="181" y="10"/>
                  </a:lnTo>
                  <a:lnTo>
                    <a:pt x="136" y="10"/>
                  </a:lnTo>
                  <a:lnTo>
                    <a:pt x="90" y="5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auto">
            <a:xfrm>
              <a:off x="6261100" y="4203700"/>
              <a:ext cx="79375" cy="239713"/>
            </a:xfrm>
            <a:custGeom>
              <a:avLst/>
              <a:gdLst>
                <a:gd name="T0" fmla="*/ 45 w 50"/>
                <a:gd name="T1" fmla="*/ 0 h 151"/>
                <a:gd name="T2" fmla="*/ 45 w 50"/>
                <a:gd name="T3" fmla="*/ 0 h 151"/>
                <a:gd name="T4" fmla="*/ 25 w 50"/>
                <a:gd name="T5" fmla="*/ 30 h 151"/>
                <a:gd name="T6" fmla="*/ 10 w 50"/>
                <a:gd name="T7" fmla="*/ 70 h 151"/>
                <a:gd name="T8" fmla="*/ 0 w 50"/>
                <a:gd name="T9" fmla="*/ 111 h 151"/>
                <a:gd name="T10" fmla="*/ 0 w 50"/>
                <a:gd name="T11" fmla="*/ 131 h 151"/>
                <a:gd name="T12" fmla="*/ 5 w 50"/>
                <a:gd name="T13" fmla="*/ 146 h 151"/>
                <a:gd name="T14" fmla="*/ 5 w 50"/>
                <a:gd name="T15" fmla="*/ 146 h 151"/>
                <a:gd name="T16" fmla="*/ 10 w 50"/>
                <a:gd name="T17" fmla="*/ 151 h 151"/>
                <a:gd name="T18" fmla="*/ 10 w 50"/>
                <a:gd name="T19" fmla="*/ 146 h 151"/>
                <a:gd name="T20" fmla="*/ 10 w 50"/>
                <a:gd name="T21" fmla="*/ 146 h 151"/>
                <a:gd name="T22" fmla="*/ 15 w 50"/>
                <a:gd name="T23" fmla="*/ 106 h 151"/>
                <a:gd name="T24" fmla="*/ 20 w 50"/>
                <a:gd name="T25" fmla="*/ 70 h 151"/>
                <a:gd name="T26" fmla="*/ 35 w 50"/>
                <a:gd name="T27" fmla="*/ 40 h 151"/>
                <a:gd name="T28" fmla="*/ 50 w 50"/>
                <a:gd name="T29" fmla="*/ 5 h 151"/>
                <a:gd name="T30" fmla="*/ 50 w 50"/>
                <a:gd name="T31" fmla="*/ 5 h 151"/>
                <a:gd name="T32" fmla="*/ 50 w 50"/>
                <a:gd name="T33" fmla="*/ 0 h 151"/>
                <a:gd name="T34" fmla="*/ 45 w 50"/>
                <a:gd name="T35" fmla="*/ 0 h 151"/>
                <a:gd name="T36" fmla="*/ 45 w 50"/>
                <a:gd name="T3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51">
                  <a:moveTo>
                    <a:pt x="45" y="0"/>
                  </a:moveTo>
                  <a:lnTo>
                    <a:pt x="45" y="0"/>
                  </a:lnTo>
                  <a:lnTo>
                    <a:pt x="25" y="30"/>
                  </a:lnTo>
                  <a:lnTo>
                    <a:pt x="10" y="70"/>
                  </a:lnTo>
                  <a:lnTo>
                    <a:pt x="0" y="111"/>
                  </a:lnTo>
                  <a:lnTo>
                    <a:pt x="0" y="131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10" y="151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5" y="106"/>
                  </a:lnTo>
                  <a:lnTo>
                    <a:pt x="20" y="70"/>
                  </a:lnTo>
                  <a:lnTo>
                    <a:pt x="35" y="40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5" name="Freeform 28"/>
            <p:cNvSpPr>
              <a:spLocks/>
            </p:cNvSpPr>
            <p:nvPr/>
          </p:nvSpPr>
          <p:spPr bwMode="auto">
            <a:xfrm>
              <a:off x="6030913" y="4275138"/>
              <a:ext cx="55563" cy="358775"/>
            </a:xfrm>
            <a:custGeom>
              <a:avLst/>
              <a:gdLst>
                <a:gd name="T0" fmla="*/ 25 w 35"/>
                <a:gd name="T1" fmla="*/ 0 h 226"/>
                <a:gd name="T2" fmla="*/ 25 w 35"/>
                <a:gd name="T3" fmla="*/ 0 h 226"/>
                <a:gd name="T4" fmla="*/ 10 w 35"/>
                <a:gd name="T5" fmla="*/ 25 h 226"/>
                <a:gd name="T6" fmla="*/ 5 w 35"/>
                <a:gd name="T7" fmla="*/ 56 h 226"/>
                <a:gd name="T8" fmla="*/ 0 w 35"/>
                <a:gd name="T9" fmla="*/ 111 h 226"/>
                <a:gd name="T10" fmla="*/ 0 w 35"/>
                <a:gd name="T11" fmla="*/ 111 h 226"/>
                <a:gd name="T12" fmla="*/ 0 w 35"/>
                <a:gd name="T13" fmla="*/ 141 h 226"/>
                <a:gd name="T14" fmla="*/ 0 w 35"/>
                <a:gd name="T15" fmla="*/ 171 h 226"/>
                <a:gd name="T16" fmla="*/ 10 w 35"/>
                <a:gd name="T17" fmla="*/ 201 h 226"/>
                <a:gd name="T18" fmla="*/ 25 w 35"/>
                <a:gd name="T19" fmla="*/ 226 h 226"/>
                <a:gd name="T20" fmla="*/ 25 w 35"/>
                <a:gd name="T21" fmla="*/ 226 h 226"/>
                <a:gd name="T22" fmla="*/ 30 w 35"/>
                <a:gd name="T23" fmla="*/ 226 h 226"/>
                <a:gd name="T24" fmla="*/ 35 w 35"/>
                <a:gd name="T25" fmla="*/ 221 h 226"/>
                <a:gd name="T26" fmla="*/ 35 w 35"/>
                <a:gd name="T27" fmla="*/ 221 h 226"/>
                <a:gd name="T28" fmla="*/ 20 w 35"/>
                <a:gd name="T29" fmla="*/ 166 h 226"/>
                <a:gd name="T30" fmla="*/ 15 w 35"/>
                <a:gd name="T31" fmla="*/ 141 h 226"/>
                <a:gd name="T32" fmla="*/ 10 w 35"/>
                <a:gd name="T33" fmla="*/ 111 h 226"/>
                <a:gd name="T34" fmla="*/ 10 w 35"/>
                <a:gd name="T35" fmla="*/ 111 h 226"/>
                <a:gd name="T36" fmla="*/ 15 w 35"/>
                <a:gd name="T37" fmla="*/ 56 h 226"/>
                <a:gd name="T38" fmla="*/ 30 w 35"/>
                <a:gd name="T39" fmla="*/ 5 h 226"/>
                <a:gd name="T40" fmla="*/ 30 w 35"/>
                <a:gd name="T41" fmla="*/ 5 h 226"/>
                <a:gd name="T42" fmla="*/ 25 w 35"/>
                <a:gd name="T43" fmla="*/ 0 h 226"/>
                <a:gd name="T44" fmla="*/ 25 w 35"/>
                <a:gd name="T45" fmla="*/ 0 h 226"/>
                <a:gd name="T46" fmla="*/ 25 w 35"/>
                <a:gd name="T4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226">
                  <a:moveTo>
                    <a:pt x="25" y="0"/>
                  </a:moveTo>
                  <a:lnTo>
                    <a:pt x="25" y="0"/>
                  </a:lnTo>
                  <a:lnTo>
                    <a:pt x="10" y="25"/>
                  </a:lnTo>
                  <a:lnTo>
                    <a:pt x="5" y="5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41"/>
                  </a:lnTo>
                  <a:lnTo>
                    <a:pt x="0" y="171"/>
                  </a:lnTo>
                  <a:lnTo>
                    <a:pt x="10" y="201"/>
                  </a:lnTo>
                  <a:lnTo>
                    <a:pt x="25" y="226"/>
                  </a:lnTo>
                  <a:lnTo>
                    <a:pt x="25" y="226"/>
                  </a:lnTo>
                  <a:lnTo>
                    <a:pt x="30" y="226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20" y="166"/>
                  </a:lnTo>
                  <a:lnTo>
                    <a:pt x="15" y="14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5" y="5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6" name="Freeform 29"/>
            <p:cNvSpPr>
              <a:spLocks/>
            </p:cNvSpPr>
            <p:nvPr/>
          </p:nvSpPr>
          <p:spPr bwMode="auto">
            <a:xfrm>
              <a:off x="5424488" y="4132263"/>
              <a:ext cx="533400" cy="2565400"/>
            </a:xfrm>
            <a:custGeom>
              <a:avLst/>
              <a:gdLst>
                <a:gd name="T0" fmla="*/ 201 w 336"/>
                <a:gd name="T1" fmla="*/ 1595 h 1616"/>
                <a:gd name="T2" fmla="*/ 181 w 336"/>
                <a:gd name="T3" fmla="*/ 1480 h 1616"/>
                <a:gd name="T4" fmla="*/ 176 w 336"/>
                <a:gd name="T5" fmla="*/ 1360 h 1616"/>
                <a:gd name="T6" fmla="*/ 181 w 336"/>
                <a:gd name="T7" fmla="*/ 1239 h 1616"/>
                <a:gd name="T8" fmla="*/ 206 w 336"/>
                <a:gd name="T9" fmla="*/ 1124 h 1616"/>
                <a:gd name="T10" fmla="*/ 236 w 336"/>
                <a:gd name="T11" fmla="*/ 1014 h 1616"/>
                <a:gd name="T12" fmla="*/ 311 w 336"/>
                <a:gd name="T13" fmla="*/ 793 h 1616"/>
                <a:gd name="T14" fmla="*/ 331 w 336"/>
                <a:gd name="T15" fmla="*/ 677 h 1616"/>
                <a:gd name="T16" fmla="*/ 336 w 336"/>
                <a:gd name="T17" fmla="*/ 627 h 1616"/>
                <a:gd name="T18" fmla="*/ 331 w 336"/>
                <a:gd name="T19" fmla="*/ 532 h 1616"/>
                <a:gd name="T20" fmla="*/ 311 w 336"/>
                <a:gd name="T21" fmla="*/ 437 h 1616"/>
                <a:gd name="T22" fmla="*/ 281 w 336"/>
                <a:gd name="T23" fmla="*/ 341 h 1616"/>
                <a:gd name="T24" fmla="*/ 236 w 336"/>
                <a:gd name="T25" fmla="*/ 256 h 1616"/>
                <a:gd name="T26" fmla="*/ 186 w 336"/>
                <a:gd name="T27" fmla="*/ 171 h 1616"/>
                <a:gd name="T28" fmla="*/ 86 w 336"/>
                <a:gd name="T29" fmla="*/ 60 h 1616"/>
                <a:gd name="T30" fmla="*/ 10 w 336"/>
                <a:gd name="T31" fmla="*/ 0 h 1616"/>
                <a:gd name="T32" fmla="*/ 5 w 336"/>
                <a:gd name="T33" fmla="*/ 0 h 1616"/>
                <a:gd name="T34" fmla="*/ 0 w 336"/>
                <a:gd name="T35" fmla="*/ 5 h 1616"/>
                <a:gd name="T36" fmla="*/ 0 w 336"/>
                <a:gd name="T37" fmla="*/ 10 h 1616"/>
                <a:gd name="T38" fmla="*/ 141 w 336"/>
                <a:gd name="T39" fmla="*/ 156 h 1616"/>
                <a:gd name="T40" fmla="*/ 201 w 336"/>
                <a:gd name="T41" fmla="*/ 241 h 1616"/>
                <a:gd name="T42" fmla="*/ 251 w 336"/>
                <a:gd name="T43" fmla="*/ 326 h 1616"/>
                <a:gd name="T44" fmla="*/ 271 w 336"/>
                <a:gd name="T45" fmla="*/ 376 h 1616"/>
                <a:gd name="T46" fmla="*/ 296 w 336"/>
                <a:gd name="T47" fmla="*/ 482 h 1616"/>
                <a:gd name="T48" fmla="*/ 306 w 336"/>
                <a:gd name="T49" fmla="*/ 587 h 1616"/>
                <a:gd name="T50" fmla="*/ 301 w 336"/>
                <a:gd name="T51" fmla="*/ 692 h 1616"/>
                <a:gd name="T52" fmla="*/ 291 w 336"/>
                <a:gd name="T53" fmla="*/ 743 h 1616"/>
                <a:gd name="T54" fmla="*/ 261 w 336"/>
                <a:gd name="T55" fmla="*/ 853 h 1616"/>
                <a:gd name="T56" fmla="*/ 186 w 336"/>
                <a:gd name="T57" fmla="*/ 1069 h 1616"/>
                <a:gd name="T58" fmla="*/ 156 w 336"/>
                <a:gd name="T59" fmla="*/ 1184 h 1616"/>
                <a:gd name="T60" fmla="*/ 141 w 336"/>
                <a:gd name="T61" fmla="*/ 1289 h 1616"/>
                <a:gd name="T62" fmla="*/ 141 w 336"/>
                <a:gd name="T63" fmla="*/ 1450 h 1616"/>
                <a:gd name="T64" fmla="*/ 161 w 336"/>
                <a:gd name="T65" fmla="*/ 1555 h 1616"/>
                <a:gd name="T66" fmla="*/ 171 w 336"/>
                <a:gd name="T67" fmla="*/ 1606 h 1616"/>
                <a:gd name="T68" fmla="*/ 181 w 336"/>
                <a:gd name="T69" fmla="*/ 1616 h 1616"/>
                <a:gd name="T70" fmla="*/ 201 w 336"/>
                <a:gd name="T71" fmla="*/ 1611 h 1616"/>
                <a:gd name="T72" fmla="*/ 201 w 336"/>
                <a:gd name="T73" fmla="*/ 1595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1616">
                  <a:moveTo>
                    <a:pt x="201" y="1595"/>
                  </a:moveTo>
                  <a:lnTo>
                    <a:pt x="201" y="1595"/>
                  </a:lnTo>
                  <a:lnTo>
                    <a:pt x="191" y="1540"/>
                  </a:lnTo>
                  <a:lnTo>
                    <a:pt x="181" y="1480"/>
                  </a:lnTo>
                  <a:lnTo>
                    <a:pt x="176" y="1420"/>
                  </a:lnTo>
                  <a:lnTo>
                    <a:pt x="176" y="1360"/>
                  </a:lnTo>
                  <a:lnTo>
                    <a:pt x="176" y="1299"/>
                  </a:lnTo>
                  <a:lnTo>
                    <a:pt x="181" y="1239"/>
                  </a:lnTo>
                  <a:lnTo>
                    <a:pt x="191" y="1184"/>
                  </a:lnTo>
                  <a:lnTo>
                    <a:pt x="206" y="1124"/>
                  </a:lnTo>
                  <a:lnTo>
                    <a:pt x="206" y="1124"/>
                  </a:lnTo>
                  <a:lnTo>
                    <a:pt x="236" y="1014"/>
                  </a:lnTo>
                  <a:lnTo>
                    <a:pt x="276" y="903"/>
                  </a:lnTo>
                  <a:lnTo>
                    <a:pt x="311" y="793"/>
                  </a:lnTo>
                  <a:lnTo>
                    <a:pt x="326" y="738"/>
                  </a:lnTo>
                  <a:lnTo>
                    <a:pt x="331" y="677"/>
                  </a:lnTo>
                  <a:lnTo>
                    <a:pt x="331" y="677"/>
                  </a:lnTo>
                  <a:lnTo>
                    <a:pt x="336" y="627"/>
                  </a:lnTo>
                  <a:lnTo>
                    <a:pt x="336" y="582"/>
                  </a:lnTo>
                  <a:lnTo>
                    <a:pt x="331" y="532"/>
                  </a:lnTo>
                  <a:lnTo>
                    <a:pt x="326" y="482"/>
                  </a:lnTo>
                  <a:lnTo>
                    <a:pt x="311" y="437"/>
                  </a:lnTo>
                  <a:lnTo>
                    <a:pt x="301" y="386"/>
                  </a:lnTo>
                  <a:lnTo>
                    <a:pt x="281" y="341"/>
                  </a:lnTo>
                  <a:lnTo>
                    <a:pt x="261" y="296"/>
                  </a:lnTo>
                  <a:lnTo>
                    <a:pt x="236" y="256"/>
                  </a:lnTo>
                  <a:lnTo>
                    <a:pt x="211" y="211"/>
                  </a:lnTo>
                  <a:lnTo>
                    <a:pt x="186" y="171"/>
                  </a:lnTo>
                  <a:lnTo>
                    <a:pt x="151" y="136"/>
                  </a:lnTo>
                  <a:lnTo>
                    <a:pt x="86" y="60"/>
                  </a:lnTo>
                  <a:lnTo>
                    <a:pt x="46" y="3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6" y="80"/>
                  </a:lnTo>
                  <a:lnTo>
                    <a:pt x="141" y="156"/>
                  </a:lnTo>
                  <a:lnTo>
                    <a:pt x="171" y="196"/>
                  </a:lnTo>
                  <a:lnTo>
                    <a:pt x="201" y="241"/>
                  </a:lnTo>
                  <a:lnTo>
                    <a:pt x="226" y="281"/>
                  </a:lnTo>
                  <a:lnTo>
                    <a:pt x="251" y="326"/>
                  </a:lnTo>
                  <a:lnTo>
                    <a:pt x="251" y="326"/>
                  </a:lnTo>
                  <a:lnTo>
                    <a:pt x="271" y="376"/>
                  </a:lnTo>
                  <a:lnTo>
                    <a:pt x="286" y="427"/>
                  </a:lnTo>
                  <a:lnTo>
                    <a:pt x="296" y="482"/>
                  </a:lnTo>
                  <a:lnTo>
                    <a:pt x="301" y="532"/>
                  </a:lnTo>
                  <a:lnTo>
                    <a:pt x="306" y="587"/>
                  </a:lnTo>
                  <a:lnTo>
                    <a:pt x="306" y="637"/>
                  </a:lnTo>
                  <a:lnTo>
                    <a:pt x="301" y="692"/>
                  </a:lnTo>
                  <a:lnTo>
                    <a:pt x="291" y="743"/>
                  </a:lnTo>
                  <a:lnTo>
                    <a:pt x="291" y="743"/>
                  </a:lnTo>
                  <a:lnTo>
                    <a:pt x="276" y="798"/>
                  </a:lnTo>
                  <a:lnTo>
                    <a:pt x="261" y="853"/>
                  </a:lnTo>
                  <a:lnTo>
                    <a:pt x="221" y="963"/>
                  </a:lnTo>
                  <a:lnTo>
                    <a:pt x="186" y="1069"/>
                  </a:lnTo>
                  <a:lnTo>
                    <a:pt x="166" y="1129"/>
                  </a:lnTo>
                  <a:lnTo>
                    <a:pt x="156" y="1184"/>
                  </a:lnTo>
                  <a:lnTo>
                    <a:pt x="156" y="1184"/>
                  </a:lnTo>
                  <a:lnTo>
                    <a:pt x="141" y="1289"/>
                  </a:lnTo>
                  <a:lnTo>
                    <a:pt x="141" y="1395"/>
                  </a:lnTo>
                  <a:lnTo>
                    <a:pt x="141" y="1450"/>
                  </a:lnTo>
                  <a:lnTo>
                    <a:pt x="151" y="1505"/>
                  </a:lnTo>
                  <a:lnTo>
                    <a:pt x="161" y="1555"/>
                  </a:lnTo>
                  <a:lnTo>
                    <a:pt x="171" y="1606"/>
                  </a:lnTo>
                  <a:lnTo>
                    <a:pt x="171" y="1606"/>
                  </a:lnTo>
                  <a:lnTo>
                    <a:pt x="176" y="1611"/>
                  </a:lnTo>
                  <a:lnTo>
                    <a:pt x="181" y="1616"/>
                  </a:lnTo>
                  <a:lnTo>
                    <a:pt x="191" y="1616"/>
                  </a:lnTo>
                  <a:lnTo>
                    <a:pt x="201" y="1611"/>
                  </a:lnTo>
                  <a:lnTo>
                    <a:pt x="206" y="1606"/>
                  </a:lnTo>
                  <a:lnTo>
                    <a:pt x="201" y="1595"/>
                  </a:lnTo>
                  <a:lnTo>
                    <a:pt x="201" y="159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7" name="Freeform 30"/>
            <p:cNvSpPr>
              <a:spLocks/>
            </p:cNvSpPr>
            <p:nvPr/>
          </p:nvSpPr>
          <p:spPr bwMode="auto">
            <a:xfrm>
              <a:off x="4716463" y="3773488"/>
              <a:ext cx="876300" cy="598488"/>
            </a:xfrm>
            <a:custGeom>
              <a:avLst/>
              <a:gdLst>
                <a:gd name="T0" fmla="*/ 461 w 552"/>
                <a:gd name="T1" fmla="*/ 266 h 377"/>
                <a:gd name="T2" fmla="*/ 461 w 552"/>
                <a:gd name="T3" fmla="*/ 266 h 377"/>
                <a:gd name="T4" fmla="*/ 466 w 552"/>
                <a:gd name="T5" fmla="*/ 281 h 377"/>
                <a:gd name="T6" fmla="*/ 471 w 552"/>
                <a:gd name="T7" fmla="*/ 296 h 377"/>
                <a:gd name="T8" fmla="*/ 471 w 552"/>
                <a:gd name="T9" fmla="*/ 316 h 377"/>
                <a:gd name="T10" fmla="*/ 461 w 552"/>
                <a:gd name="T11" fmla="*/ 336 h 377"/>
                <a:gd name="T12" fmla="*/ 446 w 552"/>
                <a:gd name="T13" fmla="*/ 352 h 377"/>
                <a:gd name="T14" fmla="*/ 421 w 552"/>
                <a:gd name="T15" fmla="*/ 367 h 377"/>
                <a:gd name="T16" fmla="*/ 381 w 552"/>
                <a:gd name="T17" fmla="*/ 377 h 377"/>
                <a:gd name="T18" fmla="*/ 381 w 552"/>
                <a:gd name="T19" fmla="*/ 377 h 377"/>
                <a:gd name="T20" fmla="*/ 361 w 552"/>
                <a:gd name="T21" fmla="*/ 377 h 377"/>
                <a:gd name="T22" fmla="*/ 341 w 552"/>
                <a:gd name="T23" fmla="*/ 367 h 377"/>
                <a:gd name="T24" fmla="*/ 321 w 552"/>
                <a:gd name="T25" fmla="*/ 352 h 377"/>
                <a:gd name="T26" fmla="*/ 301 w 552"/>
                <a:gd name="T27" fmla="*/ 336 h 377"/>
                <a:gd name="T28" fmla="*/ 261 w 552"/>
                <a:gd name="T29" fmla="*/ 291 h 377"/>
                <a:gd name="T30" fmla="*/ 216 w 552"/>
                <a:gd name="T31" fmla="*/ 236 h 377"/>
                <a:gd name="T32" fmla="*/ 171 w 552"/>
                <a:gd name="T33" fmla="*/ 171 h 377"/>
                <a:gd name="T34" fmla="*/ 120 w 552"/>
                <a:gd name="T35" fmla="*/ 116 h 377"/>
                <a:gd name="T36" fmla="*/ 90 w 552"/>
                <a:gd name="T37" fmla="*/ 86 h 377"/>
                <a:gd name="T38" fmla="*/ 65 w 552"/>
                <a:gd name="T39" fmla="*/ 61 h 377"/>
                <a:gd name="T40" fmla="*/ 35 w 552"/>
                <a:gd name="T41" fmla="*/ 40 h 377"/>
                <a:gd name="T42" fmla="*/ 0 w 552"/>
                <a:gd name="T43" fmla="*/ 25 h 377"/>
                <a:gd name="T44" fmla="*/ 0 w 552"/>
                <a:gd name="T45" fmla="*/ 25 h 377"/>
                <a:gd name="T46" fmla="*/ 35 w 552"/>
                <a:gd name="T47" fmla="*/ 15 h 377"/>
                <a:gd name="T48" fmla="*/ 130 w 552"/>
                <a:gd name="T49" fmla="*/ 5 h 377"/>
                <a:gd name="T50" fmla="*/ 196 w 552"/>
                <a:gd name="T51" fmla="*/ 0 h 377"/>
                <a:gd name="T52" fmla="*/ 266 w 552"/>
                <a:gd name="T53" fmla="*/ 0 h 377"/>
                <a:gd name="T54" fmla="*/ 336 w 552"/>
                <a:gd name="T55" fmla="*/ 10 h 377"/>
                <a:gd name="T56" fmla="*/ 406 w 552"/>
                <a:gd name="T57" fmla="*/ 25 h 377"/>
                <a:gd name="T58" fmla="*/ 406 w 552"/>
                <a:gd name="T59" fmla="*/ 25 h 377"/>
                <a:gd name="T60" fmla="*/ 441 w 552"/>
                <a:gd name="T61" fmla="*/ 40 h 377"/>
                <a:gd name="T62" fmla="*/ 471 w 552"/>
                <a:gd name="T63" fmla="*/ 56 h 377"/>
                <a:gd name="T64" fmla="*/ 497 w 552"/>
                <a:gd name="T65" fmla="*/ 71 h 377"/>
                <a:gd name="T66" fmla="*/ 517 w 552"/>
                <a:gd name="T67" fmla="*/ 86 h 377"/>
                <a:gd name="T68" fmla="*/ 532 w 552"/>
                <a:gd name="T69" fmla="*/ 106 h 377"/>
                <a:gd name="T70" fmla="*/ 542 w 552"/>
                <a:gd name="T71" fmla="*/ 121 h 377"/>
                <a:gd name="T72" fmla="*/ 552 w 552"/>
                <a:gd name="T73" fmla="*/ 141 h 377"/>
                <a:gd name="T74" fmla="*/ 552 w 552"/>
                <a:gd name="T75" fmla="*/ 161 h 377"/>
                <a:gd name="T76" fmla="*/ 552 w 552"/>
                <a:gd name="T77" fmla="*/ 176 h 377"/>
                <a:gd name="T78" fmla="*/ 552 w 552"/>
                <a:gd name="T79" fmla="*/ 196 h 377"/>
                <a:gd name="T80" fmla="*/ 542 w 552"/>
                <a:gd name="T81" fmla="*/ 211 h 377"/>
                <a:gd name="T82" fmla="*/ 532 w 552"/>
                <a:gd name="T83" fmla="*/ 226 h 377"/>
                <a:gd name="T84" fmla="*/ 522 w 552"/>
                <a:gd name="T85" fmla="*/ 241 h 377"/>
                <a:gd name="T86" fmla="*/ 507 w 552"/>
                <a:gd name="T87" fmla="*/ 251 h 377"/>
                <a:gd name="T88" fmla="*/ 486 w 552"/>
                <a:gd name="T89" fmla="*/ 261 h 377"/>
                <a:gd name="T90" fmla="*/ 461 w 552"/>
                <a:gd name="T91" fmla="*/ 266 h 377"/>
                <a:gd name="T92" fmla="*/ 461 w 552"/>
                <a:gd name="T93" fmla="*/ 26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2" h="377">
                  <a:moveTo>
                    <a:pt x="461" y="266"/>
                  </a:moveTo>
                  <a:lnTo>
                    <a:pt x="461" y="266"/>
                  </a:lnTo>
                  <a:lnTo>
                    <a:pt x="466" y="281"/>
                  </a:lnTo>
                  <a:lnTo>
                    <a:pt x="471" y="296"/>
                  </a:lnTo>
                  <a:lnTo>
                    <a:pt x="471" y="316"/>
                  </a:lnTo>
                  <a:lnTo>
                    <a:pt x="461" y="336"/>
                  </a:lnTo>
                  <a:lnTo>
                    <a:pt x="446" y="352"/>
                  </a:lnTo>
                  <a:lnTo>
                    <a:pt x="421" y="367"/>
                  </a:lnTo>
                  <a:lnTo>
                    <a:pt x="381" y="377"/>
                  </a:lnTo>
                  <a:lnTo>
                    <a:pt x="381" y="377"/>
                  </a:lnTo>
                  <a:lnTo>
                    <a:pt x="361" y="377"/>
                  </a:lnTo>
                  <a:lnTo>
                    <a:pt x="341" y="367"/>
                  </a:lnTo>
                  <a:lnTo>
                    <a:pt x="321" y="352"/>
                  </a:lnTo>
                  <a:lnTo>
                    <a:pt x="301" y="336"/>
                  </a:lnTo>
                  <a:lnTo>
                    <a:pt x="261" y="291"/>
                  </a:lnTo>
                  <a:lnTo>
                    <a:pt x="216" y="236"/>
                  </a:lnTo>
                  <a:lnTo>
                    <a:pt x="171" y="171"/>
                  </a:lnTo>
                  <a:lnTo>
                    <a:pt x="120" y="116"/>
                  </a:lnTo>
                  <a:lnTo>
                    <a:pt x="90" y="86"/>
                  </a:lnTo>
                  <a:lnTo>
                    <a:pt x="65" y="61"/>
                  </a:lnTo>
                  <a:lnTo>
                    <a:pt x="35" y="4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5" y="15"/>
                  </a:lnTo>
                  <a:lnTo>
                    <a:pt x="130" y="5"/>
                  </a:lnTo>
                  <a:lnTo>
                    <a:pt x="196" y="0"/>
                  </a:lnTo>
                  <a:lnTo>
                    <a:pt x="266" y="0"/>
                  </a:lnTo>
                  <a:lnTo>
                    <a:pt x="336" y="10"/>
                  </a:lnTo>
                  <a:lnTo>
                    <a:pt x="406" y="25"/>
                  </a:lnTo>
                  <a:lnTo>
                    <a:pt x="406" y="25"/>
                  </a:lnTo>
                  <a:lnTo>
                    <a:pt x="441" y="40"/>
                  </a:lnTo>
                  <a:lnTo>
                    <a:pt x="471" y="56"/>
                  </a:lnTo>
                  <a:lnTo>
                    <a:pt x="497" y="71"/>
                  </a:lnTo>
                  <a:lnTo>
                    <a:pt x="517" y="86"/>
                  </a:lnTo>
                  <a:lnTo>
                    <a:pt x="532" y="106"/>
                  </a:lnTo>
                  <a:lnTo>
                    <a:pt x="542" y="121"/>
                  </a:lnTo>
                  <a:lnTo>
                    <a:pt x="552" y="141"/>
                  </a:lnTo>
                  <a:lnTo>
                    <a:pt x="552" y="161"/>
                  </a:lnTo>
                  <a:lnTo>
                    <a:pt x="552" y="176"/>
                  </a:lnTo>
                  <a:lnTo>
                    <a:pt x="552" y="196"/>
                  </a:lnTo>
                  <a:lnTo>
                    <a:pt x="542" y="211"/>
                  </a:lnTo>
                  <a:lnTo>
                    <a:pt x="532" y="226"/>
                  </a:lnTo>
                  <a:lnTo>
                    <a:pt x="522" y="241"/>
                  </a:lnTo>
                  <a:lnTo>
                    <a:pt x="507" y="251"/>
                  </a:lnTo>
                  <a:lnTo>
                    <a:pt x="486" y="261"/>
                  </a:lnTo>
                  <a:lnTo>
                    <a:pt x="461" y="266"/>
                  </a:lnTo>
                  <a:lnTo>
                    <a:pt x="461" y="26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8" name="Freeform 31"/>
            <p:cNvSpPr>
              <a:spLocks/>
            </p:cNvSpPr>
            <p:nvPr/>
          </p:nvSpPr>
          <p:spPr bwMode="auto">
            <a:xfrm>
              <a:off x="4716463" y="3805238"/>
              <a:ext cx="755650" cy="398463"/>
            </a:xfrm>
            <a:custGeom>
              <a:avLst/>
              <a:gdLst>
                <a:gd name="T0" fmla="*/ 0 w 476"/>
                <a:gd name="T1" fmla="*/ 5 h 251"/>
                <a:gd name="T2" fmla="*/ 0 w 476"/>
                <a:gd name="T3" fmla="*/ 5 h 251"/>
                <a:gd name="T4" fmla="*/ 35 w 476"/>
                <a:gd name="T5" fmla="*/ 5 h 251"/>
                <a:gd name="T6" fmla="*/ 70 w 476"/>
                <a:gd name="T7" fmla="*/ 10 h 251"/>
                <a:gd name="T8" fmla="*/ 140 w 476"/>
                <a:gd name="T9" fmla="*/ 25 h 251"/>
                <a:gd name="T10" fmla="*/ 206 w 476"/>
                <a:gd name="T11" fmla="*/ 51 h 251"/>
                <a:gd name="T12" fmla="*/ 271 w 476"/>
                <a:gd name="T13" fmla="*/ 81 h 251"/>
                <a:gd name="T14" fmla="*/ 271 w 476"/>
                <a:gd name="T15" fmla="*/ 81 h 251"/>
                <a:gd name="T16" fmla="*/ 326 w 476"/>
                <a:gd name="T17" fmla="*/ 121 h 251"/>
                <a:gd name="T18" fmla="*/ 371 w 476"/>
                <a:gd name="T19" fmla="*/ 161 h 251"/>
                <a:gd name="T20" fmla="*/ 466 w 476"/>
                <a:gd name="T21" fmla="*/ 251 h 251"/>
                <a:gd name="T22" fmla="*/ 466 w 476"/>
                <a:gd name="T23" fmla="*/ 251 h 251"/>
                <a:gd name="T24" fmla="*/ 471 w 476"/>
                <a:gd name="T25" fmla="*/ 251 h 251"/>
                <a:gd name="T26" fmla="*/ 476 w 476"/>
                <a:gd name="T27" fmla="*/ 251 h 251"/>
                <a:gd name="T28" fmla="*/ 476 w 476"/>
                <a:gd name="T29" fmla="*/ 246 h 251"/>
                <a:gd name="T30" fmla="*/ 476 w 476"/>
                <a:gd name="T31" fmla="*/ 241 h 251"/>
                <a:gd name="T32" fmla="*/ 476 w 476"/>
                <a:gd name="T33" fmla="*/ 241 h 251"/>
                <a:gd name="T34" fmla="*/ 456 w 476"/>
                <a:gd name="T35" fmla="*/ 216 h 251"/>
                <a:gd name="T36" fmla="*/ 436 w 476"/>
                <a:gd name="T37" fmla="*/ 186 h 251"/>
                <a:gd name="T38" fmla="*/ 381 w 476"/>
                <a:gd name="T39" fmla="*/ 141 h 251"/>
                <a:gd name="T40" fmla="*/ 326 w 476"/>
                <a:gd name="T41" fmla="*/ 96 h 251"/>
                <a:gd name="T42" fmla="*/ 266 w 476"/>
                <a:gd name="T43" fmla="*/ 61 h 251"/>
                <a:gd name="T44" fmla="*/ 266 w 476"/>
                <a:gd name="T45" fmla="*/ 61 h 251"/>
                <a:gd name="T46" fmla="*/ 206 w 476"/>
                <a:gd name="T47" fmla="*/ 30 h 251"/>
                <a:gd name="T48" fmla="*/ 135 w 476"/>
                <a:gd name="T49" fmla="*/ 10 h 251"/>
                <a:gd name="T50" fmla="*/ 105 w 476"/>
                <a:gd name="T51" fmla="*/ 5 h 251"/>
                <a:gd name="T52" fmla="*/ 70 w 476"/>
                <a:gd name="T53" fmla="*/ 0 h 251"/>
                <a:gd name="T54" fmla="*/ 35 w 476"/>
                <a:gd name="T55" fmla="*/ 0 h 251"/>
                <a:gd name="T56" fmla="*/ 0 w 476"/>
                <a:gd name="T57" fmla="*/ 0 h 251"/>
                <a:gd name="T58" fmla="*/ 0 w 476"/>
                <a:gd name="T59" fmla="*/ 0 h 251"/>
                <a:gd name="T60" fmla="*/ 0 w 476"/>
                <a:gd name="T61" fmla="*/ 5 h 251"/>
                <a:gd name="T62" fmla="*/ 0 w 476"/>
                <a:gd name="T63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6" h="251">
                  <a:moveTo>
                    <a:pt x="0" y="5"/>
                  </a:moveTo>
                  <a:lnTo>
                    <a:pt x="0" y="5"/>
                  </a:lnTo>
                  <a:lnTo>
                    <a:pt x="35" y="5"/>
                  </a:lnTo>
                  <a:lnTo>
                    <a:pt x="70" y="10"/>
                  </a:lnTo>
                  <a:lnTo>
                    <a:pt x="140" y="25"/>
                  </a:lnTo>
                  <a:lnTo>
                    <a:pt x="206" y="51"/>
                  </a:lnTo>
                  <a:lnTo>
                    <a:pt x="271" y="81"/>
                  </a:lnTo>
                  <a:lnTo>
                    <a:pt x="271" y="81"/>
                  </a:lnTo>
                  <a:lnTo>
                    <a:pt x="326" y="121"/>
                  </a:lnTo>
                  <a:lnTo>
                    <a:pt x="371" y="16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71" y="251"/>
                  </a:lnTo>
                  <a:lnTo>
                    <a:pt x="476" y="251"/>
                  </a:lnTo>
                  <a:lnTo>
                    <a:pt x="476" y="246"/>
                  </a:lnTo>
                  <a:lnTo>
                    <a:pt x="476" y="241"/>
                  </a:lnTo>
                  <a:lnTo>
                    <a:pt x="476" y="241"/>
                  </a:lnTo>
                  <a:lnTo>
                    <a:pt x="456" y="216"/>
                  </a:lnTo>
                  <a:lnTo>
                    <a:pt x="436" y="186"/>
                  </a:lnTo>
                  <a:lnTo>
                    <a:pt x="381" y="141"/>
                  </a:lnTo>
                  <a:lnTo>
                    <a:pt x="326" y="96"/>
                  </a:lnTo>
                  <a:lnTo>
                    <a:pt x="266" y="61"/>
                  </a:lnTo>
                  <a:lnTo>
                    <a:pt x="266" y="61"/>
                  </a:lnTo>
                  <a:lnTo>
                    <a:pt x="206" y="30"/>
                  </a:lnTo>
                  <a:lnTo>
                    <a:pt x="135" y="10"/>
                  </a:lnTo>
                  <a:lnTo>
                    <a:pt x="105" y="5"/>
                  </a:lnTo>
                  <a:lnTo>
                    <a:pt x="70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9" name="Freeform 32"/>
            <p:cNvSpPr>
              <a:spLocks/>
            </p:cNvSpPr>
            <p:nvPr/>
          </p:nvSpPr>
          <p:spPr bwMode="auto">
            <a:xfrm>
              <a:off x="5067300" y="4076700"/>
              <a:ext cx="309563" cy="87313"/>
            </a:xfrm>
            <a:custGeom>
              <a:avLst/>
              <a:gdLst>
                <a:gd name="T0" fmla="*/ 190 w 195"/>
                <a:gd name="T1" fmla="*/ 0 h 55"/>
                <a:gd name="T2" fmla="*/ 190 w 195"/>
                <a:gd name="T3" fmla="*/ 0 h 55"/>
                <a:gd name="T4" fmla="*/ 145 w 195"/>
                <a:gd name="T5" fmla="*/ 20 h 55"/>
                <a:gd name="T6" fmla="*/ 100 w 195"/>
                <a:gd name="T7" fmla="*/ 35 h 55"/>
                <a:gd name="T8" fmla="*/ 50 w 195"/>
                <a:gd name="T9" fmla="*/ 45 h 55"/>
                <a:gd name="T10" fmla="*/ 0 w 195"/>
                <a:gd name="T11" fmla="*/ 55 h 55"/>
                <a:gd name="T12" fmla="*/ 0 w 195"/>
                <a:gd name="T13" fmla="*/ 55 h 55"/>
                <a:gd name="T14" fmla="*/ 0 w 195"/>
                <a:gd name="T15" fmla="*/ 55 h 55"/>
                <a:gd name="T16" fmla="*/ 0 w 195"/>
                <a:gd name="T17" fmla="*/ 55 h 55"/>
                <a:gd name="T18" fmla="*/ 50 w 195"/>
                <a:gd name="T19" fmla="*/ 50 h 55"/>
                <a:gd name="T20" fmla="*/ 100 w 195"/>
                <a:gd name="T21" fmla="*/ 40 h 55"/>
                <a:gd name="T22" fmla="*/ 145 w 195"/>
                <a:gd name="T23" fmla="*/ 30 h 55"/>
                <a:gd name="T24" fmla="*/ 195 w 195"/>
                <a:gd name="T25" fmla="*/ 5 h 55"/>
                <a:gd name="T26" fmla="*/ 195 w 195"/>
                <a:gd name="T27" fmla="*/ 5 h 55"/>
                <a:gd name="T28" fmla="*/ 195 w 195"/>
                <a:gd name="T29" fmla="*/ 5 h 55"/>
                <a:gd name="T30" fmla="*/ 195 w 195"/>
                <a:gd name="T31" fmla="*/ 0 h 55"/>
                <a:gd name="T32" fmla="*/ 190 w 195"/>
                <a:gd name="T33" fmla="*/ 0 h 55"/>
                <a:gd name="T34" fmla="*/ 190 w 195"/>
                <a:gd name="T35" fmla="*/ 0 h 55"/>
                <a:gd name="T36" fmla="*/ 190 w 195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55">
                  <a:moveTo>
                    <a:pt x="190" y="0"/>
                  </a:moveTo>
                  <a:lnTo>
                    <a:pt x="190" y="0"/>
                  </a:lnTo>
                  <a:lnTo>
                    <a:pt x="145" y="20"/>
                  </a:lnTo>
                  <a:lnTo>
                    <a:pt x="100" y="35"/>
                  </a:lnTo>
                  <a:lnTo>
                    <a:pt x="5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50" y="50"/>
                  </a:lnTo>
                  <a:lnTo>
                    <a:pt x="100" y="40"/>
                  </a:lnTo>
                  <a:lnTo>
                    <a:pt x="145" y="30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0" name="Freeform 33"/>
            <p:cNvSpPr>
              <a:spLocks/>
            </p:cNvSpPr>
            <p:nvPr/>
          </p:nvSpPr>
          <p:spPr bwMode="auto">
            <a:xfrm>
              <a:off x="4954588" y="3949700"/>
              <a:ext cx="255588" cy="39688"/>
            </a:xfrm>
            <a:custGeom>
              <a:avLst/>
              <a:gdLst>
                <a:gd name="T0" fmla="*/ 161 w 161"/>
                <a:gd name="T1" fmla="*/ 0 h 25"/>
                <a:gd name="T2" fmla="*/ 161 w 161"/>
                <a:gd name="T3" fmla="*/ 0 h 25"/>
                <a:gd name="T4" fmla="*/ 121 w 161"/>
                <a:gd name="T5" fmla="*/ 0 h 25"/>
                <a:gd name="T6" fmla="*/ 81 w 161"/>
                <a:gd name="T7" fmla="*/ 5 h 25"/>
                <a:gd name="T8" fmla="*/ 41 w 161"/>
                <a:gd name="T9" fmla="*/ 15 h 25"/>
                <a:gd name="T10" fmla="*/ 0 w 161"/>
                <a:gd name="T11" fmla="*/ 15 h 25"/>
                <a:gd name="T12" fmla="*/ 0 w 161"/>
                <a:gd name="T13" fmla="*/ 15 h 25"/>
                <a:gd name="T14" fmla="*/ 0 w 161"/>
                <a:gd name="T15" fmla="*/ 15 h 25"/>
                <a:gd name="T16" fmla="*/ 0 w 161"/>
                <a:gd name="T17" fmla="*/ 15 h 25"/>
                <a:gd name="T18" fmla="*/ 21 w 161"/>
                <a:gd name="T19" fmla="*/ 20 h 25"/>
                <a:gd name="T20" fmla="*/ 41 w 161"/>
                <a:gd name="T21" fmla="*/ 25 h 25"/>
                <a:gd name="T22" fmla="*/ 81 w 161"/>
                <a:gd name="T23" fmla="*/ 20 h 25"/>
                <a:gd name="T24" fmla="*/ 161 w 161"/>
                <a:gd name="T25" fmla="*/ 5 h 25"/>
                <a:gd name="T26" fmla="*/ 161 w 161"/>
                <a:gd name="T27" fmla="*/ 5 h 25"/>
                <a:gd name="T28" fmla="*/ 161 w 161"/>
                <a:gd name="T29" fmla="*/ 0 h 25"/>
                <a:gd name="T30" fmla="*/ 161 w 161"/>
                <a:gd name="T3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25">
                  <a:moveTo>
                    <a:pt x="161" y="0"/>
                  </a:moveTo>
                  <a:lnTo>
                    <a:pt x="161" y="0"/>
                  </a:lnTo>
                  <a:lnTo>
                    <a:pt x="121" y="0"/>
                  </a:lnTo>
                  <a:lnTo>
                    <a:pt x="81" y="5"/>
                  </a:lnTo>
                  <a:lnTo>
                    <a:pt x="4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1" y="20"/>
                  </a:lnTo>
                  <a:lnTo>
                    <a:pt x="41" y="25"/>
                  </a:lnTo>
                  <a:lnTo>
                    <a:pt x="81" y="20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1" name="Freeform 34"/>
            <p:cNvSpPr>
              <a:spLocks/>
            </p:cNvSpPr>
            <p:nvPr/>
          </p:nvSpPr>
          <p:spPr bwMode="auto">
            <a:xfrm>
              <a:off x="5202238" y="3781425"/>
              <a:ext cx="63500" cy="215900"/>
            </a:xfrm>
            <a:custGeom>
              <a:avLst/>
              <a:gdLst>
                <a:gd name="T0" fmla="*/ 0 w 40"/>
                <a:gd name="T1" fmla="*/ 5 h 136"/>
                <a:gd name="T2" fmla="*/ 0 w 40"/>
                <a:gd name="T3" fmla="*/ 5 h 136"/>
                <a:gd name="T4" fmla="*/ 25 w 40"/>
                <a:gd name="T5" fmla="*/ 66 h 136"/>
                <a:gd name="T6" fmla="*/ 30 w 40"/>
                <a:gd name="T7" fmla="*/ 101 h 136"/>
                <a:gd name="T8" fmla="*/ 35 w 40"/>
                <a:gd name="T9" fmla="*/ 131 h 136"/>
                <a:gd name="T10" fmla="*/ 35 w 40"/>
                <a:gd name="T11" fmla="*/ 131 h 136"/>
                <a:gd name="T12" fmla="*/ 35 w 40"/>
                <a:gd name="T13" fmla="*/ 136 h 136"/>
                <a:gd name="T14" fmla="*/ 40 w 40"/>
                <a:gd name="T15" fmla="*/ 131 h 136"/>
                <a:gd name="T16" fmla="*/ 40 w 40"/>
                <a:gd name="T17" fmla="*/ 131 h 136"/>
                <a:gd name="T18" fmla="*/ 40 w 40"/>
                <a:gd name="T19" fmla="*/ 116 h 136"/>
                <a:gd name="T20" fmla="*/ 40 w 40"/>
                <a:gd name="T21" fmla="*/ 101 h 136"/>
                <a:gd name="T22" fmla="*/ 35 w 40"/>
                <a:gd name="T23" fmla="*/ 66 h 136"/>
                <a:gd name="T24" fmla="*/ 20 w 40"/>
                <a:gd name="T25" fmla="*/ 30 h 136"/>
                <a:gd name="T26" fmla="*/ 5 w 40"/>
                <a:gd name="T27" fmla="*/ 5 h 136"/>
                <a:gd name="T28" fmla="*/ 5 w 40"/>
                <a:gd name="T29" fmla="*/ 5 h 136"/>
                <a:gd name="T30" fmla="*/ 0 w 40"/>
                <a:gd name="T31" fmla="*/ 0 h 136"/>
                <a:gd name="T32" fmla="*/ 0 w 40"/>
                <a:gd name="T33" fmla="*/ 5 h 136"/>
                <a:gd name="T34" fmla="*/ 0 w 40"/>
                <a:gd name="T35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36">
                  <a:moveTo>
                    <a:pt x="0" y="5"/>
                  </a:moveTo>
                  <a:lnTo>
                    <a:pt x="0" y="5"/>
                  </a:lnTo>
                  <a:lnTo>
                    <a:pt x="25" y="66"/>
                  </a:lnTo>
                  <a:lnTo>
                    <a:pt x="30" y="10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6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0" y="116"/>
                  </a:lnTo>
                  <a:lnTo>
                    <a:pt x="40" y="101"/>
                  </a:lnTo>
                  <a:lnTo>
                    <a:pt x="35" y="66"/>
                  </a:lnTo>
                  <a:lnTo>
                    <a:pt x="20" y="3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2" name="Freeform 35"/>
            <p:cNvSpPr>
              <a:spLocks/>
            </p:cNvSpPr>
            <p:nvPr/>
          </p:nvSpPr>
          <p:spPr bwMode="auto">
            <a:xfrm>
              <a:off x="5432425" y="3844925"/>
              <a:ext cx="47625" cy="311150"/>
            </a:xfrm>
            <a:custGeom>
              <a:avLst/>
              <a:gdLst>
                <a:gd name="T0" fmla="*/ 0 w 30"/>
                <a:gd name="T1" fmla="*/ 5 h 196"/>
                <a:gd name="T2" fmla="*/ 0 w 30"/>
                <a:gd name="T3" fmla="*/ 5 h 196"/>
                <a:gd name="T4" fmla="*/ 10 w 30"/>
                <a:gd name="T5" fmla="*/ 51 h 196"/>
                <a:gd name="T6" fmla="*/ 15 w 30"/>
                <a:gd name="T7" fmla="*/ 96 h 196"/>
                <a:gd name="T8" fmla="*/ 15 w 30"/>
                <a:gd name="T9" fmla="*/ 96 h 196"/>
                <a:gd name="T10" fmla="*/ 15 w 30"/>
                <a:gd name="T11" fmla="*/ 121 h 196"/>
                <a:gd name="T12" fmla="*/ 10 w 30"/>
                <a:gd name="T13" fmla="*/ 146 h 196"/>
                <a:gd name="T14" fmla="*/ 0 w 30"/>
                <a:gd name="T15" fmla="*/ 196 h 196"/>
                <a:gd name="T16" fmla="*/ 0 w 30"/>
                <a:gd name="T17" fmla="*/ 196 h 196"/>
                <a:gd name="T18" fmla="*/ 0 w 30"/>
                <a:gd name="T19" fmla="*/ 196 h 196"/>
                <a:gd name="T20" fmla="*/ 5 w 30"/>
                <a:gd name="T21" fmla="*/ 196 h 196"/>
                <a:gd name="T22" fmla="*/ 5 w 30"/>
                <a:gd name="T23" fmla="*/ 196 h 196"/>
                <a:gd name="T24" fmla="*/ 20 w 30"/>
                <a:gd name="T25" fmla="*/ 181 h 196"/>
                <a:gd name="T26" fmla="*/ 25 w 30"/>
                <a:gd name="T27" fmla="*/ 156 h 196"/>
                <a:gd name="T28" fmla="*/ 30 w 30"/>
                <a:gd name="T29" fmla="*/ 131 h 196"/>
                <a:gd name="T30" fmla="*/ 30 w 30"/>
                <a:gd name="T31" fmla="*/ 101 h 196"/>
                <a:gd name="T32" fmla="*/ 30 w 30"/>
                <a:gd name="T33" fmla="*/ 71 h 196"/>
                <a:gd name="T34" fmla="*/ 25 w 30"/>
                <a:gd name="T35" fmla="*/ 46 h 196"/>
                <a:gd name="T36" fmla="*/ 15 w 30"/>
                <a:gd name="T37" fmla="*/ 21 h 196"/>
                <a:gd name="T38" fmla="*/ 5 w 30"/>
                <a:gd name="T39" fmla="*/ 0 h 196"/>
                <a:gd name="T40" fmla="*/ 5 w 30"/>
                <a:gd name="T41" fmla="*/ 0 h 196"/>
                <a:gd name="T42" fmla="*/ 0 w 30"/>
                <a:gd name="T43" fmla="*/ 0 h 196"/>
                <a:gd name="T44" fmla="*/ 0 w 30"/>
                <a:gd name="T45" fmla="*/ 5 h 196"/>
                <a:gd name="T46" fmla="*/ 0 w 30"/>
                <a:gd name="T4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196">
                  <a:moveTo>
                    <a:pt x="0" y="5"/>
                  </a:moveTo>
                  <a:lnTo>
                    <a:pt x="0" y="5"/>
                  </a:lnTo>
                  <a:lnTo>
                    <a:pt x="10" y="51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121"/>
                  </a:lnTo>
                  <a:lnTo>
                    <a:pt x="10" y="14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20" y="181"/>
                  </a:lnTo>
                  <a:lnTo>
                    <a:pt x="25" y="156"/>
                  </a:lnTo>
                  <a:lnTo>
                    <a:pt x="30" y="131"/>
                  </a:lnTo>
                  <a:lnTo>
                    <a:pt x="30" y="101"/>
                  </a:lnTo>
                  <a:lnTo>
                    <a:pt x="30" y="71"/>
                  </a:lnTo>
                  <a:lnTo>
                    <a:pt x="25" y="46"/>
                  </a:lnTo>
                  <a:lnTo>
                    <a:pt x="15" y="2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3" name="Freeform 36"/>
            <p:cNvSpPr>
              <a:spLocks/>
            </p:cNvSpPr>
            <p:nvPr/>
          </p:nvSpPr>
          <p:spPr bwMode="auto">
            <a:xfrm>
              <a:off x="5703888" y="3582988"/>
              <a:ext cx="230188" cy="995363"/>
            </a:xfrm>
            <a:custGeom>
              <a:avLst/>
              <a:gdLst>
                <a:gd name="T0" fmla="*/ 140 w 145"/>
                <a:gd name="T1" fmla="*/ 0 h 627"/>
                <a:gd name="T2" fmla="*/ 140 w 145"/>
                <a:gd name="T3" fmla="*/ 0 h 627"/>
                <a:gd name="T4" fmla="*/ 110 w 145"/>
                <a:gd name="T5" fmla="*/ 30 h 627"/>
                <a:gd name="T6" fmla="*/ 85 w 145"/>
                <a:gd name="T7" fmla="*/ 60 h 627"/>
                <a:gd name="T8" fmla="*/ 60 w 145"/>
                <a:gd name="T9" fmla="*/ 90 h 627"/>
                <a:gd name="T10" fmla="*/ 45 w 145"/>
                <a:gd name="T11" fmla="*/ 125 h 627"/>
                <a:gd name="T12" fmla="*/ 30 w 145"/>
                <a:gd name="T13" fmla="*/ 165 h 627"/>
                <a:gd name="T14" fmla="*/ 15 w 145"/>
                <a:gd name="T15" fmla="*/ 201 h 627"/>
                <a:gd name="T16" fmla="*/ 10 w 145"/>
                <a:gd name="T17" fmla="*/ 241 h 627"/>
                <a:gd name="T18" fmla="*/ 5 w 145"/>
                <a:gd name="T19" fmla="*/ 281 h 627"/>
                <a:gd name="T20" fmla="*/ 5 w 145"/>
                <a:gd name="T21" fmla="*/ 281 h 627"/>
                <a:gd name="T22" fmla="*/ 0 w 145"/>
                <a:gd name="T23" fmla="*/ 326 h 627"/>
                <a:gd name="T24" fmla="*/ 5 w 145"/>
                <a:gd name="T25" fmla="*/ 376 h 627"/>
                <a:gd name="T26" fmla="*/ 15 w 145"/>
                <a:gd name="T27" fmla="*/ 466 h 627"/>
                <a:gd name="T28" fmla="*/ 15 w 145"/>
                <a:gd name="T29" fmla="*/ 466 h 627"/>
                <a:gd name="T30" fmla="*/ 25 w 145"/>
                <a:gd name="T31" fmla="*/ 547 h 627"/>
                <a:gd name="T32" fmla="*/ 40 w 145"/>
                <a:gd name="T33" fmla="*/ 587 h 627"/>
                <a:gd name="T34" fmla="*/ 55 w 145"/>
                <a:gd name="T35" fmla="*/ 627 h 627"/>
                <a:gd name="T36" fmla="*/ 55 w 145"/>
                <a:gd name="T37" fmla="*/ 627 h 627"/>
                <a:gd name="T38" fmla="*/ 60 w 145"/>
                <a:gd name="T39" fmla="*/ 627 h 627"/>
                <a:gd name="T40" fmla="*/ 60 w 145"/>
                <a:gd name="T41" fmla="*/ 622 h 627"/>
                <a:gd name="T42" fmla="*/ 60 w 145"/>
                <a:gd name="T43" fmla="*/ 622 h 627"/>
                <a:gd name="T44" fmla="*/ 55 w 145"/>
                <a:gd name="T45" fmla="*/ 587 h 627"/>
                <a:gd name="T46" fmla="*/ 50 w 145"/>
                <a:gd name="T47" fmla="*/ 552 h 627"/>
                <a:gd name="T48" fmla="*/ 35 w 145"/>
                <a:gd name="T49" fmla="*/ 482 h 627"/>
                <a:gd name="T50" fmla="*/ 35 w 145"/>
                <a:gd name="T51" fmla="*/ 482 h 627"/>
                <a:gd name="T52" fmla="*/ 20 w 145"/>
                <a:gd name="T53" fmla="*/ 401 h 627"/>
                <a:gd name="T54" fmla="*/ 15 w 145"/>
                <a:gd name="T55" fmla="*/ 316 h 627"/>
                <a:gd name="T56" fmla="*/ 15 w 145"/>
                <a:gd name="T57" fmla="*/ 316 h 627"/>
                <a:gd name="T58" fmla="*/ 20 w 145"/>
                <a:gd name="T59" fmla="*/ 271 h 627"/>
                <a:gd name="T60" fmla="*/ 25 w 145"/>
                <a:gd name="T61" fmla="*/ 226 h 627"/>
                <a:gd name="T62" fmla="*/ 35 w 145"/>
                <a:gd name="T63" fmla="*/ 186 h 627"/>
                <a:gd name="T64" fmla="*/ 45 w 145"/>
                <a:gd name="T65" fmla="*/ 145 h 627"/>
                <a:gd name="T66" fmla="*/ 65 w 145"/>
                <a:gd name="T67" fmla="*/ 105 h 627"/>
                <a:gd name="T68" fmla="*/ 85 w 145"/>
                <a:gd name="T69" fmla="*/ 70 h 627"/>
                <a:gd name="T70" fmla="*/ 115 w 145"/>
                <a:gd name="T71" fmla="*/ 35 h 627"/>
                <a:gd name="T72" fmla="*/ 145 w 145"/>
                <a:gd name="T73" fmla="*/ 5 h 627"/>
                <a:gd name="T74" fmla="*/ 145 w 145"/>
                <a:gd name="T75" fmla="*/ 5 h 627"/>
                <a:gd name="T76" fmla="*/ 140 w 145"/>
                <a:gd name="T77" fmla="*/ 0 h 627"/>
                <a:gd name="T78" fmla="*/ 140 w 145"/>
                <a:gd name="T7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627">
                  <a:moveTo>
                    <a:pt x="140" y="0"/>
                  </a:moveTo>
                  <a:lnTo>
                    <a:pt x="140" y="0"/>
                  </a:lnTo>
                  <a:lnTo>
                    <a:pt x="110" y="30"/>
                  </a:lnTo>
                  <a:lnTo>
                    <a:pt x="85" y="60"/>
                  </a:lnTo>
                  <a:lnTo>
                    <a:pt x="60" y="90"/>
                  </a:lnTo>
                  <a:lnTo>
                    <a:pt x="45" y="125"/>
                  </a:lnTo>
                  <a:lnTo>
                    <a:pt x="30" y="165"/>
                  </a:lnTo>
                  <a:lnTo>
                    <a:pt x="15" y="201"/>
                  </a:lnTo>
                  <a:lnTo>
                    <a:pt x="10" y="241"/>
                  </a:lnTo>
                  <a:lnTo>
                    <a:pt x="5" y="281"/>
                  </a:lnTo>
                  <a:lnTo>
                    <a:pt x="5" y="281"/>
                  </a:lnTo>
                  <a:lnTo>
                    <a:pt x="0" y="326"/>
                  </a:lnTo>
                  <a:lnTo>
                    <a:pt x="5" y="376"/>
                  </a:lnTo>
                  <a:lnTo>
                    <a:pt x="15" y="466"/>
                  </a:lnTo>
                  <a:lnTo>
                    <a:pt x="15" y="466"/>
                  </a:lnTo>
                  <a:lnTo>
                    <a:pt x="25" y="547"/>
                  </a:lnTo>
                  <a:lnTo>
                    <a:pt x="40" y="587"/>
                  </a:lnTo>
                  <a:lnTo>
                    <a:pt x="55" y="627"/>
                  </a:lnTo>
                  <a:lnTo>
                    <a:pt x="55" y="627"/>
                  </a:lnTo>
                  <a:lnTo>
                    <a:pt x="60" y="627"/>
                  </a:lnTo>
                  <a:lnTo>
                    <a:pt x="60" y="622"/>
                  </a:lnTo>
                  <a:lnTo>
                    <a:pt x="60" y="622"/>
                  </a:lnTo>
                  <a:lnTo>
                    <a:pt x="55" y="587"/>
                  </a:lnTo>
                  <a:lnTo>
                    <a:pt x="50" y="552"/>
                  </a:lnTo>
                  <a:lnTo>
                    <a:pt x="35" y="482"/>
                  </a:lnTo>
                  <a:lnTo>
                    <a:pt x="35" y="482"/>
                  </a:lnTo>
                  <a:lnTo>
                    <a:pt x="20" y="401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20" y="271"/>
                  </a:lnTo>
                  <a:lnTo>
                    <a:pt x="25" y="226"/>
                  </a:lnTo>
                  <a:lnTo>
                    <a:pt x="35" y="186"/>
                  </a:lnTo>
                  <a:lnTo>
                    <a:pt x="45" y="145"/>
                  </a:lnTo>
                  <a:lnTo>
                    <a:pt x="65" y="105"/>
                  </a:lnTo>
                  <a:lnTo>
                    <a:pt x="85" y="70"/>
                  </a:lnTo>
                  <a:lnTo>
                    <a:pt x="115" y="3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4" name="Freeform 37"/>
            <p:cNvSpPr>
              <a:spLocks/>
            </p:cNvSpPr>
            <p:nvPr/>
          </p:nvSpPr>
          <p:spPr bwMode="auto">
            <a:xfrm>
              <a:off x="5624513" y="3295650"/>
              <a:ext cx="549275" cy="582613"/>
            </a:xfrm>
            <a:custGeom>
              <a:avLst/>
              <a:gdLst>
                <a:gd name="T0" fmla="*/ 105 w 346"/>
                <a:gd name="T1" fmla="*/ 306 h 367"/>
                <a:gd name="T2" fmla="*/ 105 w 346"/>
                <a:gd name="T3" fmla="*/ 306 h 367"/>
                <a:gd name="T4" fmla="*/ 105 w 346"/>
                <a:gd name="T5" fmla="*/ 321 h 367"/>
                <a:gd name="T6" fmla="*/ 110 w 346"/>
                <a:gd name="T7" fmla="*/ 331 h 367"/>
                <a:gd name="T8" fmla="*/ 115 w 346"/>
                <a:gd name="T9" fmla="*/ 346 h 367"/>
                <a:gd name="T10" fmla="*/ 125 w 346"/>
                <a:gd name="T11" fmla="*/ 357 h 367"/>
                <a:gd name="T12" fmla="*/ 145 w 346"/>
                <a:gd name="T13" fmla="*/ 367 h 367"/>
                <a:gd name="T14" fmla="*/ 165 w 346"/>
                <a:gd name="T15" fmla="*/ 367 h 367"/>
                <a:gd name="T16" fmla="*/ 195 w 346"/>
                <a:gd name="T17" fmla="*/ 362 h 367"/>
                <a:gd name="T18" fmla="*/ 195 w 346"/>
                <a:gd name="T19" fmla="*/ 362 h 367"/>
                <a:gd name="T20" fmla="*/ 210 w 346"/>
                <a:gd name="T21" fmla="*/ 351 h 367"/>
                <a:gd name="T22" fmla="*/ 220 w 346"/>
                <a:gd name="T23" fmla="*/ 341 h 367"/>
                <a:gd name="T24" fmla="*/ 230 w 346"/>
                <a:gd name="T25" fmla="*/ 326 h 367"/>
                <a:gd name="T26" fmla="*/ 241 w 346"/>
                <a:gd name="T27" fmla="*/ 306 h 367"/>
                <a:gd name="T28" fmla="*/ 256 w 346"/>
                <a:gd name="T29" fmla="*/ 266 h 367"/>
                <a:gd name="T30" fmla="*/ 266 w 346"/>
                <a:gd name="T31" fmla="*/ 211 h 367"/>
                <a:gd name="T32" fmla="*/ 276 w 346"/>
                <a:gd name="T33" fmla="*/ 156 h 367"/>
                <a:gd name="T34" fmla="*/ 291 w 346"/>
                <a:gd name="T35" fmla="*/ 101 h 367"/>
                <a:gd name="T36" fmla="*/ 316 w 346"/>
                <a:gd name="T37" fmla="*/ 45 h 367"/>
                <a:gd name="T38" fmla="*/ 326 w 346"/>
                <a:gd name="T39" fmla="*/ 25 h 367"/>
                <a:gd name="T40" fmla="*/ 346 w 346"/>
                <a:gd name="T41" fmla="*/ 0 h 367"/>
                <a:gd name="T42" fmla="*/ 346 w 346"/>
                <a:gd name="T43" fmla="*/ 0 h 367"/>
                <a:gd name="T44" fmla="*/ 316 w 346"/>
                <a:gd name="T45" fmla="*/ 5 h 367"/>
                <a:gd name="T46" fmla="*/ 246 w 346"/>
                <a:gd name="T47" fmla="*/ 25 h 367"/>
                <a:gd name="T48" fmla="*/ 200 w 346"/>
                <a:gd name="T49" fmla="*/ 40 h 367"/>
                <a:gd name="T50" fmla="*/ 150 w 346"/>
                <a:gd name="T51" fmla="*/ 66 h 367"/>
                <a:gd name="T52" fmla="*/ 105 w 346"/>
                <a:gd name="T53" fmla="*/ 91 h 367"/>
                <a:gd name="T54" fmla="*/ 60 w 346"/>
                <a:gd name="T55" fmla="*/ 126 h 367"/>
                <a:gd name="T56" fmla="*/ 60 w 346"/>
                <a:gd name="T57" fmla="*/ 126 h 367"/>
                <a:gd name="T58" fmla="*/ 25 w 346"/>
                <a:gd name="T59" fmla="*/ 161 h 367"/>
                <a:gd name="T60" fmla="*/ 5 w 346"/>
                <a:gd name="T61" fmla="*/ 196 h 367"/>
                <a:gd name="T62" fmla="*/ 0 w 346"/>
                <a:gd name="T63" fmla="*/ 231 h 367"/>
                <a:gd name="T64" fmla="*/ 5 w 346"/>
                <a:gd name="T65" fmla="*/ 261 h 367"/>
                <a:gd name="T66" fmla="*/ 15 w 346"/>
                <a:gd name="T67" fmla="*/ 281 h 367"/>
                <a:gd name="T68" fmla="*/ 40 w 346"/>
                <a:gd name="T69" fmla="*/ 301 h 367"/>
                <a:gd name="T70" fmla="*/ 70 w 346"/>
                <a:gd name="T71" fmla="*/ 306 h 367"/>
                <a:gd name="T72" fmla="*/ 105 w 346"/>
                <a:gd name="T73" fmla="*/ 306 h 367"/>
                <a:gd name="T74" fmla="*/ 105 w 346"/>
                <a:gd name="T75" fmla="*/ 30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" h="367">
                  <a:moveTo>
                    <a:pt x="105" y="306"/>
                  </a:moveTo>
                  <a:lnTo>
                    <a:pt x="105" y="306"/>
                  </a:lnTo>
                  <a:lnTo>
                    <a:pt x="105" y="321"/>
                  </a:lnTo>
                  <a:lnTo>
                    <a:pt x="110" y="331"/>
                  </a:lnTo>
                  <a:lnTo>
                    <a:pt x="115" y="346"/>
                  </a:lnTo>
                  <a:lnTo>
                    <a:pt x="125" y="357"/>
                  </a:lnTo>
                  <a:lnTo>
                    <a:pt x="145" y="367"/>
                  </a:lnTo>
                  <a:lnTo>
                    <a:pt x="165" y="367"/>
                  </a:lnTo>
                  <a:lnTo>
                    <a:pt x="195" y="362"/>
                  </a:lnTo>
                  <a:lnTo>
                    <a:pt x="195" y="362"/>
                  </a:lnTo>
                  <a:lnTo>
                    <a:pt x="210" y="351"/>
                  </a:lnTo>
                  <a:lnTo>
                    <a:pt x="220" y="341"/>
                  </a:lnTo>
                  <a:lnTo>
                    <a:pt x="230" y="326"/>
                  </a:lnTo>
                  <a:lnTo>
                    <a:pt x="241" y="306"/>
                  </a:lnTo>
                  <a:lnTo>
                    <a:pt x="256" y="266"/>
                  </a:lnTo>
                  <a:lnTo>
                    <a:pt x="266" y="211"/>
                  </a:lnTo>
                  <a:lnTo>
                    <a:pt x="276" y="156"/>
                  </a:lnTo>
                  <a:lnTo>
                    <a:pt x="291" y="101"/>
                  </a:lnTo>
                  <a:lnTo>
                    <a:pt x="316" y="45"/>
                  </a:lnTo>
                  <a:lnTo>
                    <a:pt x="326" y="25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16" y="5"/>
                  </a:lnTo>
                  <a:lnTo>
                    <a:pt x="246" y="25"/>
                  </a:lnTo>
                  <a:lnTo>
                    <a:pt x="200" y="40"/>
                  </a:lnTo>
                  <a:lnTo>
                    <a:pt x="150" y="66"/>
                  </a:lnTo>
                  <a:lnTo>
                    <a:pt x="105" y="91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25" y="161"/>
                  </a:lnTo>
                  <a:lnTo>
                    <a:pt x="5" y="196"/>
                  </a:lnTo>
                  <a:lnTo>
                    <a:pt x="0" y="231"/>
                  </a:lnTo>
                  <a:lnTo>
                    <a:pt x="5" y="261"/>
                  </a:lnTo>
                  <a:lnTo>
                    <a:pt x="15" y="281"/>
                  </a:lnTo>
                  <a:lnTo>
                    <a:pt x="40" y="301"/>
                  </a:lnTo>
                  <a:lnTo>
                    <a:pt x="70" y="306"/>
                  </a:lnTo>
                  <a:lnTo>
                    <a:pt x="105" y="306"/>
                  </a:lnTo>
                  <a:lnTo>
                    <a:pt x="105" y="30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5" name="Freeform 38"/>
            <p:cNvSpPr>
              <a:spLocks/>
            </p:cNvSpPr>
            <p:nvPr/>
          </p:nvSpPr>
          <p:spPr bwMode="auto">
            <a:xfrm>
              <a:off x="5767388" y="3295650"/>
              <a:ext cx="406400" cy="501650"/>
            </a:xfrm>
            <a:custGeom>
              <a:avLst/>
              <a:gdLst>
                <a:gd name="T0" fmla="*/ 256 w 256"/>
                <a:gd name="T1" fmla="*/ 0 h 316"/>
                <a:gd name="T2" fmla="*/ 256 w 256"/>
                <a:gd name="T3" fmla="*/ 0 h 316"/>
                <a:gd name="T4" fmla="*/ 206 w 256"/>
                <a:gd name="T5" fmla="*/ 20 h 316"/>
                <a:gd name="T6" fmla="*/ 166 w 256"/>
                <a:gd name="T7" fmla="*/ 45 h 316"/>
                <a:gd name="T8" fmla="*/ 125 w 256"/>
                <a:gd name="T9" fmla="*/ 76 h 316"/>
                <a:gd name="T10" fmla="*/ 90 w 256"/>
                <a:gd name="T11" fmla="*/ 116 h 316"/>
                <a:gd name="T12" fmla="*/ 90 w 256"/>
                <a:gd name="T13" fmla="*/ 116 h 316"/>
                <a:gd name="T14" fmla="*/ 60 w 256"/>
                <a:gd name="T15" fmla="*/ 161 h 316"/>
                <a:gd name="T16" fmla="*/ 35 w 256"/>
                <a:gd name="T17" fmla="*/ 206 h 316"/>
                <a:gd name="T18" fmla="*/ 15 w 256"/>
                <a:gd name="T19" fmla="*/ 256 h 316"/>
                <a:gd name="T20" fmla="*/ 0 w 256"/>
                <a:gd name="T21" fmla="*/ 311 h 316"/>
                <a:gd name="T22" fmla="*/ 0 w 256"/>
                <a:gd name="T23" fmla="*/ 311 h 316"/>
                <a:gd name="T24" fmla="*/ 5 w 256"/>
                <a:gd name="T25" fmla="*/ 311 h 316"/>
                <a:gd name="T26" fmla="*/ 5 w 256"/>
                <a:gd name="T27" fmla="*/ 316 h 316"/>
                <a:gd name="T28" fmla="*/ 10 w 256"/>
                <a:gd name="T29" fmla="*/ 311 h 316"/>
                <a:gd name="T30" fmla="*/ 15 w 256"/>
                <a:gd name="T31" fmla="*/ 311 h 316"/>
                <a:gd name="T32" fmla="*/ 15 w 256"/>
                <a:gd name="T33" fmla="*/ 311 h 316"/>
                <a:gd name="T34" fmla="*/ 30 w 256"/>
                <a:gd name="T35" fmla="*/ 261 h 316"/>
                <a:gd name="T36" fmla="*/ 50 w 256"/>
                <a:gd name="T37" fmla="*/ 216 h 316"/>
                <a:gd name="T38" fmla="*/ 75 w 256"/>
                <a:gd name="T39" fmla="*/ 171 h 316"/>
                <a:gd name="T40" fmla="*/ 100 w 256"/>
                <a:gd name="T41" fmla="*/ 131 h 316"/>
                <a:gd name="T42" fmla="*/ 130 w 256"/>
                <a:gd name="T43" fmla="*/ 91 h 316"/>
                <a:gd name="T44" fmla="*/ 166 w 256"/>
                <a:gd name="T45" fmla="*/ 55 h 316"/>
                <a:gd name="T46" fmla="*/ 206 w 256"/>
                <a:gd name="T47" fmla="*/ 25 h 316"/>
                <a:gd name="T48" fmla="*/ 256 w 256"/>
                <a:gd name="T49" fmla="*/ 5 h 316"/>
                <a:gd name="T50" fmla="*/ 256 w 256"/>
                <a:gd name="T51" fmla="*/ 5 h 316"/>
                <a:gd name="T52" fmla="*/ 256 w 256"/>
                <a:gd name="T53" fmla="*/ 0 h 316"/>
                <a:gd name="T54" fmla="*/ 256 w 25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316">
                  <a:moveTo>
                    <a:pt x="256" y="0"/>
                  </a:moveTo>
                  <a:lnTo>
                    <a:pt x="256" y="0"/>
                  </a:lnTo>
                  <a:lnTo>
                    <a:pt x="206" y="20"/>
                  </a:lnTo>
                  <a:lnTo>
                    <a:pt x="166" y="45"/>
                  </a:lnTo>
                  <a:lnTo>
                    <a:pt x="125" y="76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60" y="161"/>
                  </a:lnTo>
                  <a:lnTo>
                    <a:pt x="35" y="206"/>
                  </a:lnTo>
                  <a:lnTo>
                    <a:pt x="15" y="256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5" y="311"/>
                  </a:lnTo>
                  <a:lnTo>
                    <a:pt x="5" y="316"/>
                  </a:lnTo>
                  <a:lnTo>
                    <a:pt x="10" y="311"/>
                  </a:lnTo>
                  <a:lnTo>
                    <a:pt x="15" y="311"/>
                  </a:lnTo>
                  <a:lnTo>
                    <a:pt x="15" y="311"/>
                  </a:lnTo>
                  <a:lnTo>
                    <a:pt x="30" y="261"/>
                  </a:lnTo>
                  <a:lnTo>
                    <a:pt x="50" y="216"/>
                  </a:lnTo>
                  <a:lnTo>
                    <a:pt x="75" y="171"/>
                  </a:lnTo>
                  <a:lnTo>
                    <a:pt x="100" y="131"/>
                  </a:lnTo>
                  <a:lnTo>
                    <a:pt x="130" y="91"/>
                  </a:lnTo>
                  <a:lnTo>
                    <a:pt x="166" y="55"/>
                  </a:lnTo>
                  <a:lnTo>
                    <a:pt x="206" y="25"/>
                  </a:lnTo>
                  <a:lnTo>
                    <a:pt x="256" y="5"/>
                  </a:lnTo>
                  <a:lnTo>
                    <a:pt x="256" y="5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6" name="Freeform 39"/>
            <p:cNvSpPr>
              <a:spLocks/>
            </p:cNvSpPr>
            <p:nvPr/>
          </p:nvSpPr>
          <p:spPr bwMode="auto">
            <a:xfrm>
              <a:off x="5799138" y="3646488"/>
              <a:ext cx="247650" cy="39688"/>
            </a:xfrm>
            <a:custGeom>
              <a:avLst/>
              <a:gdLst>
                <a:gd name="T0" fmla="*/ 5 w 156"/>
                <a:gd name="T1" fmla="*/ 25 h 25"/>
                <a:gd name="T2" fmla="*/ 5 w 156"/>
                <a:gd name="T3" fmla="*/ 25 h 25"/>
                <a:gd name="T4" fmla="*/ 45 w 156"/>
                <a:gd name="T5" fmla="*/ 25 h 25"/>
                <a:gd name="T6" fmla="*/ 80 w 156"/>
                <a:gd name="T7" fmla="*/ 20 h 25"/>
                <a:gd name="T8" fmla="*/ 115 w 156"/>
                <a:gd name="T9" fmla="*/ 15 h 25"/>
                <a:gd name="T10" fmla="*/ 156 w 156"/>
                <a:gd name="T11" fmla="*/ 0 h 25"/>
                <a:gd name="T12" fmla="*/ 156 w 156"/>
                <a:gd name="T13" fmla="*/ 0 h 25"/>
                <a:gd name="T14" fmla="*/ 156 w 156"/>
                <a:gd name="T15" fmla="*/ 0 h 25"/>
                <a:gd name="T16" fmla="*/ 156 w 156"/>
                <a:gd name="T17" fmla="*/ 0 h 25"/>
                <a:gd name="T18" fmla="*/ 120 w 156"/>
                <a:gd name="T19" fmla="*/ 10 h 25"/>
                <a:gd name="T20" fmla="*/ 80 w 156"/>
                <a:gd name="T21" fmla="*/ 15 h 25"/>
                <a:gd name="T22" fmla="*/ 40 w 156"/>
                <a:gd name="T23" fmla="*/ 20 h 25"/>
                <a:gd name="T24" fmla="*/ 5 w 156"/>
                <a:gd name="T25" fmla="*/ 15 h 25"/>
                <a:gd name="T26" fmla="*/ 5 w 156"/>
                <a:gd name="T27" fmla="*/ 15 h 25"/>
                <a:gd name="T28" fmla="*/ 0 w 156"/>
                <a:gd name="T29" fmla="*/ 20 h 25"/>
                <a:gd name="T30" fmla="*/ 5 w 156"/>
                <a:gd name="T31" fmla="*/ 25 h 25"/>
                <a:gd name="T32" fmla="*/ 5 w 156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5">
                  <a:moveTo>
                    <a:pt x="5" y="25"/>
                  </a:moveTo>
                  <a:lnTo>
                    <a:pt x="5" y="25"/>
                  </a:lnTo>
                  <a:lnTo>
                    <a:pt x="45" y="25"/>
                  </a:lnTo>
                  <a:lnTo>
                    <a:pt x="80" y="20"/>
                  </a:lnTo>
                  <a:lnTo>
                    <a:pt x="115" y="15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20" y="10"/>
                  </a:lnTo>
                  <a:lnTo>
                    <a:pt x="80" y="15"/>
                  </a:lnTo>
                  <a:lnTo>
                    <a:pt x="4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7" name="Freeform 40"/>
            <p:cNvSpPr>
              <a:spLocks/>
            </p:cNvSpPr>
            <p:nvPr/>
          </p:nvSpPr>
          <p:spPr bwMode="auto">
            <a:xfrm>
              <a:off x="5878513" y="3479800"/>
              <a:ext cx="184150" cy="63500"/>
            </a:xfrm>
            <a:custGeom>
              <a:avLst/>
              <a:gdLst>
                <a:gd name="T0" fmla="*/ 0 w 116"/>
                <a:gd name="T1" fmla="*/ 40 h 40"/>
                <a:gd name="T2" fmla="*/ 0 w 116"/>
                <a:gd name="T3" fmla="*/ 40 h 40"/>
                <a:gd name="T4" fmla="*/ 60 w 116"/>
                <a:gd name="T5" fmla="*/ 30 h 40"/>
                <a:gd name="T6" fmla="*/ 91 w 116"/>
                <a:gd name="T7" fmla="*/ 20 h 40"/>
                <a:gd name="T8" fmla="*/ 116 w 116"/>
                <a:gd name="T9" fmla="*/ 5 h 40"/>
                <a:gd name="T10" fmla="*/ 116 w 116"/>
                <a:gd name="T11" fmla="*/ 5 h 40"/>
                <a:gd name="T12" fmla="*/ 116 w 116"/>
                <a:gd name="T13" fmla="*/ 0 h 40"/>
                <a:gd name="T14" fmla="*/ 116 w 116"/>
                <a:gd name="T15" fmla="*/ 0 h 40"/>
                <a:gd name="T16" fmla="*/ 86 w 116"/>
                <a:gd name="T17" fmla="*/ 10 h 40"/>
                <a:gd name="T18" fmla="*/ 55 w 116"/>
                <a:gd name="T19" fmla="*/ 20 h 40"/>
                <a:gd name="T20" fmla="*/ 25 w 116"/>
                <a:gd name="T21" fmla="*/ 25 h 40"/>
                <a:gd name="T22" fmla="*/ 0 w 116"/>
                <a:gd name="T23" fmla="*/ 40 h 40"/>
                <a:gd name="T24" fmla="*/ 0 w 116"/>
                <a:gd name="T25" fmla="*/ 40 h 40"/>
                <a:gd name="T26" fmla="*/ 0 w 116"/>
                <a:gd name="T27" fmla="*/ 40 h 40"/>
                <a:gd name="T28" fmla="*/ 0 w 116"/>
                <a:gd name="T2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0">
                  <a:moveTo>
                    <a:pt x="0" y="40"/>
                  </a:moveTo>
                  <a:lnTo>
                    <a:pt x="0" y="40"/>
                  </a:lnTo>
                  <a:lnTo>
                    <a:pt x="60" y="30"/>
                  </a:lnTo>
                  <a:lnTo>
                    <a:pt x="91" y="20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86" y="10"/>
                  </a:lnTo>
                  <a:lnTo>
                    <a:pt x="55" y="20"/>
                  </a:lnTo>
                  <a:lnTo>
                    <a:pt x="25" y="2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8" name="Freeform 41"/>
            <p:cNvSpPr>
              <a:spLocks/>
            </p:cNvSpPr>
            <p:nvPr/>
          </p:nvSpPr>
          <p:spPr bwMode="auto">
            <a:xfrm>
              <a:off x="5815013" y="3424238"/>
              <a:ext cx="39688" cy="158750"/>
            </a:xfrm>
            <a:custGeom>
              <a:avLst/>
              <a:gdLst>
                <a:gd name="T0" fmla="*/ 5 w 25"/>
                <a:gd name="T1" fmla="*/ 0 h 100"/>
                <a:gd name="T2" fmla="*/ 5 w 25"/>
                <a:gd name="T3" fmla="*/ 0 h 100"/>
                <a:gd name="T4" fmla="*/ 0 w 25"/>
                <a:gd name="T5" fmla="*/ 25 h 100"/>
                <a:gd name="T6" fmla="*/ 0 w 25"/>
                <a:gd name="T7" fmla="*/ 55 h 100"/>
                <a:gd name="T8" fmla="*/ 10 w 25"/>
                <a:gd name="T9" fmla="*/ 80 h 100"/>
                <a:gd name="T10" fmla="*/ 20 w 25"/>
                <a:gd name="T11" fmla="*/ 100 h 100"/>
                <a:gd name="T12" fmla="*/ 20 w 25"/>
                <a:gd name="T13" fmla="*/ 100 h 100"/>
                <a:gd name="T14" fmla="*/ 25 w 25"/>
                <a:gd name="T15" fmla="*/ 100 h 100"/>
                <a:gd name="T16" fmla="*/ 25 w 25"/>
                <a:gd name="T17" fmla="*/ 100 h 100"/>
                <a:gd name="T18" fmla="*/ 15 w 25"/>
                <a:gd name="T19" fmla="*/ 75 h 100"/>
                <a:gd name="T20" fmla="*/ 10 w 25"/>
                <a:gd name="T21" fmla="*/ 50 h 100"/>
                <a:gd name="T22" fmla="*/ 5 w 25"/>
                <a:gd name="T23" fmla="*/ 0 h 100"/>
                <a:gd name="T24" fmla="*/ 5 w 25"/>
                <a:gd name="T25" fmla="*/ 0 h 100"/>
                <a:gd name="T26" fmla="*/ 5 w 25"/>
                <a:gd name="T27" fmla="*/ 0 h 100"/>
                <a:gd name="T28" fmla="*/ 5 w 25"/>
                <a:gd name="T29" fmla="*/ 0 h 100"/>
                <a:gd name="T30" fmla="*/ 5 w 25"/>
                <a:gd name="T3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00">
                  <a:moveTo>
                    <a:pt x="5" y="0"/>
                  </a:moveTo>
                  <a:lnTo>
                    <a:pt x="5" y="0"/>
                  </a:lnTo>
                  <a:lnTo>
                    <a:pt x="0" y="25"/>
                  </a:lnTo>
                  <a:lnTo>
                    <a:pt x="0" y="55"/>
                  </a:lnTo>
                  <a:lnTo>
                    <a:pt x="10" y="8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15" y="75"/>
                  </a:lnTo>
                  <a:lnTo>
                    <a:pt x="10" y="5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9" name="Freeform 42"/>
            <p:cNvSpPr>
              <a:spLocks/>
            </p:cNvSpPr>
            <p:nvPr/>
          </p:nvSpPr>
          <p:spPr bwMode="auto">
            <a:xfrm>
              <a:off x="5680075" y="3535363"/>
              <a:ext cx="103188" cy="222250"/>
            </a:xfrm>
            <a:custGeom>
              <a:avLst/>
              <a:gdLst>
                <a:gd name="T0" fmla="*/ 0 w 65"/>
                <a:gd name="T1" fmla="*/ 0 h 140"/>
                <a:gd name="T2" fmla="*/ 0 w 65"/>
                <a:gd name="T3" fmla="*/ 0 h 140"/>
                <a:gd name="T4" fmla="*/ 0 w 65"/>
                <a:gd name="T5" fmla="*/ 20 h 140"/>
                <a:gd name="T6" fmla="*/ 0 w 65"/>
                <a:gd name="T7" fmla="*/ 40 h 140"/>
                <a:gd name="T8" fmla="*/ 15 w 65"/>
                <a:gd name="T9" fmla="*/ 80 h 140"/>
                <a:gd name="T10" fmla="*/ 15 w 65"/>
                <a:gd name="T11" fmla="*/ 80 h 140"/>
                <a:gd name="T12" fmla="*/ 35 w 65"/>
                <a:gd name="T13" fmla="*/ 115 h 140"/>
                <a:gd name="T14" fmla="*/ 50 w 65"/>
                <a:gd name="T15" fmla="*/ 130 h 140"/>
                <a:gd name="T16" fmla="*/ 65 w 65"/>
                <a:gd name="T17" fmla="*/ 140 h 140"/>
                <a:gd name="T18" fmla="*/ 65 w 65"/>
                <a:gd name="T19" fmla="*/ 140 h 140"/>
                <a:gd name="T20" fmla="*/ 65 w 65"/>
                <a:gd name="T21" fmla="*/ 135 h 140"/>
                <a:gd name="T22" fmla="*/ 65 w 65"/>
                <a:gd name="T23" fmla="*/ 135 h 140"/>
                <a:gd name="T24" fmla="*/ 65 w 65"/>
                <a:gd name="T25" fmla="*/ 135 h 140"/>
                <a:gd name="T26" fmla="*/ 45 w 65"/>
                <a:gd name="T27" fmla="*/ 105 h 140"/>
                <a:gd name="T28" fmla="*/ 25 w 65"/>
                <a:gd name="T29" fmla="*/ 75 h 140"/>
                <a:gd name="T30" fmla="*/ 25 w 65"/>
                <a:gd name="T31" fmla="*/ 75 h 140"/>
                <a:gd name="T32" fmla="*/ 10 w 65"/>
                <a:gd name="T33" fmla="*/ 40 h 140"/>
                <a:gd name="T34" fmla="*/ 0 w 65"/>
                <a:gd name="T35" fmla="*/ 0 h 140"/>
                <a:gd name="T36" fmla="*/ 0 w 65"/>
                <a:gd name="T37" fmla="*/ 0 h 140"/>
                <a:gd name="T38" fmla="*/ 0 w 65"/>
                <a:gd name="T39" fmla="*/ 0 h 140"/>
                <a:gd name="T40" fmla="*/ 0 w 65"/>
                <a:gd name="T41" fmla="*/ 0 h 140"/>
                <a:gd name="T42" fmla="*/ 0 w 65"/>
                <a:gd name="T4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4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35" y="115"/>
                  </a:lnTo>
                  <a:lnTo>
                    <a:pt x="50" y="13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45" y="10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10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273432" y="1733123"/>
            <a:ext cx="8456470" cy="393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altLang="ko-KR" sz="2400" b="1" dirty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4353" y="376241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1훈골목대장 R" pitchFamily="18" charset="-127"/>
                <a:ea typeface="1훈골목대장 R" pitchFamily="18" charset="-127"/>
              </a:rPr>
              <a:t>자유학기제</a:t>
            </a:r>
            <a:r>
              <a:rPr lang="ko-KR" altLang="en-US" sz="2800" dirty="0" smtClean="0">
                <a:latin typeface="1훈골목대장 R" pitchFamily="18" charset="-127"/>
                <a:ea typeface="1훈골목대장 R" pitchFamily="18" charset="-127"/>
              </a:rPr>
              <a:t> 운영 프로그램</a:t>
            </a:r>
            <a:endParaRPr lang="ko-KR" altLang="en-US" sz="2800" dirty="0">
              <a:latin typeface="1훈골목대장 R" pitchFamily="18" charset="-127"/>
              <a:ea typeface="1훈골목대장 R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319787" y="980728"/>
            <a:ext cx="8040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2. 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선택 프로그램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(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목 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6, 7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교시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)</a:t>
            </a:r>
            <a:endParaRPr lang="ko-KR" altLang="en-US" sz="4000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양재튼튼체B" pitchFamily="18" charset="-127"/>
              <a:ea typeface="양재튼튼체B" pitchFamily="18" charset="-127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405892" y="2307026"/>
            <a:ext cx="8738108" cy="1407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112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(1) </a:t>
            </a:r>
            <a:r>
              <a:rPr lang="ko-KR" altLang="en-US" sz="112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매체 속 세상</a:t>
            </a:r>
            <a:r>
              <a:rPr lang="en-US" altLang="ko-KR" sz="112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, </a:t>
            </a:r>
            <a:r>
              <a:rPr lang="ko-KR" altLang="en-US" sz="112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연극으로 끌어내기 </a:t>
            </a:r>
            <a:r>
              <a:rPr lang="en-US" altLang="ko-KR" sz="112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</a:t>
            </a:r>
            <a:r>
              <a:rPr lang="ko-KR" altLang="en-US" sz="11200" b="1" dirty="0" err="1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오안나</a:t>
            </a:r>
            <a:r>
              <a:rPr lang="ko-KR" altLang="en-US" sz="112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선생님</a:t>
            </a:r>
            <a:r>
              <a:rPr lang="en-US" altLang="ko-KR" sz="112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</a:t>
            </a:r>
          </a:p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74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  </a:t>
            </a:r>
            <a:r>
              <a:rPr lang="en-US" altLang="ko-KR" sz="92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92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문학과 영화</a:t>
            </a:r>
            <a:r>
              <a:rPr lang="en-US" altLang="ko-KR" sz="92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, </a:t>
            </a:r>
            <a:r>
              <a:rPr lang="ko-KR" altLang="en-US" sz="92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신문 등 다양한 매체 속 세상을 연극으로 재구성하여 표현하기</a:t>
            </a:r>
            <a:endParaRPr lang="en-US" altLang="ko-KR" sz="92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>
          <a:xfrm>
            <a:off x="435660" y="4179081"/>
            <a:ext cx="8064500" cy="1981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(2) MMVP (</a:t>
            </a:r>
            <a:r>
              <a:rPr lang="ko-KR" altLang="en-US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이광국 선생님</a:t>
            </a:r>
            <a:r>
              <a:rPr lang="en-US" altLang="ko-KR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</a:t>
            </a:r>
          </a:p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30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30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</a:t>
            </a:r>
            <a:r>
              <a:rPr lang="en-US" altLang="ko-KR" sz="30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영화와 음악</a:t>
            </a:r>
            <a:r>
              <a:rPr lang="en-US" altLang="ko-KR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, CNN </a:t>
            </a:r>
            <a:r>
              <a:rPr lang="ko-KR" altLang="en-US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방송 등을 통해 </a:t>
            </a:r>
            <a:endParaRPr lang="en-US" altLang="ko-KR" sz="28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2800" b="1" dirty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      </a:t>
            </a:r>
            <a:r>
              <a:rPr lang="ko-KR" altLang="en-US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실용적인 영어교육 기회 제공</a:t>
            </a:r>
            <a:endParaRPr lang="en-US" altLang="ko-KR" sz="28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96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그룹 94"/>
          <p:cNvGrpSpPr/>
          <p:nvPr/>
        </p:nvGrpSpPr>
        <p:grpSpPr>
          <a:xfrm>
            <a:off x="0" y="-465"/>
            <a:ext cx="9144001" cy="1112840"/>
            <a:chOff x="0" y="-465"/>
            <a:chExt cx="9144001" cy="1112840"/>
          </a:xfrm>
        </p:grpSpPr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sp>
        <p:nvSpPr>
          <p:cNvPr id="63" name="Freeform 37"/>
          <p:cNvSpPr>
            <a:spLocks/>
          </p:cNvSpPr>
          <p:nvPr/>
        </p:nvSpPr>
        <p:spPr bwMode="auto">
          <a:xfrm rot="460187">
            <a:off x="229894" y="309622"/>
            <a:ext cx="514102" cy="545306"/>
          </a:xfrm>
          <a:custGeom>
            <a:avLst/>
            <a:gdLst>
              <a:gd name="T0" fmla="*/ 105 w 346"/>
              <a:gd name="T1" fmla="*/ 306 h 367"/>
              <a:gd name="T2" fmla="*/ 105 w 346"/>
              <a:gd name="T3" fmla="*/ 306 h 367"/>
              <a:gd name="T4" fmla="*/ 105 w 346"/>
              <a:gd name="T5" fmla="*/ 321 h 367"/>
              <a:gd name="T6" fmla="*/ 110 w 346"/>
              <a:gd name="T7" fmla="*/ 331 h 367"/>
              <a:gd name="T8" fmla="*/ 115 w 346"/>
              <a:gd name="T9" fmla="*/ 346 h 367"/>
              <a:gd name="T10" fmla="*/ 125 w 346"/>
              <a:gd name="T11" fmla="*/ 357 h 367"/>
              <a:gd name="T12" fmla="*/ 145 w 346"/>
              <a:gd name="T13" fmla="*/ 367 h 367"/>
              <a:gd name="T14" fmla="*/ 165 w 346"/>
              <a:gd name="T15" fmla="*/ 367 h 367"/>
              <a:gd name="T16" fmla="*/ 195 w 346"/>
              <a:gd name="T17" fmla="*/ 362 h 367"/>
              <a:gd name="T18" fmla="*/ 195 w 346"/>
              <a:gd name="T19" fmla="*/ 362 h 367"/>
              <a:gd name="T20" fmla="*/ 210 w 346"/>
              <a:gd name="T21" fmla="*/ 351 h 367"/>
              <a:gd name="T22" fmla="*/ 220 w 346"/>
              <a:gd name="T23" fmla="*/ 341 h 367"/>
              <a:gd name="T24" fmla="*/ 230 w 346"/>
              <a:gd name="T25" fmla="*/ 326 h 367"/>
              <a:gd name="T26" fmla="*/ 241 w 346"/>
              <a:gd name="T27" fmla="*/ 306 h 367"/>
              <a:gd name="T28" fmla="*/ 256 w 346"/>
              <a:gd name="T29" fmla="*/ 266 h 367"/>
              <a:gd name="T30" fmla="*/ 266 w 346"/>
              <a:gd name="T31" fmla="*/ 211 h 367"/>
              <a:gd name="T32" fmla="*/ 276 w 346"/>
              <a:gd name="T33" fmla="*/ 156 h 367"/>
              <a:gd name="T34" fmla="*/ 291 w 346"/>
              <a:gd name="T35" fmla="*/ 101 h 367"/>
              <a:gd name="T36" fmla="*/ 316 w 346"/>
              <a:gd name="T37" fmla="*/ 45 h 367"/>
              <a:gd name="T38" fmla="*/ 326 w 346"/>
              <a:gd name="T39" fmla="*/ 25 h 367"/>
              <a:gd name="T40" fmla="*/ 346 w 346"/>
              <a:gd name="T41" fmla="*/ 0 h 367"/>
              <a:gd name="T42" fmla="*/ 346 w 346"/>
              <a:gd name="T43" fmla="*/ 0 h 367"/>
              <a:gd name="T44" fmla="*/ 316 w 346"/>
              <a:gd name="T45" fmla="*/ 5 h 367"/>
              <a:gd name="T46" fmla="*/ 246 w 346"/>
              <a:gd name="T47" fmla="*/ 25 h 367"/>
              <a:gd name="T48" fmla="*/ 200 w 346"/>
              <a:gd name="T49" fmla="*/ 40 h 367"/>
              <a:gd name="T50" fmla="*/ 150 w 346"/>
              <a:gd name="T51" fmla="*/ 66 h 367"/>
              <a:gd name="T52" fmla="*/ 105 w 346"/>
              <a:gd name="T53" fmla="*/ 91 h 367"/>
              <a:gd name="T54" fmla="*/ 60 w 346"/>
              <a:gd name="T55" fmla="*/ 126 h 367"/>
              <a:gd name="T56" fmla="*/ 60 w 346"/>
              <a:gd name="T57" fmla="*/ 126 h 367"/>
              <a:gd name="T58" fmla="*/ 25 w 346"/>
              <a:gd name="T59" fmla="*/ 161 h 367"/>
              <a:gd name="T60" fmla="*/ 5 w 346"/>
              <a:gd name="T61" fmla="*/ 196 h 367"/>
              <a:gd name="T62" fmla="*/ 0 w 346"/>
              <a:gd name="T63" fmla="*/ 231 h 367"/>
              <a:gd name="T64" fmla="*/ 5 w 346"/>
              <a:gd name="T65" fmla="*/ 261 h 367"/>
              <a:gd name="T66" fmla="*/ 15 w 346"/>
              <a:gd name="T67" fmla="*/ 281 h 367"/>
              <a:gd name="T68" fmla="*/ 40 w 346"/>
              <a:gd name="T69" fmla="*/ 301 h 367"/>
              <a:gd name="T70" fmla="*/ 70 w 346"/>
              <a:gd name="T71" fmla="*/ 306 h 367"/>
              <a:gd name="T72" fmla="*/ 105 w 346"/>
              <a:gd name="T73" fmla="*/ 306 h 367"/>
              <a:gd name="T74" fmla="*/ 105 w 346"/>
              <a:gd name="T75" fmla="*/ 30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6" h="367">
                <a:moveTo>
                  <a:pt x="105" y="306"/>
                </a:moveTo>
                <a:lnTo>
                  <a:pt x="105" y="306"/>
                </a:lnTo>
                <a:lnTo>
                  <a:pt x="105" y="321"/>
                </a:lnTo>
                <a:lnTo>
                  <a:pt x="110" y="331"/>
                </a:lnTo>
                <a:lnTo>
                  <a:pt x="115" y="346"/>
                </a:lnTo>
                <a:lnTo>
                  <a:pt x="125" y="357"/>
                </a:lnTo>
                <a:lnTo>
                  <a:pt x="145" y="367"/>
                </a:lnTo>
                <a:lnTo>
                  <a:pt x="165" y="367"/>
                </a:lnTo>
                <a:lnTo>
                  <a:pt x="195" y="362"/>
                </a:lnTo>
                <a:lnTo>
                  <a:pt x="195" y="362"/>
                </a:lnTo>
                <a:lnTo>
                  <a:pt x="210" y="351"/>
                </a:lnTo>
                <a:lnTo>
                  <a:pt x="220" y="341"/>
                </a:lnTo>
                <a:lnTo>
                  <a:pt x="230" y="326"/>
                </a:lnTo>
                <a:lnTo>
                  <a:pt x="241" y="306"/>
                </a:lnTo>
                <a:lnTo>
                  <a:pt x="256" y="266"/>
                </a:lnTo>
                <a:lnTo>
                  <a:pt x="266" y="211"/>
                </a:lnTo>
                <a:lnTo>
                  <a:pt x="276" y="156"/>
                </a:lnTo>
                <a:lnTo>
                  <a:pt x="291" y="101"/>
                </a:lnTo>
                <a:lnTo>
                  <a:pt x="316" y="45"/>
                </a:lnTo>
                <a:lnTo>
                  <a:pt x="326" y="25"/>
                </a:lnTo>
                <a:lnTo>
                  <a:pt x="346" y="0"/>
                </a:lnTo>
                <a:lnTo>
                  <a:pt x="346" y="0"/>
                </a:lnTo>
                <a:lnTo>
                  <a:pt x="316" y="5"/>
                </a:lnTo>
                <a:lnTo>
                  <a:pt x="246" y="25"/>
                </a:lnTo>
                <a:lnTo>
                  <a:pt x="200" y="40"/>
                </a:lnTo>
                <a:lnTo>
                  <a:pt x="150" y="66"/>
                </a:lnTo>
                <a:lnTo>
                  <a:pt x="105" y="91"/>
                </a:lnTo>
                <a:lnTo>
                  <a:pt x="60" y="126"/>
                </a:lnTo>
                <a:lnTo>
                  <a:pt x="60" y="126"/>
                </a:lnTo>
                <a:lnTo>
                  <a:pt x="25" y="161"/>
                </a:lnTo>
                <a:lnTo>
                  <a:pt x="5" y="196"/>
                </a:lnTo>
                <a:lnTo>
                  <a:pt x="0" y="231"/>
                </a:lnTo>
                <a:lnTo>
                  <a:pt x="5" y="261"/>
                </a:lnTo>
                <a:lnTo>
                  <a:pt x="15" y="281"/>
                </a:lnTo>
                <a:lnTo>
                  <a:pt x="40" y="301"/>
                </a:lnTo>
                <a:lnTo>
                  <a:pt x="70" y="306"/>
                </a:lnTo>
                <a:lnTo>
                  <a:pt x="105" y="306"/>
                </a:lnTo>
                <a:lnTo>
                  <a:pt x="105" y="306"/>
                </a:lnTo>
                <a:close/>
              </a:path>
            </a:pathLst>
          </a:custGeom>
          <a:solidFill>
            <a:srgbClr val="A2C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64" name="그룹 1063"/>
          <p:cNvGrpSpPr/>
          <p:nvPr/>
        </p:nvGrpSpPr>
        <p:grpSpPr>
          <a:xfrm>
            <a:off x="8016698" y="5282765"/>
            <a:ext cx="1121908" cy="1652406"/>
            <a:chOff x="4716463" y="3295650"/>
            <a:chExt cx="2309812" cy="3402013"/>
          </a:xfrm>
        </p:grpSpPr>
        <p:sp>
          <p:nvSpPr>
            <p:cNvPr id="1028" name="Freeform 11"/>
            <p:cNvSpPr>
              <a:spLocks/>
            </p:cNvSpPr>
            <p:nvPr/>
          </p:nvSpPr>
          <p:spPr bwMode="auto">
            <a:xfrm>
              <a:off x="4740275" y="4633913"/>
              <a:ext cx="1098550" cy="733425"/>
            </a:xfrm>
            <a:custGeom>
              <a:avLst/>
              <a:gdLst>
                <a:gd name="T0" fmla="*/ 582 w 692"/>
                <a:gd name="T1" fmla="*/ 326 h 462"/>
                <a:gd name="T2" fmla="*/ 582 w 692"/>
                <a:gd name="T3" fmla="*/ 326 h 462"/>
                <a:gd name="T4" fmla="*/ 587 w 692"/>
                <a:gd name="T5" fmla="*/ 346 h 462"/>
                <a:gd name="T6" fmla="*/ 592 w 692"/>
                <a:gd name="T7" fmla="*/ 366 h 462"/>
                <a:gd name="T8" fmla="*/ 592 w 692"/>
                <a:gd name="T9" fmla="*/ 386 h 462"/>
                <a:gd name="T10" fmla="*/ 582 w 692"/>
                <a:gd name="T11" fmla="*/ 412 h 462"/>
                <a:gd name="T12" fmla="*/ 562 w 692"/>
                <a:gd name="T13" fmla="*/ 437 h 462"/>
                <a:gd name="T14" fmla="*/ 552 w 692"/>
                <a:gd name="T15" fmla="*/ 447 h 462"/>
                <a:gd name="T16" fmla="*/ 532 w 692"/>
                <a:gd name="T17" fmla="*/ 452 h 462"/>
                <a:gd name="T18" fmla="*/ 512 w 692"/>
                <a:gd name="T19" fmla="*/ 462 h 462"/>
                <a:gd name="T20" fmla="*/ 487 w 692"/>
                <a:gd name="T21" fmla="*/ 462 h 462"/>
                <a:gd name="T22" fmla="*/ 487 w 692"/>
                <a:gd name="T23" fmla="*/ 462 h 462"/>
                <a:gd name="T24" fmla="*/ 456 w 692"/>
                <a:gd name="T25" fmla="*/ 462 h 462"/>
                <a:gd name="T26" fmla="*/ 431 w 692"/>
                <a:gd name="T27" fmla="*/ 452 h 462"/>
                <a:gd name="T28" fmla="*/ 406 w 692"/>
                <a:gd name="T29" fmla="*/ 437 h 462"/>
                <a:gd name="T30" fmla="*/ 381 w 692"/>
                <a:gd name="T31" fmla="*/ 417 h 462"/>
                <a:gd name="T32" fmla="*/ 326 w 692"/>
                <a:gd name="T33" fmla="*/ 361 h 462"/>
                <a:gd name="T34" fmla="*/ 271 w 692"/>
                <a:gd name="T35" fmla="*/ 291 h 462"/>
                <a:gd name="T36" fmla="*/ 216 w 692"/>
                <a:gd name="T37" fmla="*/ 216 h 462"/>
                <a:gd name="T38" fmla="*/ 150 w 692"/>
                <a:gd name="T39" fmla="*/ 141 h 462"/>
                <a:gd name="T40" fmla="*/ 115 w 692"/>
                <a:gd name="T41" fmla="*/ 111 h 462"/>
                <a:gd name="T42" fmla="*/ 80 w 692"/>
                <a:gd name="T43" fmla="*/ 80 h 462"/>
                <a:gd name="T44" fmla="*/ 40 w 692"/>
                <a:gd name="T45" fmla="*/ 50 h 462"/>
                <a:gd name="T46" fmla="*/ 0 w 692"/>
                <a:gd name="T47" fmla="*/ 30 h 462"/>
                <a:gd name="T48" fmla="*/ 0 w 692"/>
                <a:gd name="T49" fmla="*/ 30 h 462"/>
                <a:gd name="T50" fmla="*/ 45 w 692"/>
                <a:gd name="T51" fmla="*/ 20 h 462"/>
                <a:gd name="T52" fmla="*/ 95 w 692"/>
                <a:gd name="T53" fmla="*/ 10 h 462"/>
                <a:gd name="T54" fmla="*/ 166 w 692"/>
                <a:gd name="T55" fmla="*/ 5 h 462"/>
                <a:gd name="T56" fmla="*/ 241 w 692"/>
                <a:gd name="T57" fmla="*/ 0 h 462"/>
                <a:gd name="T58" fmla="*/ 326 w 692"/>
                <a:gd name="T59" fmla="*/ 0 h 462"/>
                <a:gd name="T60" fmla="*/ 416 w 692"/>
                <a:gd name="T61" fmla="*/ 10 h 462"/>
                <a:gd name="T62" fmla="*/ 461 w 692"/>
                <a:gd name="T63" fmla="*/ 20 h 462"/>
                <a:gd name="T64" fmla="*/ 507 w 692"/>
                <a:gd name="T65" fmla="*/ 30 h 462"/>
                <a:gd name="T66" fmla="*/ 507 w 692"/>
                <a:gd name="T67" fmla="*/ 30 h 462"/>
                <a:gd name="T68" fmla="*/ 552 w 692"/>
                <a:gd name="T69" fmla="*/ 45 h 462"/>
                <a:gd name="T70" fmla="*/ 587 w 692"/>
                <a:gd name="T71" fmla="*/ 60 h 462"/>
                <a:gd name="T72" fmla="*/ 617 w 692"/>
                <a:gd name="T73" fmla="*/ 80 h 462"/>
                <a:gd name="T74" fmla="*/ 642 w 692"/>
                <a:gd name="T75" fmla="*/ 100 h 462"/>
                <a:gd name="T76" fmla="*/ 662 w 692"/>
                <a:gd name="T77" fmla="*/ 121 h 462"/>
                <a:gd name="T78" fmla="*/ 677 w 692"/>
                <a:gd name="T79" fmla="*/ 146 h 462"/>
                <a:gd name="T80" fmla="*/ 687 w 692"/>
                <a:gd name="T81" fmla="*/ 171 h 462"/>
                <a:gd name="T82" fmla="*/ 692 w 692"/>
                <a:gd name="T83" fmla="*/ 191 h 462"/>
                <a:gd name="T84" fmla="*/ 692 w 692"/>
                <a:gd name="T85" fmla="*/ 216 h 462"/>
                <a:gd name="T86" fmla="*/ 687 w 692"/>
                <a:gd name="T87" fmla="*/ 236 h 462"/>
                <a:gd name="T88" fmla="*/ 682 w 692"/>
                <a:gd name="T89" fmla="*/ 256 h 462"/>
                <a:gd name="T90" fmla="*/ 667 w 692"/>
                <a:gd name="T91" fmla="*/ 276 h 462"/>
                <a:gd name="T92" fmla="*/ 652 w 692"/>
                <a:gd name="T93" fmla="*/ 291 h 462"/>
                <a:gd name="T94" fmla="*/ 632 w 692"/>
                <a:gd name="T95" fmla="*/ 306 h 462"/>
                <a:gd name="T96" fmla="*/ 607 w 692"/>
                <a:gd name="T97" fmla="*/ 316 h 462"/>
                <a:gd name="T98" fmla="*/ 582 w 692"/>
                <a:gd name="T99" fmla="*/ 326 h 462"/>
                <a:gd name="T100" fmla="*/ 582 w 692"/>
                <a:gd name="T101" fmla="*/ 32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2" h="462">
                  <a:moveTo>
                    <a:pt x="582" y="326"/>
                  </a:moveTo>
                  <a:lnTo>
                    <a:pt x="582" y="326"/>
                  </a:lnTo>
                  <a:lnTo>
                    <a:pt x="587" y="346"/>
                  </a:lnTo>
                  <a:lnTo>
                    <a:pt x="592" y="366"/>
                  </a:lnTo>
                  <a:lnTo>
                    <a:pt x="592" y="386"/>
                  </a:lnTo>
                  <a:lnTo>
                    <a:pt x="582" y="412"/>
                  </a:lnTo>
                  <a:lnTo>
                    <a:pt x="562" y="437"/>
                  </a:lnTo>
                  <a:lnTo>
                    <a:pt x="552" y="447"/>
                  </a:lnTo>
                  <a:lnTo>
                    <a:pt x="532" y="452"/>
                  </a:lnTo>
                  <a:lnTo>
                    <a:pt x="512" y="462"/>
                  </a:lnTo>
                  <a:lnTo>
                    <a:pt x="487" y="462"/>
                  </a:lnTo>
                  <a:lnTo>
                    <a:pt x="487" y="462"/>
                  </a:lnTo>
                  <a:lnTo>
                    <a:pt x="456" y="462"/>
                  </a:lnTo>
                  <a:lnTo>
                    <a:pt x="431" y="452"/>
                  </a:lnTo>
                  <a:lnTo>
                    <a:pt x="406" y="437"/>
                  </a:lnTo>
                  <a:lnTo>
                    <a:pt x="381" y="417"/>
                  </a:lnTo>
                  <a:lnTo>
                    <a:pt x="326" y="361"/>
                  </a:lnTo>
                  <a:lnTo>
                    <a:pt x="271" y="291"/>
                  </a:lnTo>
                  <a:lnTo>
                    <a:pt x="216" y="216"/>
                  </a:lnTo>
                  <a:lnTo>
                    <a:pt x="150" y="141"/>
                  </a:lnTo>
                  <a:lnTo>
                    <a:pt x="115" y="111"/>
                  </a:lnTo>
                  <a:lnTo>
                    <a:pt x="80" y="80"/>
                  </a:lnTo>
                  <a:lnTo>
                    <a:pt x="40" y="5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5" y="20"/>
                  </a:lnTo>
                  <a:lnTo>
                    <a:pt x="95" y="10"/>
                  </a:lnTo>
                  <a:lnTo>
                    <a:pt x="166" y="5"/>
                  </a:lnTo>
                  <a:lnTo>
                    <a:pt x="241" y="0"/>
                  </a:lnTo>
                  <a:lnTo>
                    <a:pt x="326" y="0"/>
                  </a:lnTo>
                  <a:lnTo>
                    <a:pt x="416" y="10"/>
                  </a:lnTo>
                  <a:lnTo>
                    <a:pt x="461" y="20"/>
                  </a:lnTo>
                  <a:lnTo>
                    <a:pt x="507" y="30"/>
                  </a:lnTo>
                  <a:lnTo>
                    <a:pt x="507" y="30"/>
                  </a:lnTo>
                  <a:lnTo>
                    <a:pt x="552" y="45"/>
                  </a:lnTo>
                  <a:lnTo>
                    <a:pt x="587" y="60"/>
                  </a:lnTo>
                  <a:lnTo>
                    <a:pt x="617" y="80"/>
                  </a:lnTo>
                  <a:lnTo>
                    <a:pt x="642" y="100"/>
                  </a:lnTo>
                  <a:lnTo>
                    <a:pt x="662" y="121"/>
                  </a:lnTo>
                  <a:lnTo>
                    <a:pt x="677" y="146"/>
                  </a:lnTo>
                  <a:lnTo>
                    <a:pt x="687" y="171"/>
                  </a:lnTo>
                  <a:lnTo>
                    <a:pt x="692" y="191"/>
                  </a:lnTo>
                  <a:lnTo>
                    <a:pt x="692" y="216"/>
                  </a:lnTo>
                  <a:lnTo>
                    <a:pt x="687" y="236"/>
                  </a:lnTo>
                  <a:lnTo>
                    <a:pt x="682" y="256"/>
                  </a:lnTo>
                  <a:lnTo>
                    <a:pt x="667" y="276"/>
                  </a:lnTo>
                  <a:lnTo>
                    <a:pt x="652" y="291"/>
                  </a:lnTo>
                  <a:lnTo>
                    <a:pt x="632" y="306"/>
                  </a:lnTo>
                  <a:lnTo>
                    <a:pt x="607" y="316"/>
                  </a:lnTo>
                  <a:lnTo>
                    <a:pt x="582" y="326"/>
                  </a:lnTo>
                  <a:lnTo>
                    <a:pt x="582" y="32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9" name="Freeform 12"/>
            <p:cNvSpPr>
              <a:spLocks/>
            </p:cNvSpPr>
            <p:nvPr/>
          </p:nvSpPr>
          <p:spPr bwMode="auto">
            <a:xfrm>
              <a:off x="4740275" y="4673600"/>
              <a:ext cx="1154113" cy="804863"/>
            </a:xfrm>
            <a:custGeom>
              <a:avLst/>
              <a:gdLst>
                <a:gd name="T0" fmla="*/ 0 w 727"/>
                <a:gd name="T1" fmla="*/ 10 h 507"/>
                <a:gd name="T2" fmla="*/ 0 w 727"/>
                <a:gd name="T3" fmla="*/ 10 h 507"/>
                <a:gd name="T4" fmla="*/ 50 w 727"/>
                <a:gd name="T5" fmla="*/ 5 h 507"/>
                <a:gd name="T6" fmla="*/ 95 w 727"/>
                <a:gd name="T7" fmla="*/ 10 h 507"/>
                <a:gd name="T8" fmla="*/ 145 w 727"/>
                <a:gd name="T9" fmla="*/ 20 h 507"/>
                <a:gd name="T10" fmla="*/ 196 w 727"/>
                <a:gd name="T11" fmla="*/ 35 h 507"/>
                <a:gd name="T12" fmla="*/ 246 w 727"/>
                <a:gd name="T13" fmla="*/ 50 h 507"/>
                <a:gd name="T14" fmla="*/ 291 w 727"/>
                <a:gd name="T15" fmla="*/ 70 h 507"/>
                <a:gd name="T16" fmla="*/ 376 w 727"/>
                <a:gd name="T17" fmla="*/ 116 h 507"/>
                <a:gd name="T18" fmla="*/ 376 w 727"/>
                <a:gd name="T19" fmla="*/ 116 h 507"/>
                <a:gd name="T20" fmla="*/ 426 w 727"/>
                <a:gd name="T21" fmla="*/ 151 h 507"/>
                <a:gd name="T22" fmla="*/ 477 w 727"/>
                <a:gd name="T23" fmla="*/ 186 h 507"/>
                <a:gd name="T24" fmla="*/ 517 w 727"/>
                <a:gd name="T25" fmla="*/ 226 h 507"/>
                <a:gd name="T26" fmla="*/ 562 w 727"/>
                <a:gd name="T27" fmla="*/ 271 h 507"/>
                <a:gd name="T28" fmla="*/ 562 w 727"/>
                <a:gd name="T29" fmla="*/ 271 h 507"/>
                <a:gd name="T30" fmla="*/ 602 w 727"/>
                <a:gd name="T31" fmla="*/ 326 h 507"/>
                <a:gd name="T32" fmla="*/ 642 w 727"/>
                <a:gd name="T33" fmla="*/ 382 h 507"/>
                <a:gd name="T34" fmla="*/ 677 w 727"/>
                <a:gd name="T35" fmla="*/ 442 h 507"/>
                <a:gd name="T36" fmla="*/ 707 w 727"/>
                <a:gd name="T37" fmla="*/ 502 h 507"/>
                <a:gd name="T38" fmla="*/ 707 w 727"/>
                <a:gd name="T39" fmla="*/ 502 h 507"/>
                <a:gd name="T40" fmla="*/ 712 w 727"/>
                <a:gd name="T41" fmla="*/ 507 h 507"/>
                <a:gd name="T42" fmla="*/ 722 w 727"/>
                <a:gd name="T43" fmla="*/ 507 h 507"/>
                <a:gd name="T44" fmla="*/ 727 w 727"/>
                <a:gd name="T45" fmla="*/ 502 h 507"/>
                <a:gd name="T46" fmla="*/ 727 w 727"/>
                <a:gd name="T47" fmla="*/ 497 h 507"/>
                <a:gd name="T48" fmla="*/ 727 w 727"/>
                <a:gd name="T49" fmla="*/ 497 h 507"/>
                <a:gd name="T50" fmla="*/ 702 w 727"/>
                <a:gd name="T51" fmla="*/ 442 h 507"/>
                <a:gd name="T52" fmla="*/ 677 w 727"/>
                <a:gd name="T53" fmla="*/ 392 h 507"/>
                <a:gd name="T54" fmla="*/ 647 w 727"/>
                <a:gd name="T55" fmla="*/ 341 h 507"/>
                <a:gd name="T56" fmla="*/ 612 w 727"/>
                <a:gd name="T57" fmla="*/ 296 h 507"/>
                <a:gd name="T58" fmla="*/ 577 w 727"/>
                <a:gd name="T59" fmla="*/ 251 h 507"/>
                <a:gd name="T60" fmla="*/ 532 w 727"/>
                <a:gd name="T61" fmla="*/ 206 h 507"/>
                <a:gd name="T62" fmla="*/ 487 w 727"/>
                <a:gd name="T63" fmla="*/ 166 h 507"/>
                <a:gd name="T64" fmla="*/ 441 w 727"/>
                <a:gd name="T65" fmla="*/ 131 h 507"/>
                <a:gd name="T66" fmla="*/ 391 w 727"/>
                <a:gd name="T67" fmla="*/ 96 h 507"/>
                <a:gd name="T68" fmla="*/ 336 w 727"/>
                <a:gd name="T69" fmla="*/ 70 h 507"/>
                <a:gd name="T70" fmla="*/ 281 w 727"/>
                <a:gd name="T71" fmla="*/ 45 h 507"/>
                <a:gd name="T72" fmla="*/ 226 w 727"/>
                <a:gd name="T73" fmla="*/ 25 h 507"/>
                <a:gd name="T74" fmla="*/ 171 w 727"/>
                <a:gd name="T75" fmla="*/ 10 h 507"/>
                <a:gd name="T76" fmla="*/ 115 w 727"/>
                <a:gd name="T77" fmla="*/ 5 h 507"/>
                <a:gd name="T78" fmla="*/ 55 w 727"/>
                <a:gd name="T79" fmla="*/ 0 h 507"/>
                <a:gd name="T80" fmla="*/ 0 w 727"/>
                <a:gd name="T81" fmla="*/ 5 h 507"/>
                <a:gd name="T82" fmla="*/ 0 w 727"/>
                <a:gd name="T83" fmla="*/ 5 h 507"/>
                <a:gd name="T84" fmla="*/ 0 w 727"/>
                <a:gd name="T85" fmla="*/ 10 h 507"/>
                <a:gd name="T86" fmla="*/ 0 w 727"/>
                <a:gd name="T87" fmla="*/ 1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507">
                  <a:moveTo>
                    <a:pt x="0" y="10"/>
                  </a:moveTo>
                  <a:lnTo>
                    <a:pt x="0" y="10"/>
                  </a:lnTo>
                  <a:lnTo>
                    <a:pt x="50" y="5"/>
                  </a:lnTo>
                  <a:lnTo>
                    <a:pt x="95" y="10"/>
                  </a:lnTo>
                  <a:lnTo>
                    <a:pt x="145" y="20"/>
                  </a:lnTo>
                  <a:lnTo>
                    <a:pt x="196" y="35"/>
                  </a:lnTo>
                  <a:lnTo>
                    <a:pt x="246" y="50"/>
                  </a:lnTo>
                  <a:lnTo>
                    <a:pt x="291" y="70"/>
                  </a:lnTo>
                  <a:lnTo>
                    <a:pt x="376" y="116"/>
                  </a:lnTo>
                  <a:lnTo>
                    <a:pt x="376" y="116"/>
                  </a:lnTo>
                  <a:lnTo>
                    <a:pt x="426" y="151"/>
                  </a:lnTo>
                  <a:lnTo>
                    <a:pt x="477" y="186"/>
                  </a:lnTo>
                  <a:lnTo>
                    <a:pt x="517" y="226"/>
                  </a:lnTo>
                  <a:lnTo>
                    <a:pt x="562" y="271"/>
                  </a:lnTo>
                  <a:lnTo>
                    <a:pt x="562" y="271"/>
                  </a:lnTo>
                  <a:lnTo>
                    <a:pt x="602" y="326"/>
                  </a:lnTo>
                  <a:lnTo>
                    <a:pt x="642" y="382"/>
                  </a:lnTo>
                  <a:lnTo>
                    <a:pt x="677" y="442"/>
                  </a:lnTo>
                  <a:lnTo>
                    <a:pt x="707" y="502"/>
                  </a:lnTo>
                  <a:lnTo>
                    <a:pt x="707" y="502"/>
                  </a:lnTo>
                  <a:lnTo>
                    <a:pt x="712" y="507"/>
                  </a:lnTo>
                  <a:lnTo>
                    <a:pt x="722" y="507"/>
                  </a:lnTo>
                  <a:lnTo>
                    <a:pt x="727" y="502"/>
                  </a:lnTo>
                  <a:lnTo>
                    <a:pt x="727" y="497"/>
                  </a:lnTo>
                  <a:lnTo>
                    <a:pt x="727" y="497"/>
                  </a:lnTo>
                  <a:lnTo>
                    <a:pt x="702" y="442"/>
                  </a:lnTo>
                  <a:lnTo>
                    <a:pt x="677" y="392"/>
                  </a:lnTo>
                  <a:lnTo>
                    <a:pt x="647" y="341"/>
                  </a:lnTo>
                  <a:lnTo>
                    <a:pt x="612" y="296"/>
                  </a:lnTo>
                  <a:lnTo>
                    <a:pt x="577" y="251"/>
                  </a:lnTo>
                  <a:lnTo>
                    <a:pt x="532" y="206"/>
                  </a:lnTo>
                  <a:lnTo>
                    <a:pt x="487" y="166"/>
                  </a:lnTo>
                  <a:lnTo>
                    <a:pt x="441" y="131"/>
                  </a:lnTo>
                  <a:lnTo>
                    <a:pt x="391" y="96"/>
                  </a:lnTo>
                  <a:lnTo>
                    <a:pt x="336" y="70"/>
                  </a:lnTo>
                  <a:lnTo>
                    <a:pt x="281" y="45"/>
                  </a:lnTo>
                  <a:lnTo>
                    <a:pt x="226" y="25"/>
                  </a:lnTo>
                  <a:lnTo>
                    <a:pt x="171" y="10"/>
                  </a:lnTo>
                  <a:lnTo>
                    <a:pt x="115" y="5"/>
                  </a:lnTo>
                  <a:lnTo>
                    <a:pt x="5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0" name="Freeform 13"/>
            <p:cNvSpPr>
              <a:spLocks/>
            </p:cNvSpPr>
            <p:nvPr/>
          </p:nvSpPr>
          <p:spPr bwMode="auto">
            <a:xfrm>
              <a:off x="5186363" y="5000625"/>
              <a:ext cx="382588" cy="111125"/>
            </a:xfrm>
            <a:custGeom>
              <a:avLst/>
              <a:gdLst>
                <a:gd name="T0" fmla="*/ 231 w 241"/>
                <a:gd name="T1" fmla="*/ 0 h 70"/>
                <a:gd name="T2" fmla="*/ 231 w 241"/>
                <a:gd name="T3" fmla="*/ 0 h 70"/>
                <a:gd name="T4" fmla="*/ 175 w 241"/>
                <a:gd name="T5" fmla="*/ 30 h 70"/>
                <a:gd name="T6" fmla="*/ 120 w 241"/>
                <a:gd name="T7" fmla="*/ 50 h 70"/>
                <a:gd name="T8" fmla="*/ 60 w 241"/>
                <a:gd name="T9" fmla="*/ 65 h 70"/>
                <a:gd name="T10" fmla="*/ 0 w 241"/>
                <a:gd name="T11" fmla="*/ 70 h 70"/>
                <a:gd name="T12" fmla="*/ 0 w 241"/>
                <a:gd name="T13" fmla="*/ 70 h 70"/>
                <a:gd name="T14" fmla="*/ 0 w 241"/>
                <a:gd name="T15" fmla="*/ 70 h 70"/>
                <a:gd name="T16" fmla="*/ 0 w 241"/>
                <a:gd name="T17" fmla="*/ 70 h 70"/>
                <a:gd name="T18" fmla="*/ 60 w 241"/>
                <a:gd name="T19" fmla="*/ 65 h 70"/>
                <a:gd name="T20" fmla="*/ 120 w 241"/>
                <a:gd name="T21" fmla="*/ 55 h 70"/>
                <a:gd name="T22" fmla="*/ 180 w 241"/>
                <a:gd name="T23" fmla="*/ 40 h 70"/>
                <a:gd name="T24" fmla="*/ 241 w 241"/>
                <a:gd name="T25" fmla="*/ 10 h 70"/>
                <a:gd name="T26" fmla="*/ 241 w 241"/>
                <a:gd name="T27" fmla="*/ 10 h 70"/>
                <a:gd name="T28" fmla="*/ 241 w 241"/>
                <a:gd name="T29" fmla="*/ 10 h 70"/>
                <a:gd name="T30" fmla="*/ 241 w 241"/>
                <a:gd name="T31" fmla="*/ 5 h 70"/>
                <a:gd name="T32" fmla="*/ 236 w 241"/>
                <a:gd name="T33" fmla="*/ 0 h 70"/>
                <a:gd name="T34" fmla="*/ 231 w 241"/>
                <a:gd name="T35" fmla="*/ 0 h 70"/>
                <a:gd name="T36" fmla="*/ 231 w 241"/>
                <a:gd name="T3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70">
                  <a:moveTo>
                    <a:pt x="231" y="0"/>
                  </a:moveTo>
                  <a:lnTo>
                    <a:pt x="231" y="0"/>
                  </a:lnTo>
                  <a:lnTo>
                    <a:pt x="175" y="30"/>
                  </a:lnTo>
                  <a:lnTo>
                    <a:pt x="120" y="50"/>
                  </a:lnTo>
                  <a:lnTo>
                    <a:pt x="60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60" y="65"/>
                  </a:lnTo>
                  <a:lnTo>
                    <a:pt x="120" y="55"/>
                  </a:lnTo>
                  <a:lnTo>
                    <a:pt x="180" y="4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5"/>
                  </a:lnTo>
                  <a:lnTo>
                    <a:pt x="236" y="0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1" name="Freeform 14"/>
            <p:cNvSpPr>
              <a:spLocks/>
            </p:cNvSpPr>
            <p:nvPr/>
          </p:nvSpPr>
          <p:spPr bwMode="auto">
            <a:xfrm>
              <a:off x="5035550" y="4849813"/>
              <a:ext cx="317500" cy="47625"/>
            </a:xfrm>
            <a:custGeom>
              <a:avLst/>
              <a:gdLst>
                <a:gd name="T0" fmla="*/ 200 w 200"/>
                <a:gd name="T1" fmla="*/ 0 h 30"/>
                <a:gd name="T2" fmla="*/ 200 w 200"/>
                <a:gd name="T3" fmla="*/ 0 h 30"/>
                <a:gd name="T4" fmla="*/ 175 w 200"/>
                <a:gd name="T5" fmla="*/ 0 h 30"/>
                <a:gd name="T6" fmla="*/ 150 w 200"/>
                <a:gd name="T7" fmla="*/ 0 h 30"/>
                <a:gd name="T8" fmla="*/ 100 w 200"/>
                <a:gd name="T9" fmla="*/ 10 h 30"/>
                <a:gd name="T10" fmla="*/ 50 w 200"/>
                <a:gd name="T11" fmla="*/ 15 h 30"/>
                <a:gd name="T12" fmla="*/ 0 w 200"/>
                <a:gd name="T13" fmla="*/ 20 h 30"/>
                <a:gd name="T14" fmla="*/ 0 w 200"/>
                <a:gd name="T15" fmla="*/ 20 h 30"/>
                <a:gd name="T16" fmla="*/ 0 w 200"/>
                <a:gd name="T17" fmla="*/ 20 h 30"/>
                <a:gd name="T18" fmla="*/ 0 w 200"/>
                <a:gd name="T19" fmla="*/ 25 h 30"/>
                <a:gd name="T20" fmla="*/ 0 w 200"/>
                <a:gd name="T21" fmla="*/ 25 h 30"/>
                <a:gd name="T22" fmla="*/ 25 w 200"/>
                <a:gd name="T23" fmla="*/ 30 h 30"/>
                <a:gd name="T24" fmla="*/ 50 w 200"/>
                <a:gd name="T25" fmla="*/ 30 h 30"/>
                <a:gd name="T26" fmla="*/ 100 w 200"/>
                <a:gd name="T27" fmla="*/ 25 h 30"/>
                <a:gd name="T28" fmla="*/ 200 w 200"/>
                <a:gd name="T29" fmla="*/ 5 h 30"/>
                <a:gd name="T30" fmla="*/ 200 w 200"/>
                <a:gd name="T31" fmla="*/ 5 h 30"/>
                <a:gd name="T32" fmla="*/ 200 w 200"/>
                <a:gd name="T33" fmla="*/ 0 h 30"/>
                <a:gd name="T34" fmla="*/ 200 w 200"/>
                <a:gd name="T35" fmla="*/ 0 h 30"/>
                <a:gd name="T36" fmla="*/ 200 w 200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lnTo>
                    <a:pt x="200" y="0"/>
                  </a:lnTo>
                  <a:lnTo>
                    <a:pt x="175" y="0"/>
                  </a:lnTo>
                  <a:lnTo>
                    <a:pt x="150" y="0"/>
                  </a:lnTo>
                  <a:lnTo>
                    <a:pt x="100" y="10"/>
                  </a:lnTo>
                  <a:lnTo>
                    <a:pt x="5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5" y="30"/>
                  </a:lnTo>
                  <a:lnTo>
                    <a:pt x="50" y="30"/>
                  </a:lnTo>
                  <a:lnTo>
                    <a:pt x="100" y="25"/>
                  </a:lnTo>
                  <a:lnTo>
                    <a:pt x="200" y="5"/>
                  </a:lnTo>
                  <a:lnTo>
                    <a:pt x="200" y="5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2" name="Freeform 15"/>
            <p:cNvSpPr>
              <a:spLocks/>
            </p:cNvSpPr>
            <p:nvPr/>
          </p:nvSpPr>
          <p:spPr bwMode="auto">
            <a:xfrm>
              <a:off x="5337175" y="4641850"/>
              <a:ext cx="95250" cy="263525"/>
            </a:xfrm>
            <a:custGeom>
              <a:avLst/>
              <a:gdLst>
                <a:gd name="T0" fmla="*/ 0 w 60"/>
                <a:gd name="T1" fmla="*/ 5 h 166"/>
                <a:gd name="T2" fmla="*/ 0 w 60"/>
                <a:gd name="T3" fmla="*/ 5 h 166"/>
                <a:gd name="T4" fmla="*/ 20 w 60"/>
                <a:gd name="T5" fmla="*/ 45 h 166"/>
                <a:gd name="T6" fmla="*/ 35 w 60"/>
                <a:gd name="T7" fmla="*/ 80 h 166"/>
                <a:gd name="T8" fmla="*/ 45 w 60"/>
                <a:gd name="T9" fmla="*/ 121 h 166"/>
                <a:gd name="T10" fmla="*/ 50 w 60"/>
                <a:gd name="T11" fmla="*/ 161 h 166"/>
                <a:gd name="T12" fmla="*/ 50 w 60"/>
                <a:gd name="T13" fmla="*/ 161 h 166"/>
                <a:gd name="T14" fmla="*/ 50 w 60"/>
                <a:gd name="T15" fmla="*/ 166 h 166"/>
                <a:gd name="T16" fmla="*/ 55 w 60"/>
                <a:gd name="T17" fmla="*/ 161 h 166"/>
                <a:gd name="T18" fmla="*/ 55 w 60"/>
                <a:gd name="T19" fmla="*/ 161 h 166"/>
                <a:gd name="T20" fmla="*/ 60 w 60"/>
                <a:gd name="T21" fmla="*/ 141 h 166"/>
                <a:gd name="T22" fmla="*/ 60 w 60"/>
                <a:gd name="T23" fmla="*/ 121 h 166"/>
                <a:gd name="T24" fmla="*/ 50 w 60"/>
                <a:gd name="T25" fmla="*/ 80 h 166"/>
                <a:gd name="T26" fmla="*/ 30 w 60"/>
                <a:gd name="T27" fmla="*/ 35 h 166"/>
                <a:gd name="T28" fmla="*/ 5 w 60"/>
                <a:gd name="T29" fmla="*/ 0 h 166"/>
                <a:gd name="T30" fmla="*/ 5 w 60"/>
                <a:gd name="T31" fmla="*/ 0 h 166"/>
                <a:gd name="T32" fmla="*/ 5 w 60"/>
                <a:gd name="T33" fmla="*/ 0 h 166"/>
                <a:gd name="T34" fmla="*/ 0 w 60"/>
                <a:gd name="T35" fmla="*/ 5 h 166"/>
                <a:gd name="T36" fmla="*/ 0 w 60"/>
                <a:gd name="T37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166">
                  <a:moveTo>
                    <a:pt x="0" y="5"/>
                  </a:moveTo>
                  <a:lnTo>
                    <a:pt x="0" y="5"/>
                  </a:lnTo>
                  <a:lnTo>
                    <a:pt x="20" y="45"/>
                  </a:lnTo>
                  <a:lnTo>
                    <a:pt x="35" y="80"/>
                  </a:lnTo>
                  <a:lnTo>
                    <a:pt x="45" y="121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66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60" y="141"/>
                  </a:lnTo>
                  <a:lnTo>
                    <a:pt x="60" y="121"/>
                  </a:lnTo>
                  <a:lnTo>
                    <a:pt x="50" y="80"/>
                  </a:lnTo>
                  <a:lnTo>
                    <a:pt x="30" y="3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3" name="Freeform 16"/>
            <p:cNvSpPr>
              <a:spLocks/>
            </p:cNvSpPr>
            <p:nvPr/>
          </p:nvSpPr>
          <p:spPr bwMode="auto">
            <a:xfrm>
              <a:off x="5632450" y="4713288"/>
              <a:ext cx="63500" cy="390525"/>
            </a:xfrm>
            <a:custGeom>
              <a:avLst/>
              <a:gdLst>
                <a:gd name="T0" fmla="*/ 0 w 40"/>
                <a:gd name="T1" fmla="*/ 5 h 246"/>
                <a:gd name="T2" fmla="*/ 0 w 40"/>
                <a:gd name="T3" fmla="*/ 5 h 246"/>
                <a:gd name="T4" fmla="*/ 15 w 40"/>
                <a:gd name="T5" fmla="*/ 66 h 246"/>
                <a:gd name="T6" fmla="*/ 25 w 40"/>
                <a:gd name="T7" fmla="*/ 121 h 246"/>
                <a:gd name="T8" fmla="*/ 25 w 40"/>
                <a:gd name="T9" fmla="*/ 121 h 246"/>
                <a:gd name="T10" fmla="*/ 20 w 40"/>
                <a:gd name="T11" fmla="*/ 156 h 246"/>
                <a:gd name="T12" fmla="*/ 20 w 40"/>
                <a:gd name="T13" fmla="*/ 191 h 246"/>
                <a:gd name="T14" fmla="*/ 20 w 40"/>
                <a:gd name="T15" fmla="*/ 191 h 246"/>
                <a:gd name="T16" fmla="*/ 10 w 40"/>
                <a:gd name="T17" fmla="*/ 216 h 246"/>
                <a:gd name="T18" fmla="*/ 5 w 40"/>
                <a:gd name="T19" fmla="*/ 246 h 246"/>
                <a:gd name="T20" fmla="*/ 5 w 40"/>
                <a:gd name="T21" fmla="*/ 246 h 246"/>
                <a:gd name="T22" fmla="*/ 10 w 40"/>
                <a:gd name="T23" fmla="*/ 246 h 246"/>
                <a:gd name="T24" fmla="*/ 10 w 40"/>
                <a:gd name="T25" fmla="*/ 246 h 246"/>
                <a:gd name="T26" fmla="*/ 10 w 40"/>
                <a:gd name="T27" fmla="*/ 246 h 246"/>
                <a:gd name="T28" fmla="*/ 25 w 40"/>
                <a:gd name="T29" fmla="*/ 221 h 246"/>
                <a:gd name="T30" fmla="*/ 35 w 40"/>
                <a:gd name="T31" fmla="*/ 196 h 246"/>
                <a:gd name="T32" fmla="*/ 40 w 40"/>
                <a:gd name="T33" fmla="*/ 161 h 246"/>
                <a:gd name="T34" fmla="*/ 40 w 40"/>
                <a:gd name="T35" fmla="*/ 136 h 246"/>
                <a:gd name="T36" fmla="*/ 40 w 40"/>
                <a:gd name="T37" fmla="*/ 136 h 246"/>
                <a:gd name="T38" fmla="*/ 35 w 40"/>
                <a:gd name="T39" fmla="*/ 101 h 246"/>
                <a:gd name="T40" fmla="*/ 30 w 40"/>
                <a:gd name="T41" fmla="*/ 66 h 246"/>
                <a:gd name="T42" fmla="*/ 20 w 40"/>
                <a:gd name="T43" fmla="*/ 35 h 246"/>
                <a:gd name="T44" fmla="*/ 5 w 40"/>
                <a:gd name="T45" fmla="*/ 5 h 246"/>
                <a:gd name="T46" fmla="*/ 5 w 40"/>
                <a:gd name="T47" fmla="*/ 5 h 246"/>
                <a:gd name="T48" fmla="*/ 5 w 40"/>
                <a:gd name="T49" fmla="*/ 0 h 246"/>
                <a:gd name="T50" fmla="*/ 0 w 40"/>
                <a:gd name="T51" fmla="*/ 5 h 246"/>
                <a:gd name="T52" fmla="*/ 0 w 40"/>
                <a:gd name="T53" fmla="*/ 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246">
                  <a:moveTo>
                    <a:pt x="0" y="5"/>
                  </a:moveTo>
                  <a:lnTo>
                    <a:pt x="0" y="5"/>
                  </a:lnTo>
                  <a:lnTo>
                    <a:pt x="15" y="66"/>
                  </a:lnTo>
                  <a:lnTo>
                    <a:pt x="25" y="121"/>
                  </a:lnTo>
                  <a:lnTo>
                    <a:pt x="25" y="121"/>
                  </a:lnTo>
                  <a:lnTo>
                    <a:pt x="20" y="156"/>
                  </a:lnTo>
                  <a:lnTo>
                    <a:pt x="20" y="191"/>
                  </a:lnTo>
                  <a:lnTo>
                    <a:pt x="20" y="191"/>
                  </a:lnTo>
                  <a:lnTo>
                    <a:pt x="10" y="21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25" y="221"/>
                  </a:lnTo>
                  <a:lnTo>
                    <a:pt x="35" y="196"/>
                  </a:lnTo>
                  <a:lnTo>
                    <a:pt x="40" y="161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5" y="101"/>
                  </a:lnTo>
                  <a:lnTo>
                    <a:pt x="30" y="66"/>
                  </a:lnTo>
                  <a:lnTo>
                    <a:pt x="20" y="3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4" name="Freeform 17"/>
            <p:cNvSpPr>
              <a:spLocks/>
            </p:cNvSpPr>
            <p:nvPr/>
          </p:nvSpPr>
          <p:spPr bwMode="auto">
            <a:xfrm>
              <a:off x="5854700" y="5272088"/>
              <a:ext cx="1171575" cy="715963"/>
            </a:xfrm>
            <a:custGeom>
              <a:avLst/>
              <a:gdLst>
                <a:gd name="T0" fmla="*/ 85 w 738"/>
                <a:gd name="T1" fmla="*/ 290 h 451"/>
                <a:gd name="T2" fmla="*/ 85 w 738"/>
                <a:gd name="T3" fmla="*/ 290 h 451"/>
                <a:gd name="T4" fmla="*/ 75 w 738"/>
                <a:gd name="T5" fmla="*/ 306 h 451"/>
                <a:gd name="T6" fmla="*/ 70 w 738"/>
                <a:gd name="T7" fmla="*/ 326 h 451"/>
                <a:gd name="T8" fmla="*/ 65 w 738"/>
                <a:gd name="T9" fmla="*/ 351 h 451"/>
                <a:gd name="T10" fmla="*/ 65 w 738"/>
                <a:gd name="T11" fmla="*/ 376 h 451"/>
                <a:gd name="T12" fmla="*/ 70 w 738"/>
                <a:gd name="T13" fmla="*/ 391 h 451"/>
                <a:gd name="T14" fmla="*/ 80 w 738"/>
                <a:gd name="T15" fmla="*/ 401 h 451"/>
                <a:gd name="T16" fmla="*/ 90 w 738"/>
                <a:gd name="T17" fmla="*/ 416 h 451"/>
                <a:gd name="T18" fmla="*/ 111 w 738"/>
                <a:gd name="T19" fmla="*/ 426 h 451"/>
                <a:gd name="T20" fmla="*/ 131 w 738"/>
                <a:gd name="T21" fmla="*/ 436 h 451"/>
                <a:gd name="T22" fmla="*/ 156 w 738"/>
                <a:gd name="T23" fmla="*/ 446 h 451"/>
                <a:gd name="T24" fmla="*/ 156 w 738"/>
                <a:gd name="T25" fmla="*/ 446 h 451"/>
                <a:gd name="T26" fmla="*/ 181 w 738"/>
                <a:gd name="T27" fmla="*/ 451 h 451"/>
                <a:gd name="T28" fmla="*/ 211 w 738"/>
                <a:gd name="T29" fmla="*/ 446 h 451"/>
                <a:gd name="T30" fmla="*/ 241 w 738"/>
                <a:gd name="T31" fmla="*/ 436 h 451"/>
                <a:gd name="T32" fmla="*/ 271 w 738"/>
                <a:gd name="T33" fmla="*/ 416 h 451"/>
                <a:gd name="T34" fmla="*/ 336 w 738"/>
                <a:gd name="T35" fmla="*/ 371 h 451"/>
                <a:gd name="T36" fmla="*/ 406 w 738"/>
                <a:gd name="T37" fmla="*/ 311 h 451"/>
                <a:gd name="T38" fmla="*/ 482 w 738"/>
                <a:gd name="T39" fmla="*/ 245 h 451"/>
                <a:gd name="T40" fmla="*/ 562 w 738"/>
                <a:gd name="T41" fmla="*/ 185 h 451"/>
                <a:gd name="T42" fmla="*/ 602 w 738"/>
                <a:gd name="T43" fmla="*/ 155 h 451"/>
                <a:gd name="T44" fmla="*/ 647 w 738"/>
                <a:gd name="T45" fmla="*/ 135 h 451"/>
                <a:gd name="T46" fmla="*/ 692 w 738"/>
                <a:gd name="T47" fmla="*/ 115 h 451"/>
                <a:gd name="T48" fmla="*/ 738 w 738"/>
                <a:gd name="T49" fmla="*/ 100 h 451"/>
                <a:gd name="T50" fmla="*/ 738 w 738"/>
                <a:gd name="T51" fmla="*/ 100 h 451"/>
                <a:gd name="T52" fmla="*/ 692 w 738"/>
                <a:gd name="T53" fmla="*/ 80 h 451"/>
                <a:gd name="T54" fmla="*/ 642 w 738"/>
                <a:gd name="T55" fmla="*/ 65 h 451"/>
                <a:gd name="T56" fmla="*/ 577 w 738"/>
                <a:gd name="T57" fmla="*/ 45 h 451"/>
                <a:gd name="T58" fmla="*/ 502 w 738"/>
                <a:gd name="T59" fmla="*/ 25 h 451"/>
                <a:gd name="T60" fmla="*/ 411 w 738"/>
                <a:gd name="T61" fmla="*/ 10 h 451"/>
                <a:gd name="T62" fmla="*/ 321 w 738"/>
                <a:gd name="T63" fmla="*/ 0 h 451"/>
                <a:gd name="T64" fmla="*/ 276 w 738"/>
                <a:gd name="T65" fmla="*/ 0 h 451"/>
                <a:gd name="T66" fmla="*/ 226 w 738"/>
                <a:gd name="T67" fmla="*/ 5 h 451"/>
                <a:gd name="T68" fmla="*/ 226 w 738"/>
                <a:gd name="T69" fmla="*/ 5 h 451"/>
                <a:gd name="T70" fmla="*/ 181 w 738"/>
                <a:gd name="T71" fmla="*/ 15 h 451"/>
                <a:gd name="T72" fmla="*/ 141 w 738"/>
                <a:gd name="T73" fmla="*/ 25 h 451"/>
                <a:gd name="T74" fmla="*/ 106 w 738"/>
                <a:gd name="T75" fmla="*/ 35 h 451"/>
                <a:gd name="T76" fmla="*/ 75 w 738"/>
                <a:gd name="T77" fmla="*/ 55 h 451"/>
                <a:gd name="T78" fmla="*/ 50 w 738"/>
                <a:gd name="T79" fmla="*/ 70 h 451"/>
                <a:gd name="T80" fmla="*/ 30 w 738"/>
                <a:gd name="T81" fmla="*/ 90 h 451"/>
                <a:gd name="T82" fmla="*/ 15 w 738"/>
                <a:gd name="T83" fmla="*/ 110 h 451"/>
                <a:gd name="T84" fmla="*/ 5 w 738"/>
                <a:gd name="T85" fmla="*/ 135 h 451"/>
                <a:gd name="T86" fmla="*/ 0 w 738"/>
                <a:gd name="T87" fmla="*/ 155 h 451"/>
                <a:gd name="T88" fmla="*/ 0 w 738"/>
                <a:gd name="T89" fmla="*/ 180 h 451"/>
                <a:gd name="T90" fmla="*/ 0 w 738"/>
                <a:gd name="T91" fmla="*/ 200 h 451"/>
                <a:gd name="T92" fmla="*/ 10 w 738"/>
                <a:gd name="T93" fmla="*/ 220 h 451"/>
                <a:gd name="T94" fmla="*/ 25 w 738"/>
                <a:gd name="T95" fmla="*/ 240 h 451"/>
                <a:gd name="T96" fmla="*/ 40 w 738"/>
                <a:gd name="T97" fmla="*/ 260 h 451"/>
                <a:gd name="T98" fmla="*/ 60 w 738"/>
                <a:gd name="T99" fmla="*/ 275 h 451"/>
                <a:gd name="T100" fmla="*/ 85 w 738"/>
                <a:gd name="T101" fmla="*/ 290 h 451"/>
                <a:gd name="T102" fmla="*/ 85 w 738"/>
                <a:gd name="T103" fmla="*/ 29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8" h="451">
                  <a:moveTo>
                    <a:pt x="85" y="290"/>
                  </a:moveTo>
                  <a:lnTo>
                    <a:pt x="85" y="290"/>
                  </a:lnTo>
                  <a:lnTo>
                    <a:pt x="75" y="306"/>
                  </a:lnTo>
                  <a:lnTo>
                    <a:pt x="70" y="326"/>
                  </a:lnTo>
                  <a:lnTo>
                    <a:pt x="65" y="351"/>
                  </a:lnTo>
                  <a:lnTo>
                    <a:pt x="65" y="376"/>
                  </a:lnTo>
                  <a:lnTo>
                    <a:pt x="70" y="391"/>
                  </a:lnTo>
                  <a:lnTo>
                    <a:pt x="80" y="401"/>
                  </a:lnTo>
                  <a:lnTo>
                    <a:pt x="90" y="416"/>
                  </a:lnTo>
                  <a:lnTo>
                    <a:pt x="111" y="426"/>
                  </a:lnTo>
                  <a:lnTo>
                    <a:pt x="131" y="436"/>
                  </a:lnTo>
                  <a:lnTo>
                    <a:pt x="156" y="446"/>
                  </a:lnTo>
                  <a:lnTo>
                    <a:pt x="156" y="446"/>
                  </a:lnTo>
                  <a:lnTo>
                    <a:pt x="181" y="451"/>
                  </a:lnTo>
                  <a:lnTo>
                    <a:pt x="211" y="446"/>
                  </a:lnTo>
                  <a:lnTo>
                    <a:pt x="241" y="436"/>
                  </a:lnTo>
                  <a:lnTo>
                    <a:pt x="271" y="416"/>
                  </a:lnTo>
                  <a:lnTo>
                    <a:pt x="336" y="371"/>
                  </a:lnTo>
                  <a:lnTo>
                    <a:pt x="406" y="311"/>
                  </a:lnTo>
                  <a:lnTo>
                    <a:pt x="482" y="245"/>
                  </a:lnTo>
                  <a:lnTo>
                    <a:pt x="562" y="185"/>
                  </a:lnTo>
                  <a:lnTo>
                    <a:pt x="602" y="155"/>
                  </a:lnTo>
                  <a:lnTo>
                    <a:pt x="647" y="135"/>
                  </a:lnTo>
                  <a:lnTo>
                    <a:pt x="692" y="115"/>
                  </a:lnTo>
                  <a:lnTo>
                    <a:pt x="738" y="100"/>
                  </a:lnTo>
                  <a:lnTo>
                    <a:pt x="738" y="100"/>
                  </a:lnTo>
                  <a:lnTo>
                    <a:pt x="692" y="80"/>
                  </a:lnTo>
                  <a:lnTo>
                    <a:pt x="642" y="65"/>
                  </a:lnTo>
                  <a:lnTo>
                    <a:pt x="577" y="45"/>
                  </a:lnTo>
                  <a:lnTo>
                    <a:pt x="502" y="25"/>
                  </a:lnTo>
                  <a:lnTo>
                    <a:pt x="411" y="10"/>
                  </a:lnTo>
                  <a:lnTo>
                    <a:pt x="321" y="0"/>
                  </a:lnTo>
                  <a:lnTo>
                    <a:pt x="276" y="0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181" y="15"/>
                  </a:lnTo>
                  <a:lnTo>
                    <a:pt x="141" y="25"/>
                  </a:lnTo>
                  <a:lnTo>
                    <a:pt x="106" y="35"/>
                  </a:lnTo>
                  <a:lnTo>
                    <a:pt x="75" y="55"/>
                  </a:lnTo>
                  <a:lnTo>
                    <a:pt x="50" y="70"/>
                  </a:lnTo>
                  <a:lnTo>
                    <a:pt x="30" y="90"/>
                  </a:lnTo>
                  <a:lnTo>
                    <a:pt x="15" y="110"/>
                  </a:lnTo>
                  <a:lnTo>
                    <a:pt x="5" y="135"/>
                  </a:lnTo>
                  <a:lnTo>
                    <a:pt x="0" y="155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10" y="220"/>
                  </a:lnTo>
                  <a:lnTo>
                    <a:pt x="25" y="240"/>
                  </a:lnTo>
                  <a:lnTo>
                    <a:pt x="40" y="260"/>
                  </a:lnTo>
                  <a:lnTo>
                    <a:pt x="60" y="275"/>
                  </a:lnTo>
                  <a:lnTo>
                    <a:pt x="85" y="290"/>
                  </a:lnTo>
                  <a:lnTo>
                    <a:pt x="85" y="290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5" name="Freeform 18"/>
            <p:cNvSpPr>
              <a:spLocks/>
            </p:cNvSpPr>
            <p:nvPr/>
          </p:nvSpPr>
          <p:spPr bwMode="auto">
            <a:xfrm>
              <a:off x="5695950" y="5391150"/>
              <a:ext cx="1330325" cy="628650"/>
            </a:xfrm>
            <a:custGeom>
              <a:avLst/>
              <a:gdLst>
                <a:gd name="T0" fmla="*/ 838 w 838"/>
                <a:gd name="T1" fmla="*/ 25 h 396"/>
                <a:gd name="T2" fmla="*/ 838 w 838"/>
                <a:gd name="T3" fmla="*/ 25 h 396"/>
                <a:gd name="T4" fmla="*/ 782 w 838"/>
                <a:gd name="T5" fmla="*/ 10 h 396"/>
                <a:gd name="T6" fmla="*/ 732 w 838"/>
                <a:gd name="T7" fmla="*/ 5 h 396"/>
                <a:gd name="T8" fmla="*/ 677 w 838"/>
                <a:gd name="T9" fmla="*/ 0 h 396"/>
                <a:gd name="T10" fmla="*/ 627 w 838"/>
                <a:gd name="T11" fmla="*/ 5 h 396"/>
                <a:gd name="T12" fmla="*/ 572 w 838"/>
                <a:gd name="T13" fmla="*/ 10 h 396"/>
                <a:gd name="T14" fmla="*/ 522 w 838"/>
                <a:gd name="T15" fmla="*/ 20 h 396"/>
                <a:gd name="T16" fmla="*/ 466 w 838"/>
                <a:gd name="T17" fmla="*/ 35 h 396"/>
                <a:gd name="T18" fmla="*/ 416 w 838"/>
                <a:gd name="T19" fmla="*/ 50 h 396"/>
                <a:gd name="T20" fmla="*/ 416 w 838"/>
                <a:gd name="T21" fmla="*/ 50 h 396"/>
                <a:gd name="T22" fmla="*/ 356 w 838"/>
                <a:gd name="T23" fmla="*/ 75 h 396"/>
                <a:gd name="T24" fmla="*/ 296 w 838"/>
                <a:gd name="T25" fmla="*/ 110 h 396"/>
                <a:gd name="T26" fmla="*/ 236 w 838"/>
                <a:gd name="T27" fmla="*/ 145 h 396"/>
                <a:gd name="T28" fmla="*/ 180 w 838"/>
                <a:gd name="T29" fmla="*/ 185 h 396"/>
                <a:gd name="T30" fmla="*/ 130 w 838"/>
                <a:gd name="T31" fmla="*/ 226 h 396"/>
                <a:gd name="T32" fmla="*/ 80 w 838"/>
                <a:gd name="T33" fmla="*/ 276 h 396"/>
                <a:gd name="T34" fmla="*/ 40 w 838"/>
                <a:gd name="T35" fmla="*/ 326 h 396"/>
                <a:gd name="T36" fmla="*/ 0 w 838"/>
                <a:gd name="T37" fmla="*/ 381 h 396"/>
                <a:gd name="T38" fmla="*/ 0 w 838"/>
                <a:gd name="T39" fmla="*/ 381 h 396"/>
                <a:gd name="T40" fmla="*/ 0 w 838"/>
                <a:gd name="T41" fmla="*/ 391 h 396"/>
                <a:gd name="T42" fmla="*/ 5 w 838"/>
                <a:gd name="T43" fmla="*/ 396 h 396"/>
                <a:gd name="T44" fmla="*/ 10 w 838"/>
                <a:gd name="T45" fmla="*/ 396 h 396"/>
                <a:gd name="T46" fmla="*/ 15 w 838"/>
                <a:gd name="T47" fmla="*/ 396 h 396"/>
                <a:gd name="T48" fmla="*/ 15 w 838"/>
                <a:gd name="T49" fmla="*/ 396 h 396"/>
                <a:gd name="T50" fmla="*/ 100 w 838"/>
                <a:gd name="T51" fmla="*/ 296 h 396"/>
                <a:gd name="T52" fmla="*/ 145 w 838"/>
                <a:gd name="T53" fmla="*/ 246 h 396"/>
                <a:gd name="T54" fmla="*/ 196 w 838"/>
                <a:gd name="T55" fmla="*/ 205 h 396"/>
                <a:gd name="T56" fmla="*/ 196 w 838"/>
                <a:gd name="T57" fmla="*/ 205 h 396"/>
                <a:gd name="T58" fmla="*/ 246 w 838"/>
                <a:gd name="T59" fmla="*/ 165 h 396"/>
                <a:gd name="T60" fmla="*/ 301 w 838"/>
                <a:gd name="T61" fmla="*/ 130 h 396"/>
                <a:gd name="T62" fmla="*/ 361 w 838"/>
                <a:gd name="T63" fmla="*/ 95 h 396"/>
                <a:gd name="T64" fmla="*/ 421 w 838"/>
                <a:gd name="T65" fmla="*/ 70 h 396"/>
                <a:gd name="T66" fmla="*/ 421 w 838"/>
                <a:gd name="T67" fmla="*/ 70 h 396"/>
                <a:gd name="T68" fmla="*/ 471 w 838"/>
                <a:gd name="T69" fmla="*/ 55 h 396"/>
                <a:gd name="T70" fmla="*/ 522 w 838"/>
                <a:gd name="T71" fmla="*/ 40 h 396"/>
                <a:gd name="T72" fmla="*/ 572 w 838"/>
                <a:gd name="T73" fmla="*/ 25 h 396"/>
                <a:gd name="T74" fmla="*/ 627 w 838"/>
                <a:gd name="T75" fmla="*/ 20 h 396"/>
                <a:gd name="T76" fmla="*/ 677 w 838"/>
                <a:gd name="T77" fmla="*/ 15 h 396"/>
                <a:gd name="T78" fmla="*/ 732 w 838"/>
                <a:gd name="T79" fmla="*/ 15 h 396"/>
                <a:gd name="T80" fmla="*/ 782 w 838"/>
                <a:gd name="T81" fmla="*/ 20 h 396"/>
                <a:gd name="T82" fmla="*/ 838 w 838"/>
                <a:gd name="T83" fmla="*/ 30 h 396"/>
                <a:gd name="T84" fmla="*/ 838 w 838"/>
                <a:gd name="T85" fmla="*/ 30 h 396"/>
                <a:gd name="T86" fmla="*/ 838 w 838"/>
                <a:gd name="T87" fmla="*/ 25 h 396"/>
                <a:gd name="T88" fmla="*/ 838 w 838"/>
                <a:gd name="T89" fmla="*/ 2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8" h="396">
                  <a:moveTo>
                    <a:pt x="838" y="25"/>
                  </a:moveTo>
                  <a:lnTo>
                    <a:pt x="838" y="25"/>
                  </a:lnTo>
                  <a:lnTo>
                    <a:pt x="782" y="10"/>
                  </a:lnTo>
                  <a:lnTo>
                    <a:pt x="732" y="5"/>
                  </a:lnTo>
                  <a:lnTo>
                    <a:pt x="677" y="0"/>
                  </a:lnTo>
                  <a:lnTo>
                    <a:pt x="627" y="5"/>
                  </a:lnTo>
                  <a:lnTo>
                    <a:pt x="572" y="10"/>
                  </a:lnTo>
                  <a:lnTo>
                    <a:pt x="522" y="20"/>
                  </a:lnTo>
                  <a:lnTo>
                    <a:pt x="466" y="35"/>
                  </a:lnTo>
                  <a:lnTo>
                    <a:pt x="416" y="50"/>
                  </a:lnTo>
                  <a:lnTo>
                    <a:pt x="416" y="50"/>
                  </a:lnTo>
                  <a:lnTo>
                    <a:pt x="356" y="75"/>
                  </a:lnTo>
                  <a:lnTo>
                    <a:pt x="296" y="110"/>
                  </a:lnTo>
                  <a:lnTo>
                    <a:pt x="236" y="145"/>
                  </a:lnTo>
                  <a:lnTo>
                    <a:pt x="180" y="185"/>
                  </a:lnTo>
                  <a:lnTo>
                    <a:pt x="130" y="226"/>
                  </a:lnTo>
                  <a:lnTo>
                    <a:pt x="80" y="276"/>
                  </a:lnTo>
                  <a:lnTo>
                    <a:pt x="40" y="326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0" y="391"/>
                  </a:lnTo>
                  <a:lnTo>
                    <a:pt x="5" y="396"/>
                  </a:lnTo>
                  <a:lnTo>
                    <a:pt x="10" y="396"/>
                  </a:lnTo>
                  <a:lnTo>
                    <a:pt x="15" y="396"/>
                  </a:lnTo>
                  <a:lnTo>
                    <a:pt x="15" y="396"/>
                  </a:lnTo>
                  <a:lnTo>
                    <a:pt x="100" y="296"/>
                  </a:lnTo>
                  <a:lnTo>
                    <a:pt x="145" y="246"/>
                  </a:lnTo>
                  <a:lnTo>
                    <a:pt x="196" y="205"/>
                  </a:lnTo>
                  <a:lnTo>
                    <a:pt x="196" y="205"/>
                  </a:lnTo>
                  <a:lnTo>
                    <a:pt x="246" y="165"/>
                  </a:lnTo>
                  <a:lnTo>
                    <a:pt x="301" y="130"/>
                  </a:lnTo>
                  <a:lnTo>
                    <a:pt x="361" y="95"/>
                  </a:lnTo>
                  <a:lnTo>
                    <a:pt x="421" y="70"/>
                  </a:lnTo>
                  <a:lnTo>
                    <a:pt x="421" y="70"/>
                  </a:lnTo>
                  <a:lnTo>
                    <a:pt x="471" y="55"/>
                  </a:lnTo>
                  <a:lnTo>
                    <a:pt x="522" y="40"/>
                  </a:lnTo>
                  <a:lnTo>
                    <a:pt x="572" y="25"/>
                  </a:lnTo>
                  <a:lnTo>
                    <a:pt x="627" y="20"/>
                  </a:lnTo>
                  <a:lnTo>
                    <a:pt x="677" y="15"/>
                  </a:lnTo>
                  <a:lnTo>
                    <a:pt x="732" y="15"/>
                  </a:lnTo>
                  <a:lnTo>
                    <a:pt x="782" y="20"/>
                  </a:lnTo>
                  <a:lnTo>
                    <a:pt x="838" y="30"/>
                  </a:lnTo>
                  <a:lnTo>
                    <a:pt x="838" y="30"/>
                  </a:lnTo>
                  <a:lnTo>
                    <a:pt x="838" y="25"/>
                  </a:lnTo>
                  <a:lnTo>
                    <a:pt x="838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6" name="Freeform 19"/>
            <p:cNvSpPr>
              <a:spLocks/>
            </p:cNvSpPr>
            <p:nvPr/>
          </p:nvSpPr>
          <p:spPr bwMode="auto">
            <a:xfrm>
              <a:off x="6118225" y="5597525"/>
              <a:ext cx="365125" cy="184150"/>
            </a:xfrm>
            <a:custGeom>
              <a:avLst/>
              <a:gdLst>
                <a:gd name="T0" fmla="*/ 0 w 230"/>
                <a:gd name="T1" fmla="*/ 10 h 116"/>
                <a:gd name="T2" fmla="*/ 0 w 230"/>
                <a:gd name="T3" fmla="*/ 10 h 116"/>
                <a:gd name="T4" fmla="*/ 55 w 230"/>
                <a:gd name="T5" fmla="*/ 50 h 116"/>
                <a:gd name="T6" fmla="*/ 110 w 230"/>
                <a:gd name="T7" fmla="*/ 80 h 116"/>
                <a:gd name="T8" fmla="*/ 165 w 230"/>
                <a:gd name="T9" fmla="*/ 101 h 116"/>
                <a:gd name="T10" fmla="*/ 230 w 230"/>
                <a:gd name="T11" fmla="*/ 116 h 116"/>
                <a:gd name="T12" fmla="*/ 230 w 230"/>
                <a:gd name="T13" fmla="*/ 116 h 116"/>
                <a:gd name="T14" fmla="*/ 230 w 230"/>
                <a:gd name="T15" fmla="*/ 116 h 116"/>
                <a:gd name="T16" fmla="*/ 230 w 230"/>
                <a:gd name="T17" fmla="*/ 116 h 116"/>
                <a:gd name="T18" fmla="*/ 170 w 230"/>
                <a:gd name="T19" fmla="*/ 96 h 116"/>
                <a:gd name="T20" fmla="*/ 115 w 230"/>
                <a:gd name="T21" fmla="*/ 70 h 116"/>
                <a:gd name="T22" fmla="*/ 60 w 230"/>
                <a:gd name="T23" fmla="*/ 40 h 116"/>
                <a:gd name="T24" fmla="*/ 10 w 230"/>
                <a:gd name="T25" fmla="*/ 0 h 116"/>
                <a:gd name="T26" fmla="*/ 10 w 230"/>
                <a:gd name="T27" fmla="*/ 0 h 116"/>
                <a:gd name="T28" fmla="*/ 5 w 230"/>
                <a:gd name="T29" fmla="*/ 0 h 116"/>
                <a:gd name="T30" fmla="*/ 0 w 230"/>
                <a:gd name="T31" fmla="*/ 5 h 116"/>
                <a:gd name="T32" fmla="*/ 0 w 230"/>
                <a:gd name="T33" fmla="*/ 5 h 116"/>
                <a:gd name="T34" fmla="*/ 0 w 230"/>
                <a:gd name="T35" fmla="*/ 10 h 116"/>
                <a:gd name="T36" fmla="*/ 0 w 230"/>
                <a:gd name="T37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116">
                  <a:moveTo>
                    <a:pt x="0" y="10"/>
                  </a:moveTo>
                  <a:lnTo>
                    <a:pt x="0" y="10"/>
                  </a:lnTo>
                  <a:lnTo>
                    <a:pt x="55" y="50"/>
                  </a:lnTo>
                  <a:lnTo>
                    <a:pt x="110" y="80"/>
                  </a:lnTo>
                  <a:lnTo>
                    <a:pt x="165" y="101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170" y="96"/>
                  </a:lnTo>
                  <a:lnTo>
                    <a:pt x="115" y="70"/>
                  </a:lnTo>
                  <a:lnTo>
                    <a:pt x="60" y="4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7" name="Freeform 20"/>
            <p:cNvSpPr>
              <a:spLocks/>
            </p:cNvSpPr>
            <p:nvPr/>
          </p:nvSpPr>
          <p:spPr bwMode="auto">
            <a:xfrm>
              <a:off x="6364288" y="5486400"/>
              <a:ext cx="319088" cy="95250"/>
            </a:xfrm>
            <a:custGeom>
              <a:avLst/>
              <a:gdLst>
                <a:gd name="T0" fmla="*/ 5 w 201"/>
                <a:gd name="T1" fmla="*/ 5 h 60"/>
                <a:gd name="T2" fmla="*/ 5 w 201"/>
                <a:gd name="T3" fmla="*/ 5 h 60"/>
                <a:gd name="T4" fmla="*/ 101 w 201"/>
                <a:gd name="T5" fmla="*/ 45 h 60"/>
                <a:gd name="T6" fmla="*/ 146 w 201"/>
                <a:gd name="T7" fmla="*/ 60 h 60"/>
                <a:gd name="T8" fmla="*/ 171 w 201"/>
                <a:gd name="T9" fmla="*/ 60 h 60"/>
                <a:gd name="T10" fmla="*/ 201 w 201"/>
                <a:gd name="T11" fmla="*/ 60 h 60"/>
                <a:gd name="T12" fmla="*/ 201 w 201"/>
                <a:gd name="T13" fmla="*/ 60 h 60"/>
                <a:gd name="T14" fmla="*/ 201 w 201"/>
                <a:gd name="T15" fmla="*/ 60 h 60"/>
                <a:gd name="T16" fmla="*/ 201 w 201"/>
                <a:gd name="T17" fmla="*/ 55 h 60"/>
                <a:gd name="T18" fmla="*/ 201 w 201"/>
                <a:gd name="T19" fmla="*/ 55 h 60"/>
                <a:gd name="T20" fmla="*/ 151 w 201"/>
                <a:gd name="T21" fmla="*/ 45 h 60"/>
                <a:gd name="T22" fmla="*/ 101 w 201"/>
                <a:gd name="T23" fmla="*/ 25 h 60"/>
                <a:gd name="T24" fmla="*/ 55 w 201"/>
                <a:gd name="T25" fmla="*/ 10 h 60"/>
                <a:gd name="T26" fmla="*/ 30 w 201"/>
                <a:gd name="T27" fmla="*/ 5 h 60"/>
                <a:gd name="T28" fmla="*/ 5 w 201"/>
                <a:gd name="T29" fmla="*/ 0 h 60"/>
                <a:gd name="T30" fmla="*/ 5 w 201"/>
                <a:gd name="T31" fmla="*/ 0 h 60"/>
                <a:gd name="T32" fmla="*/ 0 w 201"/>
                <a:gd name="T33" fmla="*/ 0 h 60"/>
                <a:gd name="T34" fmla="*/ 5 w 201"/>
                <a:gd name="T35" fmla="*/ 5 h 60"/>
                <a:gd name="T36" fmla="*/ 5 w 201"/>
                <a:gd name="T37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60">
                  <a:moveTo>
                    <a:pt x="5" y="5"/>
                  </a:moveTo>
                  <a:lnTo>
                    <a:pt x="5" y="5"/>
                  </a:lnTo>
                  <a:lnTo>
                    <a:pt x="101" y="45"/>
                  </a:lnTo>
                  <a:lnTo>
                    <a:pt x="146" y="60"/>
                  </a:lnTo>
                  <a:lnTo>
                    <a:pt x="17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151" y="45"/>
                  </a:lnTo>
                  <a:lnTo>
                    <a:pt x="101" y="25"/>
                  </a:lnTo>
                  <a:lnTo>
                    <a:pt x="55" y="10"/>
                  </a:lnTo>
                  <a:lnTo>
                    <a:pt x="3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8" name="Freeform 21"/>
            <p:cNvSpPr>
              <a:spLocks/>
            </p:cNvSpPr>
            <p:nvPr/>
          </p:nvSpPr>
          <p:spPr bwMode="auto">
            <a:xfrm>
              <a:off x="6284913" y="5280025"/>
              <a:ext cx="142875" cy="246063"/>
            </a:xfrm>
            <a:custGeom>
              <a:avLst/>
              <a:gdLst>
                <a:gd name="T0" fmla="*/ 85 w 90"/>
                <a:gd name="T1" fmla="*/ 0 h 155"/>
                <a:gd name="T2" fmla="*/ 85 w 90"/>
                <a:gd name="T3" fmla="*/ 0 h 155"/>
                <a:gd name="T4" fmla="*/ 55 w 90"/>
                <a:gd name="T5" fmla="*/ 30 h 155"/>
                <a:gd name="T6" fmla="*/ 25 w 90"/>
                <a:gd name="T7" fmla="*/ 70 h 155"/>
                <a:gd name="T8" fmla="*/ 5 w 90"/>
                <a:gd name="T9" fmla="*/ 110 h 155"/>
                <a:gd name="T10" fmla="*/ 0 w 90"/>
                <a:gd name="T11" fmla="*/ 130 h 155"/>
                <a:gd name="T12" fmla="*/ 0 w 90"/>
                <a:gd name="T13" fmla="*/ 155 h 155"/>
                <a:gd name="T14" fmla="*/ 0 w 90"/>
                <a:gd name="T15" fmla="*/ 155 h 155"/>
                <a:gd name="T16" fmla="*/ 5 w 90"/>
                <a:gd name="T17" fmla="*/ 155 h 155"/>
                <a:gd name="T18" fmla="*/ 5 w 90"/>
                <a:gd name="T19" fmla="*/ 155 h 155"/>
                <a:gd name="T20" fmla="*/ 5 w 90"/>
                <a:gd name="T21" fmla="*/ 155 h 155"/>
                <a:gd name="T22" fmla="*/ 20 w 90"/>
                <a:gd name="T23" fmla="*/ 115 h 155"/>
                <a:gd name="T24" fmla="*/ 40 w 90"/>
                <a:gd name="T25" fmla="*/ 75 h 155"/>
                <a:gd name="T26" fmla="*/ 60 w 90"/>
                <a:gd name="T27" fmla="*/ 40 h 155"/>
                <a:gd name="T28" fmla="*/ 90 w 90"/>
                <a:gd name="T29" fmla="*/ 5 h 155"/>
                <a:gd name="T30" fmla="*/ 90 w 90"/>
                <a:gd name="T31" fmla="*/ 5 h 155"/>
                <a:gd name="T32" fmla="*/ 90 w 90"/>
                <a:gd name="T33" fmla="*/ 0 h 155"/>
                <a:gd name="T34" fmla="*/ 85 w 90"/>
                <a:gd name="T35" fmla="*/ 0 h 155"/>
                <a:gd name="T36" fmla="*/ 85 w 90"/>
                <a:gd name="T3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55">
                  <a:moveTo>
                    <a:pt x="85" y="0"/>
                  </a:moveTo>
                  <a:lnTo>
                    <a:pt x="85" y="0"/>
                  </a:lnTo>
                  <a:lnTo>
                    <a:pt x="55" y="30"/>
                  </a:lnTo>
                  <a:lnTo>
                    <a:pt x="25" y="70"/>
                  </a:lnTo>
                  <a:lnTo>
                    <a:pt x="5" y="110"/>
                  </a:lnTo>
                  <a:lnTo>
                    <a:pt x="0" y="13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20" y="115"/>
                  </a:lnTo>
                  <a:lnTo>
                    <a:pt x="40" y="75"/>
                  </a:lnTo>
                  <a:lnTo>
                    <a:pt x="60" y="4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9" name="Freeform 22"/>
            <p:cNvSpPr>
              <a:spLocks/>
            </p:cNvSpPr>
            <p:nvPr/>
          </p:nvSpPr>
          <p:spPr bwMode="auto">
            <a:xfrm>
              <a:off x="5997575" y="5303838"/>
              <a:ext cx="120650" cy="388938"/>
            </a:xfrm>
            <a:custGeom>
              <a:avLst/>
              <a:gdLst>
                <a:gd name="T0" fmla="*/ 71 w 76"/>
                <a:gd name="T1" fmla="*/ 0 h 245"/>
                <a:gd name="T2" fmla="*/ 71 w 76"/>
                <a:gd name="T3" fmla="*/ 0 h 245"/>
                <a:gd name="T4" fmla="*/ 51 w 76"/>
                <a:gd name="T5" fmla="*/ 20 h 245"/>
                <a:gd name="T6" fmla="*/ 36 w 76"/>
                <a:gd name="T7" fmla="*/ 50 h 245"/>
                <a:gd name="T8" fmla="*/ 21 w 76"/>
                <a:gd name="T9" fmla="*/ 80 h 245"/>
                <a:gd name="T10" fmla="*/ 11 w 76"/>
                <a:gd name="T11" fmla="*/ 110 h 245"/>
                <a:gd name="T12" fmla="*/ 11 w 76"/>
                <a:gd name="T13" fmla="*/ 110 h 245"/>
                <a:gd name="T14" fmla="*/ 6 w 76"/>
                <a:gd name="T15" fmla="*/ 140 h 245"/>
                <a:gd name="T16" fmla="*/ 0 w 76"/>
                <a:gd name="T17" fmla="*/ 175 h 245"/>
                <a:gd name="T18" fmla="*/ 0 w 76"/>
                <a:gd name="T19" fmla="*/ 210 h 245"/>
                <a:gd name="T20" fmla="*/ 6 w 76"/>
                <a:gd name="T21" fmla="*/ 225 h 245"/>
                <a:gd name="T22" fmla="*/ 11 w 76"/>
                <a:gd name="T23" fmla="*/ 240 h 245"/>
                <a:gd name="T24" fmla="*/ 11 w 76"/>
                <a:gd name="T25" fmla="*/ 240 h 245"/>
                <a:gd name="T26" fmla="*/ 16 w 76"/>
                <a:gd name="T27" fmla="*/ 245 h 245"/>
                <a:gd name="T28" fmla="*/ 21 w 76"/>
                <a:gd name="T29" fmla="*/ 240 h 245"/>
                <a:gd name="T30" fmla="*/ 21 w 76"/>
                <a:gd name="T31" fmla="*/ 240 h 245"/>
                <a:gd name="T32" fmla="*/ 21 w 76"/>
                <a:gd name="T33" fmla="*/ 210 h 245"/>
                <a:gd name="T34" fmla="*/ 21 w 76"/>
                <a:gd name="T35" fmla="*/ 185 h 245"/>
                <a:gd name="T36" fmla="*/ 21 w 76"/>
                <a:gd name="T37" fmla="*/ 155 h 245"/>
                <a:gd name="T38" fmla="*/ 26 w 76"/>
                <a:gd name="T39" fmla="*/ 125 h 245"/>
                <a:gd name="T40" fmla="*/ 26 w 76"/>
                <a:gd name="T41" fmla="*/ 125 h 245"/>
                <a:gd name="T42" fmla="*/ 36 w 76"/>
                <a:gd name="T43" fmla="*/ 95 h 245"/>
                <a:gd name="T44" fmla="*/ 46 w 76"/>
                <a:gd name="T45" fmla="*/ 60 h 245"/>
                <a:gd name="T46" fmla="*/ 76 w 76"/>
                <a:gd name="T47" fmla="*/ 0 h 245"/>
                <a:gd name="T48" fmla="*/ 76 w 76"/>
                <a:gd name="T49" fmla="*/ 0 h 245"/>
                <a:gd name="T50" fmla="*/ 76 w 76"/>
                <a:gd name="T51" fmla="*/ 0 h 245"/>
                <a:gd name="T52" fmla="*/ 71 w 76"/>
                <a:gd name="T53" fmla="*/ 0 h 245"/>
                <a:gd name="T54" fmla="*/ 71 w 76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245">
                  <a:moveTo>
                    <a:pt x="71" y="0"/>
                  </a:moveTo>
                  <a:lnTo>
                    <a:pt x="71" y="0"/>
                  </a:lnTo>
                  <a:lnTo>
                    <a:pt x="51" y="20"/>
                  </a:lnTo>
                  <a:lnTo>
                    <a:pt x="36" y="50"/>
                  </a:lnTo>
                  <a:lnTo>
                    <a:pt x="21" y="8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6" y="140"/>
                  </a:lnTo>
                  <a:lnTo>
                    <a:pt x="0" y="175"/>
                  </a:lnTo>
                  <a:lnTo>
                    <a:pt x="0" y="210"/>
                  </a:lnTo>
                  <a:lnTo>
                    <a:pt x="6" y="225"/>
                  </a:lnTo>
                  <a:lnTo>
                    <a:pt x="11" y="240"/>
                  </a:lnTo>
                  <a:lnTo>
                    <a:pt x="11" y="240"/>
                  </a:lnTo>
                  <a:lnTo>
                    <a:pt x="16" y="245"/>
                  </a:lnTo>
                  <a:lnTo>
                    <a:pt x="21" y="240"/>
                  </a:lnTo>
                  <a:lnTo>
                    <a:pt x="21" y="240"/>
                  </a:lnTo>
                  <a:lnTo>
                    <a:pt x="21" y="210"/>
                  </a:lnTo>
                  <a:lnTo>
                    <a:pt x="21" y="185"/>
                  </a:lnTo>
                  <a:lnTo>
                    <a:pt x="21" y="155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36" y="95"/>
                  </a:lnTo>
                  <a:lnTo>
                    <a:pt x="46" y="6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auto">
            <a:xfrm>
              <a:off x="5894388" y="4179888"/>
              <a:ext cx="995363" cy="685800"/>
            </a:xfrm>
            <a:custGeom>
              <a:avLst/>
              <a:gdLst>
                <a:gd name="T0" fmla="*/ 106 w 627"/>
                <a:gd name="T1" fmla="*/ 311 h 432"/>
                <a:gd name="T2" fmla="*/ 106 w 627"/>
                <a:gd name="T3" fmla="*/ 311 h 432"/>
                <a:gd name="T4" fmla="*/ 101 w 627"/>
                <a:gd name="T5" fmla="*/ 326 h 432"/>
                <a:gd name="T6" fmla="*/ 101 w 627"/>
                <a:gd name="T7" fmla="*/ 346 h 432"/>
                <a:gd name="T8" fmla="*/ 101 w 627"/>
                <a:gd name="T9" fmla="*/ 366 h 432"/>
                <a:gd name="T10" fmla="*/ 111 w 627"/>
                <a:gd name="T11" fmla="*/ 392 h 432"/>
                <a:gd name="T12" fmla="*/ 126 w 627"/>
                <a:gd name="T13" fmla="*/ 412 h 432"/>
                <a:gd name="T14" fmla="*/ 156 w 627"/>
                <a:gd name="T15" fmla="*/ 427 h 432"/>
                <a:gd name="T16" fmla="*/ 201 w 627"/>
                <a:gd name="T17" fmla="*/ 432 h 432"/>
                <a:gd name="T18" fmla="*/ 201 w 627"/>
                <a:gd name="T19" fmla="*/ 432 h 432"/>
                <a:gd name="T20" fmla="*/ 226 w 627"/>
                <a:gd name="T21" fmla="*/ 432 h 432"/>
                <a:gd name="T22" fmla="*/ 246 w 627"/>
                <a:gd name="T23" fmla="*/ 422 h 432"/>
                <a:gd name="T24" fmla="*/ 271 w 627"/>
                <a:gd name="T25" fmla="*/ 407 h 432"/>
                <a:gd name="T26" fmla="*/ 296 w 627"/>
                <a:gd name="T27" fmla="*/ 386 h 432"/>
                <a:gd name="T28" fmla="*/ 341 w 627"/>
                <a:gd name="T29" fmla="*/ 331 h 432"/>
                <a:gd name="T30" fmla="*/ 386 w 627"/>
                <a:gd name="T31" fmla="*/ 266 h 432"/>
                <a:gd name="T32" fmla="*/ 437 w 627"/>
                <a:gd name="T33" fmla="*/ 196 h 432"/>
                <a:gd name="T34" fmla="*/ 492 w 627"/>
                <a:gd name="T35" fmla="*/ 131 h 432"/>
                <a:gd name="T36" fmla="*/ 522 w 627"/>
                <a:gd name="T37" fmla="*/ 101 h 432"/>
                <a:gd name="T38" fmla="*/ 552 w 627"/>
                <a:gd name="T39" fmla="*/ 70 h 432"/>
                <a:gd name="T40" fmla="*/ 587 w 627"/>
                <a:gd name="T41" fmla="*/ 45 h 432"/>
                <a:gd name="T42" fmla="*/ 627 w 627"/>
                <a:gd name="T43" fmla="*/ 25 h 432"/>
                <a:gd name="T44" fmla="*/ 627 w 627"/>
                <a:gd name="T45" fmla="*/ 25 h 432"/>
                <a:gd name="T46" fmla="*/ 582 w 627"/>
                <a:gd name="T47" fmla="*/ 15 h 432"/>
                <a:gd name="T48" fmla="*/ 537 w 627"/>
                <a:gd name="T49" fmla="*/ 10 h 432"/>
                <a:gd name="T50" fmla="*/ 472 w 627"/>
                <a:gd name="T51" fmla="*/ 5 h 432"/>
                <a:gd name="T52" fmla="*/ 402 w 627"/>
                <a:gd name="T53" fmla="*/ 0 h 432"/>
                <a:gd name="T54" fmla="*/ 326 w 627"/>
                <a:gd name="T55" fmla="*/ 5 h 432"/>
                <a:gd name="T56" fmla="*/ 246 w 627"/>
                <a:gd name="T57" fmla="*/ 15 h 432"/>
                <a:gd name="T58" fmla="*/ 161 w 627"/>
                <a:gd name="T59" fmla="*/ 40 h 432"/>
                <a:gd name="T60" fmla="*/ 161 w 627"/>
                <a:gd name="T61" fmla="*/ 40 h 432"/>
                <a:gd name="T62" fmla="*/ 126 w 627"/>
                <a:gd name="T63" fmla="*/ 55 h 432"/>
                <a:gd name="T64" fmla="*/ 91 w 627"/>
                <a:gd name="T65" fmla="*/ 70 h 432"/>
                <a:gd name="T66" fmla="*/ 65 w 627"/>
                <a:gd name="T67" fmla="*/ 90 h 432"/>
                <a:gd name="T68" fmla="*/ 45 w 627"/>
                <a:gd name="T69" fmla="*/ 111 h 432"/>
                <a:gd name="T70" fmla="*/ 25 w 627"/>
                <a:gd name="T71" fmla="*/ 131 h 432"/>
                <a:gd name="T72" fmla="*/ 15 w 627"/>
                <a:gd name="T73" fmla="*/ 151 h 432"/>
                <a:gd name="T74" fmla="*/ 5 w 627"/>
                <a:gd name="T75" fmla="*/ 171 h 432"/>
                <a:gd name="T76" fmla="*/ 0 w 627"/>
                <a:gd name="T77" fmla="*/ 191 h 432"/>
                <a:gd name="T78" fmla="*/ 0 w 627"/>
                <a:gd name="T79" fmla="*/ 211 h 432"/>
                <a:gd name="T80" fmla="*/ 5 w 627"/>
                <a:gd name="T81" fmla="*/ 231 h 432"/>
                <a:gd name="T82" fmla="*/ 15 w 627"/>
                <a:gd name="T83" fmla="*/ 251 h 432"/>
                <a:gd name="T84" fmla="*/ 25 w 627"/>
                <a:gd name="T85" fmla="*/ 266 h 432"/>
                <a:gd name="T86" fmla="*/ 40 w 627"/>
                <a:gd name="T87" fmla="*/ 281 h 432"/>
                <a:gd name="T88" fmla="*/ 60 w 627"/>
                <a:gd name="T89" fmla="*/ 296 h 432"/>
                <a:gd name="T90" fmla="*/ 81 w 627"/>
                <a:gd name="T91" fmla="*/ 301 h 432"/>
                <a:gd name="T92" fmla="*/ 106 w 627"/>
                <a:gd name="T93" fmla="*/ 311 h 432"/>
                <a:gd name="T94" fmla="*/ 106 w 627"/>
                <a:gd name="T95" fmla="*/ 31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7" h="432">
                  <a:moveTo>
                    <a:pt x="106" y="311"/>
                  </a:moveTo>
                  <a:lnTo>
                    <a:pt x="106" y="311"/>
                  </a:lnTo>
                  <a:lnTo>
                    <a:pt x="101" y="326"/>
                  </a:lnTo>
                  <a:lnTo>
                    <a:pt x="101" y="346"/>
                  </a:lnTo>
                  <a:lnTo>
                    <a:pt x="101" y="366"/>
                  </a:lnTo>
                  <a:lnTo>
                    <a:pt x="111" y="392"/>
                  </a:lnTo>
                  <a:lnTo>
                    <a:pt x="126" y="412"/>
                  </a:lnTo>
                  <a:lnTo>
                    <a:pt x="156" y="427"/>
                  </a:lnTo>
                  <a:lnTo>
                    <a:pt x="201" y="432"/>
                  </a:lnTo>
                  <a:lnTo>
                    <a:pt x="201" y="432"/>
                  </a:lnTo>
                  <a:lnTo>
                    <a:pt x="226" y="432"/>
                  </a:lnTo>
                  <a:lnTo>
                    <a:pt x="246" y="422"/>
                  </a:lnTo>
                  <a:lnTo>
                    <a:pt x="271" y="407"/>
                  </a:lnTo>
                  <a:lnTo>
                    <a:pt x="296" y="386"/>
                  </a:lnTo>
                  <a:lnTo>
                    <a:pt x="341" y="331"/>
                  </a:lnTo>
                  <a:lnTo>
                    <a:pt x="386" y="266"/>
                  </a:lnTo>
                  <a:lnTo>
                    <a:pt x="437" y="196"/>
                  </a:lnTo>
                  <a:lnTo>
                    <a:pt x="492" y="131"/>
                  </a:lnTo>
                  <a:lnTo>
                    <a:pt x="522" y="101"/>
                  </a:lnTo>
                  <a:lnTo>
                    <a:pt x="552" y="70"/>
                  </a:lnTo>
                  <a:lnTo>
                    <a:pt x="587" y="45"/>
                  </a:lnTo>
                  <a:lnTo>
                    <a:pt x="627" y="25"/>
                  </a:lnTo>
                  <a:lnTo>
                    <a:pt x="627" y="25"/>
                  </a:lnTo>
                  <a:lnTo>
                    <a:pt x="582" y="15"/>
                  </a:lnTo>
                  <a:lnTo>
                    <a:pt x="537" y="10"/>
                  </a:lnTo>
                  <a:lnTo>
                    <a:pt x="472" y="5"/>
                  </a:lnTo>
                  <a:lnTo>
                    <a:pt x="402" y="0"/>
                  </a:lnTo>
                  <a:lnTo>
                    <a:pt x="326" y="5"/>
                  </a:lnTo>
                  <a:lnTo>
                    <a:pt x="246" y="15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26" y="55"/>
                  </a:lnTo>
                  <a:lnTo>
                    <a:pt x="91" y="70"/>
                  </a:lnTo>
                  <a:lnTo>
                    <a:pt x="65" y="90"/>
                  </a:lnTo>
                  <a:lnTo>
                    <a:pt x="45" y="111"/>
                  </a:lnTo>
                  <a:lnTo>
                    <a:pt x="25" y="131"/>
                  </a:lnTo>
                  <a:lnTo>
                    <a:pt x="15" y="151"/>
                  </a:lnTo>
                  <a:lnTo>
                    <a:pt x="5" y="17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5" y="231"/>
                  </a:lnTo>
                  <a:lnTo>
                    <a:pt x="15" y="251"/>
                  </a:lnTo>
                  <a:lnTo>
                    <a:pt x="25" y="266"/>
                  </a:lnTo>
                  <a:lnTo>
                    <a:pt x="40" y="281"/>
                  </a:lnTo>
                  <a:lnTo>
                    <a:pt x="60" y="296"/>
                  </a:lnTo>
                  <a:lnTo>
                    <a:pt x="81" y="301"/>
                  </a:lnTo>
                  <a:lnTo>
                    <a:pt x="106" y="311"/>
                  </a:lnTo>
                  <a:lnTo>
                    <a:pt x="106" y="311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auto">
            <a:xfrm>
              <a:off x="5910263" y="4211638"/>
              <a:ext cx="979488" cy="741363"/>
            </a:xfrm>
            <a:custGeom>
              <a:avLst/>
              <a:gdLst>
                <a:gd name="T0" fmla="*/ 617 w 617"/>
                <a:gd name="T1" fmla="*/ 5 h 467"/>
                <a:gd name="T2" fmla="*/ 617 w 617"/>
                <a:gd name="T3" fmla="*/ 5 h 467"/>
                <a:gd name="T4" fmla="*/ 567 w 617"/>
                <a:gd name="T5" fmla="*/ 0 h 467"/>
                <a:gd name="T6" fmla="*/ 522 w 617"/>
                <a:gd name="T7" fmla="*/ 5 h 467"/>
                <a:gd name="T8" fmla="*/ 472 w 617"/>
                <a:gd name="T9" fmla="*/ 15 h 467"/>
                <a:gd name="T10" fmla="*/ 427 w 617"/>
                <a:gd name="T11" fmla="*/ 25 h 467"/>
                <a:gd name="T12" fmla="*/ 382 w 617"/>
                <a:gd name="T13" fmla="*/ 45 h 467"/>
                <a:gd name="T14" fmla="*/ 341 w 617"/>
                <a:gd name="T15" fmla="*/ 65 h 467"/>
                <a:gd name="T16" fmla="*/ 261 w 617"/>
                <a:gd name="T17" fmla="*/ 116 h 467"/>
                <a:gd name="T18" fmla="*/ 261 w 617"/>
                <a:gd name="T19" fmla="*/ 116 h 467"/>
                <a:gd name="T20" fmla="*/ 216 w 617"/>
                <a:gd name="T21" fmla="*/ 146 h 467"/>
                <a:gd name="T22" fmla="*/ 176 w 617"/>
                <a:gd name="T23" fmla="*/ 181 h 467"/>
                <a:gd name="T24" fmla="*/ 136 w 617"/>
                <a:gd name="T25" fmla="*/ 221 h 467"/>
                <a:gd name="T26" fmla="*/ 101 w 617"/>
                <a:gd name="T27" fmla="*/ 261 h 467"/>
                <a:gd name="T28" fmla="*/ 66 w 617"/>
                <a:gd name="T29" fmla="*/ 306 h 467"/>
                <a:gd name="T30" fmla="*/ 40 w 617"/>
                <a:gd name="T31" fmla="*/ 356 h 467"/>
                <a:gd name="T32" fmla="*/ 15 w 617"/>
                <a:gd name="T33" fmla="*/ 402 h 467"/>
                <a:gd name="T34" fmla="*/ 0 w 617"/>
                <a:gd name="T35" fmla="*/ 457 h 467"/>
                <a:gd name="T36" fmla="*/ 0 w 617"/>
                <a:gd name="T37" fmla="*/ 457 h 467"/>
                <a:gd name="T38" fmla="*/ 0 w 617"/>
                <a:gd name="T39" fmla="*/ 462 h 467"/>
                <a:gd name="T40" fmla="*/ 5 w 617"/>
                <a:gd name="T41" fmla="*/ 467 h 467"/>
                <a:gd name="T42" fmla="*/ 15 w 617"/>
                <a:gd name="T43" fmla="*/ 462 h 467"/>
                <a:gd name="T44" fmla="*/ 15 w 617"/>
                <a:gd name="T45" fmla="*/ 457 h 467"/>
                <a:gd name="T46" fmla="*/ 15 w 617"/>
                <a:gd name="T47" fmla="*/ 457 h 467"/>
                <a:gd name="T48" fmla="*/ 40 w 617"/>
                <a:gd name="T49" fmla="*/ 407 h 467"/>
                <a:gd name="T50" fmla="*/ 66 w 617"/>
                <a:gd name="T51" fmla="*/ 361 h 467"/>
                <a:gd name="T52" fmla="*/ 91 w 617"/>
                <a:gd name="T53" fmla="*/ 316 h 467"/>
                <a:gd name="T54" fmla="*/ 121 w 617"/>
                <a:gd name="T55" fmla="*/ 271 h 467"/>
                <a:gd name="T56" fmla="*/ 156 w 617"/>
                <a:gd name="T57" fmla="*/ 231 h 467"/>
                <a:gd name="T58" fmla="*/ 191 w 617"/>
                <a:gd name="T59" fmla="*/ 196 h 467"/>
                <a:gd name="T60" fmla="*/ 231 w 617"/>
                <a:gd name="T61" fmla="*/ 156 h 467"/>
                <a:gd name="T62" fmla="*/ 276 w 617"/>
                <a:gd name="T63" fmla="*/ 126 h 467"/>
                <a:gd name="T64" fmla="*/ 276 w 617"/>
                <a:gd name="T65" fmla="*/ 126 h 467"/>
                <a:gd name="T66" fmla="*/ 351 w 617"/>
                <a:gd name="T67" fmla="*/ 76 h 467"/>
                <a:gd name="T68" fmla="*/ 397 w 617"/>
                <a:gd name="T69" fmla="*/ 55 h 467"/>
                <a:gd name="T70" fmla="*/ 437 w 617"/>
                <a:gd name="T71" fmla="*/ 40 h 467"/>
                <a:gd name="T72" fmla="*/ 482 w 617"/>
                <a:gd name="T73" fmla="*/ 25 h 467"/>
                <a:gd name="T74" fmla="*/ 527 w 617"/>
                <a:gd name="T75" fmla="*/ 15 h 467"/>
                <a:gd name="T76" fmla="*/ 572 w 617"/>
                <a:gd name="T77" fmla="*/ 5 h 467"/>
                <a:gd name="T78" fmla="*/ 617 w 617"/>
                <a:gd name="T79" fmla="*/ 5 h 467"/>
                <a:gd name="T80" fmla="*/ 617 w 617"/>
                <a:gd name="T81" fmla="*/ 5 h 467"/>
                <a:gd name="T82" fmla="*/ 617 w 617"/>
                <a:gd name="T83" fmla="*/ 5 h 467"/>
                <a:gd name="T84" fmla="*/ 617 w 617"/>
                <a:gd name="T85" fmla="*/ 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7" h="467">
                  <a:moveTo>
                    <a:pt x="617" y="5"/>
                  </a:moveTo>
                  <a:lnTo>
                    <a:pt x="617" y="5"/>
                  </a:lnTo>
                  <a:lnTo>
                    <a:pt x="567" y="0"/>
                  </a:lnTo>
                  <a:lnTo>
                    <a:pt x="522" y="5"/>
                  </a:lnTo>
                  <a:lnTo>
                    <a:pt x="472" y="15"/>
                  </a:lnTo>
                  <a:lnTo>
                    <a:pt x="427" y="25"/>
                  </a:lnTo>
                  <a:lnTo>
                    <a:pt x="382" y="45"/>
                  </a:lnTo>
                  <a:lnTo>
                    <a:pt x="341" y="6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16" y="146"/>
                  </a:lnTo>
                  <a:lnTo>
                    <a:pt x="176" y="181"/>
                  </a:lnTo>
                  <a:lnTo>
                    <a:pt x="136" y="221"/>
                  </a:lnTo>
                  <a:lnTo>
                    <a:pt x="101" y="261"/>
                  </a:lnTo>
                  <a:lnTo>
                    <a:pt x="66" y="306"/>
                  </a:lnTo>
                  <a:lnTo>
                    <a:pt x="40" y="356"/>
                  </a:lnTo>
                  <a:lnTo>
                    <a:pt x="15" y="402"/>
                  </a:lnTo>
                  <a:lnTo>
                    <a:pt x="0" y="457"/>
                  </a:lnTo>
                  <a:lnTo>
                    <a:pt x="0" y="457"/>
                  </a:lnTo>
                  <a:lnTo>
                    <a:pt x="0" y="462"/>
                  </a:lnTo>
                  <a:lnTo>
                    <a:pt x="5" y="467"/>
                  </a:lnTo>
                  <a:lnTo>
                    <a:pt x="15" y="462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0" y="407"/>
                  </a:lnTo>
                  <a:lnTo>
                    <a:pt x="66" y="361"/>
                  </a:lnTo>
                  <a:lnTo>
                    <a:pt x="91" y="316"/>
                  </a:lnTo>
                  <a:lnTo>
                    <a:pt x="121" y="271"/>
                  </a:lnTo>
                  <a:lnTo>
                    <a:pt x="156" y="231"/>
                  </a:lnTo>
                  <a:lnTo>
                    <a:pt x="191" y="196"/>
                  </a:lnTo>
                  <a:lnTo>
                    <a:pt x="231" y="15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351" y="76"/>
                  </a:lnTo>
                  <a:lnTo>
                    <a:pt x="397" y="55"/>
                  </a:lnTo>
                  <a:lnTo>
                    <a:pt x="437" y="40"/>
                  </a:lnTo>
                  <a:lnTo>
                    <a:pt x="482" y="25"/>
                  </a:lnTo>
                  <a:lnTo>
                    <a:pt x="527" y="15"/>
                  </a:lnTo>
                  <a:lnTo>
                    <a:pt x="572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2" name="Freeform 25"/>
            <p:cNvSpPr>
              <a:spLocks/>
            </p:cNvSpPr>
            <p:nvPr/>
          </p:nvSpPr>
          <p:spPr bwMode="auto">
            <a:xfrm>
              <a:off x="6142038" y="4530725"/>
              <a:ext cx="357188" cy="95250"/>
            </a:xfrm>
            <a:custGeom>
              <a:avLst/>
              <a:gdLst>
                <a:gd name="T0" fmla="*/ 5 w 225"/>
                <a:gd name="T1" fmla="*/ 10 h 60"/>
                <a:gd name="T2" fmla="*/ 5 w 225"/>
                <a:gd name="T3" fmla="*/ 10 h 60"/>
                <a:gd name="T4" fmla="*/ 55 w 225"/>
                <a:gd name="T5" fmla="*/ 35 h 60"/>
                <a:gd name="T6" fmla="*/ 110 w 225"/>
                <a:gd name="T7" fmla="*/ 50 h 60"/>
                <a:gd name="T8" fmla="*/ 165 w 225"/>
                <a:gd name="T9" fmla="*/ 55 h 60"/>
                <a:gd name="T10" fmla="*/ 225 w 225"/>
                <a:gd name="T11" fmla="*/ 60 h 60"/>
                <a:gd name="T12" fmla="*/ 225 w 225"/>
                <a:gd name="T13" fmla="*/ 60 h 60"/>
                <a:gd name="T14" fmla="*/ 225 w 225"/>
                <a:gd name="T15" fmla="*/ 60 h 60"/>
                <a:gd name="T16" fmla="*/ 225 w 225"/>
                <a:gd name="T17" fmla="*/ 60 h 60"/>
                <a:gd name="T18" fmla="*/ 170 w 225"/>
                <a:gd name="T19" fmla="*/ 55 h 60"/>
                <a:gd name="T20" fmla="*/ 115 w 225"/>
                <a:gd name="T21" fmla="*/ 40 h 60"/>
                <a:gd name="T22" fmla="*/ 60 w 225"/>
                <a:gd name="T23" fmla="*/ 25 h 60"/>
                <a:gd name="T24" fmla="*/ 10 w 225"/>
                <a:gd name="T25" fmla="*/ 0 h 60"/>
                <a:gd name="T26" fmla="*/ 10 w 225"/>
                <a:gd name="T27" fmla="*/ 0 h 60"/>
                <a:gd name="T28" fmla="*/ 5 w 225"/>
                <a:gd name="T29" fmla="*/ 0 h 60"/>
                <a:gd name="T30" fmla="*/ 0 w 225"/>
                <a:gd name="T31" fmla="*/ 5 h 60"/>
                <a:gd name="T32" fmla="*/ 0 w 225"/>
                <a:gd name="T33" fmla="*/ 10 h 60"/>
                <a:gd name="T34" fmla="*/ 5 w 225"/>
                <a:gd name="T35" fmla="*/ 10 h 60"/>
                <a:gd name="T36" fmla="*/ 5 w 225"/>
                <a:gd name="T3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60">
                  <a:moveTo>
                    <a:pt x="5" y="10"/>
                  </a:moveTo>
                  <a:lnTo>
                    <a:pt x="5" y="10"/>
                  </a:lnTo>
                  <a:lnTo>
                    <a:pt x="55" y="35"/>
                  </a:lnTo>
                  <a:lnTo>
                    <a:pt x="110" y="50"/>
                  </a:lnTo>
                  <a:lnTo>
                    <a:pt x="165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170" y="55"/>
                  </a:lnTo>
                  <a:lnTo>
                    <a:pt x="115" y="40"/>
                  </a:lnTo>
                  <a:lnTo>
                    <a:pt x="60" y="2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auto">
            <a:xfrm>
              <a:off x="6332538" y="4387850"/>
              <a:ext cx="295275" cy="39688"/>
            </a:xfrm>
            <a:custGeom>
              <a:avLst/>
              <a:gdLst>
                <a:gd name="T0" fmla="*/ 0 w 186"/>
                <a:gd name="T1" fmla="*/ 5 h 25"/>
                <a:gd name="T2" fmla="*/ 0 w 186"/>
                <a:gd name="T3" fmla="*/ 5 h 25"/>
                <a:gd name="T4" fmla="*/ 90 w 186"/>
                <a:gd name="T5" fmla="*/ 20 h 25"/>
                <a:gd name="T6" fmla="*/ 141 w 186"/>
                <a:gd name="T7" fmla="*/ 25 h 25"/>
                <a:gd name="T8" fmla="*/ 161 w 186"/>
                <a:gd name="T9" fmla="*/ 20 h 25"/>
                <a:gd name="T10" fmla="*/ 186 w 186"/>
                <a:gd name="T11" fmla="*/ 15 h 25"/>
                <a:gd name="T12" fmla="*/ 186 w 186"/>
                <a:gd name="T13" fmla="*/ 15 h 25"/>
                <a:gd name="T14" fmla="*/ 181 w 186"/>
                <a:gd name="T15" fmla="*/ 10 h 25"/>
                <a:gd name="T16" fmla="*/ 181 w 186"/>
                <a:gd name="T17" fmla="*/ 10 h 25"/>
                <a:gd name="T18" fmla="*/ 136 w 186"/>
                <a:gd name="T19" fmla="*/ 10 h 25"/>
                <a:gd name="T20" fmla="*/ 90 w 186"/>
                <a:gd name="T21" fmla="*/ 5 h 25"/>
                <a:gd name="T22" fmla="*/ 45 w 186"/>
                <a:gd name="T23" fmla="*/ 0 h 25"/>
                <a:gd name="T24" fmla="*/ 0 w 186"/>
                <a:gd name="T25" fmla="*/ 0 h 25"/>
                <a:gd name="T26" fmla="*/ 0 w 186"/>
                <a:gd name="T27" fmla="*/ 0 h 25"/>
                <a:gd name="T28" fmla="*/ 0 w 186"/>
                <a:gd name="T29" fmla="*/ 5 h 25"/>
                <a:gd name="T30" fmla="*/ 0 w 186"/>
                <a:gd name="T3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6" h="25">
                  <a:moveTo>
                    <a:pt x="0" y="5"/>
                  </a:moveTo>
                  <a:lnTo>
                    <a:pt x="0" y="5"/>
                  </a:lnTo>
                  <a:lnTo>
                    <a:pt x="90" y="20"/>
                  </a:lnTo>
                  <a:lnTo>
                    <a:pt x="141" y="25"/>
                  </a:lnTo>
                  <a:lnTo>
                    <a:pt x="161" y="20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1" y="10"/>
                  </a:lnTo>
                  <a:lnTo>
                    <a:pt x="181" y="10"/>
                  </a:lnTo>
                  <a:lnTo>
                    <a:pt x="136" y="10"/>
                  </a:lnTo>
                  <a:lnTo>
                    <a:pt x="90" y="5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auto">
            <a:xfrm>
              <a:off x="6261100" y="4203700"/>
              <a:ext cx="79375" cy="239713"/>
            </a:xfrm>
            <a:custGeom>
              <a:avLst/>
              <a:gdLst>
                <a:gd name="T0" fmla="*/ 45 w 50"/>
                <a:gd name="T1" fmla="*/ 0 h 151"/>
                <a:gd name="T2" fmla="*/ 45 w 50"/>
                <a:gd name="T3" fmla="*/ 0 h 151"/>
                <a:gd name="T4" fmla="*/ 25 w 50"/>
                <a:gd name="T5" fmla="*/ 30 h 151"/>
                <a:gd name="T6" fmla="*/ 10 w 50"/>
                <a:gd name="T7" fmla="*/ 70 h 151"/>
                <a:gd name="T8" fmla="*/ 0 w 50"/>
                <a:gd name="T9" fmla="*/ 111 h 151"/>
                <a:gd name="T10" fmla="*/ 0 w 50"/>
                <a:gd name="T11" fmla="*/ 131 h 151"/>
                <a:gd name="T12" fmla="*/ 5 w 50"/>
                <a:gd name="T13" fmla="*/ 146 h 151"/>
                <a:gd name="T14" fmla="*/ 5 w 50"/>
                <a:gd name="T15" fmla="*/ 146 h 151"/>
                <a:gd name="T16" fmla="*/ 10 w 50"/>
                <a:gd name="T17" fmla="*/ 151 h 151"/>
                <a:gd name="T18" fmla="*/ 10 w 50"/>
                <a:gd name="T19" fmla="*/ 146 h 151"/>
                <a:gd name="T20" fmla="*/ 10 w 50"/>
                <a:gd name="T21" fmla="*/ 146 h 151"/>
                <a:gd name="T22" fmla="*/ 15 w 50"/>
                <a:gd name="T23" fmla="*/ 106 h 151"/>
                <a:gd name="T24" fmla="*/ 20 w 50"/>
                <a:gd name="T25" fmla="*/ 70 h 151"/>
                <a:gd name="T26" fmla="*/ 35 w 50"/>
                <a:gd name="T27" fmla="*/ 40 h 151"/>
                <a:gd name="T28" fmla="*/ 50 w 50"/>
                <a:gd name="T29" fmla="*/ 5 h 151"/>
                <a:gd name="T30" fmla="*/ 50 w 50"/>
                <a:gd name="T31" fmla="*/ 5 h 151"/>
                <a:gd name="T32" fmla="*/ 50 w 50"/>
                <a:gd name="T33" fmla="*/ 0 h 151"/>
                <a:gd name="T34" fmla="*/ 45 w 50"/>
                <a:gd name="T35" fmla="*/ 0 h 151"/>
                <a:gd name="T36" fmla="*/ 45 w 50"/>
                <a:gd name="T3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51">
                  <a:moveTo>
                    <a:pt x="45" y="0"/>
                  </a:moveTo>
                  <a:lnTo>
                    <a:pt x="45" y="0"/>
                  </a:lnTo>
                  <a:lnTo>
                    <a:pt x="25" y="30"/>
                  </a:lnTo>
                  <a:lnTo>
                    <a:pt x="10" y="70"/>
                  </a:lnTo>
                  <a:lnTo>
                    <a:pt x="0" y="111"/>
                  </a:lnTo>
                  <a:lnTo>
                    <a:pt x="0" y="131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10" y="151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5" y="106"/>
                  </a:lnTo>
                  <a:lnTo>
                    <a:pt x="20" y="70"/>
                  </a:lnTo>
                  <a:lnTo>
                    <a:pt x="35" y="40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5" name="Freeform 28"/>
            <p:cNvSpPr>
              <a:spLocks/>
            </p:cNvSpPr>
            <p:nvPr/>
          </p:nvSpPr>
          <p:spPr bwMode="auto">
            <a:xfrm>
              <a:off x="6030913" y="4275138"/>
              <a:ext cx="55563" cy="358775"/>
            </a:xfrm>
            <a:custGeom>
              <a:avLst/>
              <a:gdLst>
                <a:gd name="T0" fmla="*/ 25 w 35"/>
                <a:gd name="T1" fmla="*/ 0 h 226"/>
                <a:gd name="T2" fmla="*/ 25 w 35"/>
                <a:gd name="T3" fmla="*/ 0 h 226"/>
                <a:gd name="T4" fmla="*/ 10 w 35"/>
                <a:gd name="T5" fmla="*/ 25 h 226"/>
                <a:gd name="T6" fmla="*/ 5 w 35"/>
                <a:gd name="T7" fmla="*/ 56 h 226"/>
                <a:gd name="T8" fmla="*/ 0 w 35"/>
                <a:gd name="T9" fmla="*/ 111 h 226"/>
                <a:gd name="T10" fmla="*/ 0 w 35"/>
                <a:gd name="T11" fmla="*/ 111 h 226"/>
                <a:gd name="T12" fmla="*/ 0 w 35"/>
                <a:gd name="T13" fmla="*/ 141 h 226"/>
                <a:gd name="T14" fmla="*/ 0 w 35"/>
                <a:gd name="T15" fmla="*/ 171 h 226"/>
                <a:gd name="T16" fmla="*/ 10 w 35"/>
                <a:gd name="T17" fmla="*/ 201 h 226"/>
                <a:gd name="T18" fmla="*/ 25 w 35"/>
                <a:gd name="T19" fmla="*/ 226 h 226"/>
                <a:gd name="T20" fmla="*/ 25 w 35"/>
                <a:gd name="T21" fmla="*/ 226 h 226"/>
                <a:gd name="T22" fmla="*/ 30 w 35"/>
                <a:gd name="T23" fmla="*/ 226 h 226"/>
                <a:gd name="T24" fmla="*/ 35 w 35"/>
                <a:gd name="T25" fmla="*/ 221 h 226"/>
                <a:gd name="T26" fmla="*/ 35 w 35"/>
                <a:gd name="T27" fmla="*/ 221 h 226"/>
                <a:gd name="T28" fmla="*/ 20 w 35"/>
                <a:gd name="T29" fmla="*/ 166 h 226"/>
                <a:gd name="T30" fmla="*/ 15 w 35"/>
                <a:gd name="T31" fmla="*/ 141 h 226"/>
                <a:gd name="T32" fmla="*/ 10 w 35"/>
                <a:gd name="T33" fmla="*/ 111 h 226"/>
                <a:gd name="T34" fmla="*/ 10 w 35"/>
                <a:gd name="T35" fmla="*/ 111 h 226"/>
                <a:gd name="T36" fmla="*/ 15 w 35"/>
                <a:gd name="T37" fmla="*/ 56 h 226"/>
                <a:gd name="T38" fmla="*/ 30 w 35"/>
                <a:gd name="T39" fmla="*/ 5 h 226"/>
                <a:gd name="T40" fmla="*/ 30 w 35"/>
                <a:gd name="T41" fmla="*/ 5 h 226"/>
                <a:gd name="T42" fmla="*/ 25 w 35"/>
                <a:gd name="T43" fmla="*/ 0 h 226"/>
                <a:gd name="T44" fmla="*/ 25 w 35"/>
                <a:gd name="T45" fmla="*/ 0 h 226"/>
                <a:gd name="T46" fmla="*/ 25 w 35"/>
                <a:gd name="T4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226">
                  <a:moveTo>
                    <a:pt x="25" y="0"/>
                  </a:moveTo>
                  <a:lnTo>
                    <a:pt x="25" y="0"/>
                  </a:lnTo>
                  <a:lnTo>
                    <a:pt x="10" y="25"/>
                  </a:lnTo>
                  <a:lnTo>
                    <a:pt x="5" y="5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41"/>
                  </a:lnTo>
                  <a:lnTo>
                    <a:pt x="0" y="171"/>
                  </a:lnTo>
                  <a:lnTo>
                    <a:pt x="10" y="201"/>
                  </a:lnTo>
                  <a:lnTo>
                    <a:pt x="25" y="226"/>
                  </a:lnTo>
                  <a:lnTo>
                    <a:pt x="25" y="226"/>
                  </a:lnTo>
                  <a:lnTo>
                    <a:pt x="30" y="226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20" y="166"/>
                  </a:lnTo>
                  <a:lnTo>
                    <a:pt x="15" y="14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5" y="5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6" name="Freeform 29"/>
            <p:cNvSpPr>
              <a:spLocks/>
            </p:cNvSpPr>
            <p:nvPr/>
          </p:nvSpPr>
          <p:spPr bwMode="auto">
            <a:xfrm>
              <a:off x="5424488" y="4132263"/>
              <a:ext cx="533400" cy="2565400"/>
            </a:xfrm>
            <a:custGeom>
              <a:avLst/>
              <a:gdLst>
                <a:gd name="T0" fmla="*/ 201 w 336"/>
                <a:gd name="T1" fmla="*/ 1595 h 1616"/>
                <a:gd name="T2" fmla="*/ 181 w 336"/>
                <a:gd name="T3" fmla="*/ 1480 h 1616"/>
                <a:gd name="T4" fmla="*/ 176 w 336"/>
                <a:gd name="T5" fmla="*/ 1360 h 1616"/>
                <a:gd name="T6" fmla="*/ 181 w 336"/>
                <a:gd name="T7" fmla="*/ 1239 h 1616"/>
                <a:gd name="T8" fmla="*/ 206 w 336"/>
                <a:gd name="T9" fmla="*/ 1124 h 1616"/>
                <a:gd name="T10" fmla="*/ 236 w 336"/>
                <a:gd name="T11" fmla="*/ 1014 h 1616"/>
                <a:gd name="T12" fmla="*/ 311 w 336"/>
                <a:gd name="T13" fmla="*/ 793 h 1616"/>
                <a:gd name="T14" fmla="*/ 331 w 336"/>
                <a:gd name="T15" fmla="*/ 677 h 1616"/>
                <a:gd name="T16" fmla="*/ 336 w 336"/>
                <a:gd name="T17" fmla="*/ 627 h 1616"/>
                <a:gd name="T18" fmla="*/ 331 w 336"/>
                <a:gd name="T19" fmla="*/ 532 h 1616"/>
                <a:gd name="T20" fmla="*/ 311 w 336"/>
                <a:gd name="T21" fmla="*/ 437 h 1616"/>
                <a:gd name="T22" fmla="*/ 281 w 336"/>
                <a:gd name="T23" fmla="*/ 341 h 1616"/>
                <a:gd name="T24" fmla="*/ 236 w 336"/>
                <a:gd name="T25" fmla="*/ 256 h 1616"/>
                <a:gd name="T26" fmla="*/ 186 w 336"/>
                <a:gd name="T27" fmla="*/ 171 h 1616"/>
                <a:gd name="T28" fmla="*/ 86 w 336"/>
                <a:gd name="T29" fmla="*/ 60 h 1616"/>
                <a:gd name="T30" fmla="*/ 10 w 336"/>
                <a:gd name="T31" fmla="*/ 0 h 1616"/>
                <a:gd name="T32" fmla="*/ 5 w 336"/>
                <a:gd name="T33" fmla="*/ 0 h 1616"/>
                <a:gd name="T34" fmla="*/ 0 w 336"/>
                <a:gd name="T35" fmla="*/ 5 h 1616"/>
                <a:gd name="T36" fmla="*/ 0 w 336"/>
                <a:gd name="T37" fmla="*/ 10 h 1616"/>
                <a:gd name="T38" fmla="*/ 141 w 336"/>
                <a:gd name="T39" fmla="*/ 156 h 1616"/>
                <a:gd name="T40" fmla="*/ 201 w 336"/>
                <a:gd name="T41" fmla="*/ 241 h 1616"/>
                <a:gd name="T42" fmla="*/ 251 w 336"/>
                <a:gd name="T43" fmla="*/ 326 h 1616"/>
                <a:gd name="T44" fmla="*/ 271 w 336"/>
                <a:gd name="T45" fmla="*/ 376 h 1616"/>
                <a:gd name="T46" fmla="*/ 296 w 336"/>
                <a:gd name="T47" fmla="*/ 482 h 1616"/>
                <a:gd name="T48" fmla="*/ 306 w 336"/>
                <a:gd name="T49" fmla="*/ 587 h 1616"/>
                <a:gd name="T50" fmla="*/ 301 w 336"/>
                <a:gd name="T51" fmla="*/ 692 h 1616"/>
                <a:gd name="T52" fmla="*/ 291 w 336"/>
                <a:gd name="T53" fmla="*/ 743 h 1616"/>
                <a:gd name="T54" fmla="*/ 261 w 336"/>
                <a:gd name="T55" fmla="*/ 853 h 1616"/>
                <a:gd name="T56" fmla="*/ 186 w 336"/>
                <a:gd name="T57" fmla="*/ 1069 h 1616"/>
                <a:gd name="T58" fmla="*/ 156 w 336"/>
                <a:gd name="T59" fmla="*/ 1184 h 1616"/>
                <a:gd name="T60" fmla="*/ 141 w 336"/>
                <a:gd name="T61" fmla="*/ 1289 h 1616"/>
                <a:gd name="T62" fmla="*/ 141 w 336"/>
                <a:gd name="T63" fmla="*/ 1450 h 1616"/>
                <a:gd name="T64" fmla="*/ 161 w 336"/>
                <a:gd name="T65" fmla="*/ 1555 h 1616"/>
                <a:gd name="T66" fmla="*/ 171 w 336"/>
                <a:gd name="T67" fmla="*/ 1606 h 1616"/>
                <a:gd name="T68" fmla="*/ 181 w 336"/>
                <a:gd name="T69" fmla="*/ 1616 h 1616"/>
                <a:gd name="T70" fmla="*/ 201 w 336"/>
                <a:gd name="T71" fmla="*/ 1611 h 1616"/>
                <a:gd name="T72" fmla="*/ 201 w 336"/>
                <a:gd name="T73" fmla="*/ 1595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1616">
                  <a:moveTo>
                    <a:pt x="201" y="1595"/>
                  </a:moveTo>
                  <a:lnTo>
                    <a:pt x="201" y="1595"/>
                  </a:lnTo>
                  <a:lnTo>
                    <a:pt x="191" y="1540"/>
                  </a:lnTo>
                  <a:lnTo>
                    <a:pt x="181" y="1480"/>
                  </a:lnTo>
                  <a:lnTo>
                    <a:pt x="176" y="1420"/>
                  </a:lnTo>
                  <a:lnTo>
                    <a:pt x="176" y="1360"/>
                  </a:lnTo>
                  <a:lnTo>
                    <a:pt x="176" y="1299"/>
                  </a:lnTo>
                  <a:lnTo>
                    <a:pt x="181" y="1239"/>
                  </a:lnTo>
                  <a:lnTo>
                    <a:pt x="191" y="1184"/>
                  </a:lnTo>
                  <a:lnTo>
                    <a:pt x="206" y="1124"/>
                  </a:lnTo>
                  <a:lnTo>
                    <a:pt x="206" y="1124"/>
                  </a:lnTo>
                  <a:lnTo>
                    <a:pt x="236" y="1014"/>
                  </a:lnTo>
                  <a:lnTo>
                    <a:pt x="276" y="903"/>
                  </a:lnTo>
                  <a:lnTo>
                    <a:pt x="311" y="793"/>
                  </a:lnTo>
                  <a:lnTo>
                    <a:pt x="326" y="738"/>
                  </a:lnTo>
                  <a:lnTo>
                    <a:pt x="331" y="677"/>
                  </a:lnTo>
                  <a:lnTo>
                    <a:pt x="331" y="677"/>
                  </a:lnTo>
                  <a:lnTo>
                    <a:pt x="336" y="627"/>
                  </a:lnTo>
                  <a:lnTo>
                    <a:pt x="336" y="582"/>
                  </a:lnTo>
                  <a:lnTo>
                    <a:pt x="331" y="532"/>
                  </a:lnTo>
                  <a:lnTo>
                    <a:pt x="326" y="482"/>
                  </a:lnTo>
                  <a:lnTo>
                    <a:pt x="311" y="437"/>
                  </a:lnTo>
                  <a:lnTo>
                    <a:pt x="301" y="386"/>
                  </a:lnTo>
                  <a:lnTo>
                    <a:pt x="281" y="341"/>
                  </a:lnTo>
                  <a:lnTo>
                    <a:pt x="261" y="296"/>
                  </a:lnTo>
                  <a:lnTo>
                    <a:pt x="236" y="256"/>
                  </a:lnTo>
                  <a:lnTo>
                    <a:pt x="211" y="211"/>
                  </a:lnTo>
                  <a:lnTo>
                    <a:pt x="186" y="171"/>
                  </a:lnTo>
                  <a:lnTo>
                    <a:pt x="151" y="136"/>
                  </a:lnTo>
                  <a:lnTo>
                    <a:pt x="86" y="60"/>
                  </a:lnTo>
                  <a:lnTo>
                    <a:pt x="46" y="3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6" y="80"/>
                  </a:lnTo>
                  <a:lnTo>
                    <a:pt x="141" y="156"/>
                  </a:lnTo>
                  <a:lnTo>
                    <a:pt x="171" y="196"/>
                  </a:lnTo>
                  <a:lnTo>
                    <a:pt x="201" y="241"/>
                  </a:lnTo>
                  <a:lnTo>
                    <a:pt x="226" y="281"/>
                  </a:lnTo>
                  <a:lnTo>
                    <a:pt x="251" y="326"/>
                  </a:lnTo>
                  <a:lnTo>
                    <a:pt x="251" y="326"/>
                  </a:lnTo>
                  <a:lnTo>
                    <a:pt x="271" y="376"/>
                  </a:lnTo>
                  <a:lnTo>
                    <a:pt x="286" y="427"/>
                  </a:lnTo>
                  <a:lnTo>
                    <a:pt x="296" y="482"/>
                  </a:lnTo>
                  <a:lnTo>
                    <a:pt x="301" y="532"/>
                  </a:lnTo>
                  <a:lnTo>
                    <a:pt x="306" y="587"/>
                  </a:lnTo>
                  <a:lnTo>
                    <a:pt x="306" y="637"/>
                  </a:lnTo>
                  <a:lnTo>
                    <a:pt x="301" y="692"/>
                  </a:lnTo>
                  <a:lnTo>
                    <a:pt x="291" y="743"/>
                  </a:lnTo>
                  <a:lnTo>
                    <a:pt x="291" y="743"/>
                  </a:lnTo>
                  <a:lnTo>
                    <a:pt x="276" y="798"/>
                  </a:lnTo>
                  <a:lnTo>
                    <a:pt x="261" y="853"/>
                  </a:lnTo>
                  <a:lnTo>
                    <a:pt x="221" y="963"/>
                  </a:lnTo>
                  <a:lnTo>
                    <a:pt x="186" y="1069"/>
                  </a:lnTo>
                  <a:lnTo>
                    <a:pt x="166" y="1129"/>
                  </a:lnTo>
                  <a:lnTo>
                    <a:pt x="156" y="1184"/>
                  </a:lnTo>
                  <a:lnTo>
                    <a:pt x="156" y="1184"/>
                  </a:lnTo>
                  <a:lnTo>
                    <a:pt x="141" y="1289"/>
                  </a:lnTo>
                  <a:lnTo>
                    <a:pt x="141" y="1395"/>
                  </a:lnTo>
                  <a:lnTo>
                    <a:pt x="141" y="1450"/>
                  </a:lnTo>
                  <a:lnTo>
                    <a:pt x="151" y="1505"/>
                  </a:lnTo>
                  <a:lnTo>
                    <a:pt x="161" y="1555"/>
                  </a:lnTo>
                  <a:lnTo>
                    <a:pt x="171" y="1606"/>
                  </a:lnTo>
                  <a:lnTo>
                    <a:pt x="171" y="1606"/>
                  </a:lnTo>
                  <a:lnTo>
                    <a:pt x="176" y="1611"/>
                  </a:lnTo>
                  <a:lnTo>
                    <a:pt x="181" y="1616"/>
                  </a:lnTo>
                  <a:lnTo>
                    <a:pt x="191" y="1616"/>
                  </a:lnTo>
                  <a:lnTo>
                    <a:pt x="201" y="1611"/>
                  </a:lnTo>
                  <a:lnTo>
                    <a:pt x="206" y="1606"/>
                  </a:lnTo>
                  <a:lnTo>
                    <a:pt x="201" y="1595"/>
                  </a:lnTo>
                  <a:lnTo>
                    <a:pt x="201" y="159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7" name="Freeform 30"/>
            <p:cNvSpPr>
              <a:spLocks/>
            </p:cNvSpPr>
            <p:nvPr/>
          </p:nvSpPr>
          <p:spPr bwMode="auto">
            <a:xfrm>
              <a:off x="4716463" y="3773488"/>
              <a:ext cx="876300" cy="598488"/>
            </a:xfrm>
            <a:custGeom>
              <a:avLst/>
              <a:gdLst>
                <a:gd name="T0" fmla="*/ 461 w 552"/>
                <a:gd name="T1" fmla="*/ 266 h 377"/>
                <a:gd name="T2" fmla="*/ 461 w 552"/>
                <a:gd name="T3" fmla="*/ 266 h 377"/>
                <a:gd name="T4" fmla="*/ 466 w 552"/>
                <a:gd name="T5" fmla="*/ 281 h 377"/>
                <a:gd name="T6" fmla="*/ 471 w 552"/>
                <a:gd name="T7" fmla="*/ 296 h 377"/>
                <a:gd name="T8" fmla="*/ 471 w 552"/>
                <a:gd name="T9" fmla="*/ 316 h 377"/>
                <a:gd name="T10" fmla="*/ 461 w 552"/>
                <a:gd name="T11" fmla="*/ 336 h 377"/>
                <a:gd name="T12" fmla="*/ 446 w 552"/>
                <a:gd name="T13" fmla="*/ 352 h 377"/>
                <a:gd name="T14" fmla="*/ 421 w 552"/>
                <a:gd name="T15" fmla="*/ 367 h 377"/>
                <a:gd name="T16" fmla="*/ 381 w 552"/>
                <a:gd name="T17" fmla="*/ 377 h 377"/>
                <a:gd name="T18" fmla="*/ 381 w 552"/>
                <a:gd name="T19" fmla="*/ 377 h 377"/>
                <a:gd name="T20" fmla="*/ 361 w 552"/>
                <a:gd name="T21" fmla="*/ 377 h 377"/>
                <a:gd name="T22" fmla="*/ 341 w 552"/>
                <a:gd name="T23" fmla="*/ 367 h 377"/>
                <a:gd name="T24" fmla="*/ 321 w 552"/>
                <a:gd name="T25" fmla="*/ 352 h 377"/>
                <a:gd name="T26" fmla="*/ 301 w 552"/>
                <a:gd name="T27" fmla="*/ 336 h 377"/>
                <a:gd name="T28" fmla="*/ 261 w 552"/>
                <a:gd name="T29" fmla="*/ 291 h 377"/>
                <a:gd name="T30" fmla="*/ 216 w 552"/>
                <a:gd name="T31" fmla="*/ 236 h 377"/>
                <a:gd name="T32" fmla="*/ 171 w 552"/>
                <a:gd name="T33" fmla="*/ 171 h 377"/>
                <a:gd name="T34" fmla="*/ 120 w 552"/>
                <a:gd name="T35" fmla="*/ 116 h 377"/>
                <a:gd name="T36" fmla="*/ 90 w 552"/>
                <a:gd name="T37" fmla="*/ 86 h 377"/>
                <a:gd name="T38" fmla="*/ 65 w 552"/>
                <a:gd name="T39" fmla="*/ 61 h 377"/>
                <a:gd name="T40" fmla="*/ 35 w 552"/>
                <a:gd name="T41" fmla="*/ 40 h 377"/>
                <a:gd name="T42" fmla="*/ 0 w 552"/>
                <a:gd name="T43" fmla="*/ 25 h 377"/>
                <a:gd name="T44" fmla="*/ 0 w 552"/>
                <a:gd name="T45" fmla="*/ 25 h 377"/>
                <a:gd name="T46" fmla="*/ 35 w 552"/>
                <a:gd name="T47" fmla="*/ 15 h 377"/>
                <a:gd name="T48" fmla="*/ 130 w 552"/>
                <a:gd name="T49" fmla="*/ 5 h 377"/>
                <a:gd name="T50" fmla="*/ 196 w 552"/>
                <a:gd name="T51" fmla="*/ 0 h 377"/>
                <a:gd name="T52" fmla="*/ 266 w 552"/>
                <a:gd name="T53" fmla="*/ 0 h 377"/>
                <a:gd name="T54" fmla="*/ 336 w 552"/>
                <a:gd name="T55" fmla="*/ 10 h 377"/>
                <a:gd name="T56" fmla="*/ 406 w 552"/>
                <a:gd name="T57" fmla="*/ 25 h 377"/>
                <a:gd name="T58" fmla="*/ 406 w 552"/>
                <a:gd name="T59" fmla="*/ 25 h 377"/>
                <a:gd name="T60" fmla="*/ 441 w 552"/>
                <a:gd name="T61" fmla="*/ 40 h 377"/>
                <a:gd name="T62" fmla="*/ 471 w 552"/>
                <a:gd name="T63" fmla="*/ 56 h 377"/>
                <a:gd name="T64" fmla="*/ 497 w 552"/>
                <a:gd name="T65" fmla="*/ 71 h 377"/>
                <a:gd name="T66" fmla="*/ 517 w 552"/>
                <a:gd name="T67" fmla="*/ 86 h 377"/>
                <a:gd name="T68" fmla="*/ 532 w 552"/>
                <a:gd name="T69" fmla="*/ 106 h 377"/>
                <a:gd name="T70" fmla="*/ 542 w 552"/>
                <a:gd name="T71" fmla="*/ 121 h 377"/>
                <a:gd name="T72" fmla="*/ 552 w 552"/>
                <a:gd name="T73" fmla="*/ 141 h 377"/>
                <a:gd name="T74" fmla="*/ 552 w 552"/>
                <a:gd name="T75" fmla="*/ 161 h 377"/>
                <a:gd name="T76" fmla="*/ 552 w 552"/>
                <a:gd name="T77" fmla="*/ 176 h 377"/>
                <a:gd name="T78" fmla="*/ 552 w 552"/>
                <a:gd name="T79" fmla="*/ 196 h 377"/>
                <a:gd name="T80" fmla="*/ 542 w 552"/>
                <a:gd name="T81" fmla="*/ 211 h 377"/>
                <a:gd name="T82" fmla="*/ 532 w 552"/>
                <a:gd name="T83" fmla="*/ 226 h 377"/>
                <a:gd name="T84" fmla="*/ 522 w 552"/>
                <a:gd name="T85" fmla="*/ 241 h 377"/>
                <a:gd name="T86" fmla="*/ 507 w 552"/>
                <a:gd name="T87" fmla="*/ 251 h 377"/>
                <a:gd name="T88" fmla="*/ 486 w 552"/>
                <a:gd name="T89" fmla="*/ 261 h 377"/>
                <a:gd name="T90" fmla="*/ 461 w 552"/>
                <a:gd name="T91" fmla="*/ 266 h 377"/>
                <a:gd name="T92" fmla="*/ 461 w 552"/>
                <a:gd name="T93" fmla="*/ 26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2" h="377">
                  <a:moveTo>
                    <a:pt x="461" y="266"/>
                  </a:moveTo>
                  <a:lnTo>
                    <a:pt x="461" y="266"/>
                  </a:lnTo>
                  <a:lnTo>
                    <a:pt x="466" y="281"/>
                  </a:lnTo>
                  <a:lnTo>
                    <a:pt x="471" y="296"/>
                  </a:lnTo>
                  <a:lnTo>
                    <a:pt x="471" y="316"/>
                  </a:lnTo>
                  <a:lnTo>
                    <a:pt x="461" y="336"/>
                  </a:lnTo>
                  <a:lnTo>
                    <a:pt x="446" y="352"/>
                  </a:lnTo>
                  <a:lnTo>
                    <a:pt x="421" y="367"/>
                  </a:lnTo>
                  <a:lnTo>
                    <a:pt x="381" y="377"/>
                  </a:lnTo>
                  <a:lnTo>
                    <a:pt x="381" y="377"/>
                  </a:lnTo>
                  <a:lnTo>
                    <a:pt x="361" y="377"/>
                  </a:lnTo>
                  <a:lnTo>
                    <a:pt x="341" y="367"/>
                  </a:lnTo>
                  <a:lnTo>
                    <a:pt x="321" y="352"/>
                  </a:lnTo>
                  <a:lnTo>
                    <a:pt x="301" y="336"/>
                  </a:lnTo>
                  <a:lnTo>
                    <a:pt x="261" y="291"/>
                  </a:lnTo>
                  <a:lnTo>
                    <a:pt x="216" y="236"/>
                  </a:lnTo>
                  <a:lnTo>
                    <a:pt x="171" y="171"/>
                  </a:lnTo>
                  <a:lnTo>
                    <a:pt x="120" y="116"/>
                  </a:lnTo>
                  <a:lnTo>
                    <a:pt x="90" y="86"/>
                  </a:lnTo>
                  <a:lnTo>
                    <a:pt x="65" y="61"/>
                  </a:lnTo>
                  <a:lnTo>
                    <a:pt x="35" y="4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5" y="15"/>
                  </a:lnTo>
                  <a:lnTo>
                    <a:pt x="130" y="5"/>
                  </a:lnTo>
                  <a:lnTo>
                    <a:pt x="196" y="0"/>
                  </a:lnTo>
                  <a:lnTo>
                    <a:pt x="266" y="0"/>
                  </a:lnTo>
                  <a:lnTo>
                    <a:pt x="336" y="10"/>
                  </a:lnTo>
                  <a:lnTo>
                    <a:pt x="406" y="25"/>
                  </a:lnTo>
                  <a:lnTo>
                    <a:pt x="406" y="25"/>
                  </a:lnTo>
                  <a:lnTo>
                    <a:pt x="441" y="40"/>
                  </a:lnTo>
                  <a:lnTo>
                    <a:pt x="471" y="56"/>
                  </a:lnTo>
                  <a:lnTo>
                    <a:pt x="497" y="71"/>
                  </a:lnTo>
                  <a:lnTo>
                    <a:pt x="517" y="86"/>
                  </a:lnTo>
                  <a:lnTo>
                    <a:pt x="532" y="106"/>
                  </a:lnTo>
                  <a:lnTo>
                    <a:pt x="542" y="121"/>
                  </a:lnTo>
                  <a:lnTo>
                    <a:pt x="552" y="141"/>
                  </a:lnTo>
                  <a:lnTo>
                    <a:pt x="552" y="161"/>
                  </a:lnTo>
                  <a:lnTo>
                    <a:pt x="552" y="176"/>
                  </a:lnTo>
                  <a:lnTo>
                    <a:pt x="552" y="196"/>
                  </a:lnTo>
                  <a:lnTo>
                    <a:pt x="542" y="211"/>
                  </a:lnTo>
                  <a:lnTo>
                    <a:pt x="532" y="226"/>
                  </a:lnTo>
                  <a:lnTo>
                    <a:pt x="522" y="241"/>
                  </a:lnTo>
                  <a:lnTo>
                    <a:pt x="507" y="251"/>
                  </a:lnTo>
                  <a:lnTo>
                    <a:pt x="486" y="261"/>
                  </a:lnTo>
                  <a:lnTo>
                    <a:pt x="461" y="266"/>
                  </a:lnTo>
                  <a:lnTo>
                    <a:pt x="461" y="26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8" name="Freeform 31"/>
            <p:cNvSpPr>
              <a:spLocks/>
            </p:cNvSpPr>
            <p:nvPr/>
          </p:nvSpPr>
          <p:spPr bwMode="auto">
            <a:xfrm>
              <a:off x="4716463" y="3805238"/>
              <a:ext cx="755650" cy="398463"/>
            </a:xfrm>
            <a:custGeom>
              <a:avLst/>
              <a:gdLst>
                <a:gd name="T0" fmla="*/ 0 w 476"/>
                <a:gd name="T1" fmla="*/ 5 h 251"/>
                <a:gd name="T2" fmla="*/ 0 w 476"/>
                <a:gd name="T3" fmla="*/ 5 h 251"/>
                <a:gd name="T4" fmla="*/ 35 w 476"/>
                <a:gd name="T5" fmla="*/ 5 h 251"/>
                <a:gd name="T6" fmla="*/ 70 w 476"/>
                <a:gd name="T7" fmla="*/ 10 h 251"/>
                <a:gd name="T8" fmla="*/ 140 w 476"/>
                <a:gd name="T9" fmla="*/ 25 h 251"/>
                <a:gd name="T10" fmla="*/ 206 w 476"/>
                <a:gd name="T11" fmla="*/ 51 h 251"/>
                <a:gd name="T12" fmla="*/ 271 w 476"/>
                <a:gd name="T13" fmla="*/ 81 h 251"/>
                <a:gd name="T14" fmla="*/ 271 w 476"/>
                <a:gd name="T15" fmla="*/ 81 h 251"/>
                <a:gd name="T16" fmla="*/ 326 w 476"/>
                <a:gd name="T17" fmla="*/ 121 h 251"/>
                <a:gd name="T18" fmla="*/ 371 w 476"/>
                <a:gd name="T19" fmla="*/ 161 h 251"/>
                <a:gd name="T20" fmla="*/ 466 w 476"/>
                <a:gd name="T21" fmla="*/ 251 h 251"/>
                <a:gd name="T22" fmla="*/ 466 w 476"/>
                <a:gd name="T23" fmla="*/ 251 h 251"/>
                <a:gd name="T24" fmla="*/ 471 w 476"/>
                <a:gd name="T25" fmla="*/ 251 h 251"/>
                <a:gd name="T26" fmla="*/ 476 w 476"/>
                <a:gd name="T27" fmla="*/ 251 h 251"/>
                <a:gd name="T28" fmla="*/ 476 w 476"/>
                <a:gd name="T29" fmla="*/ 246 h 251"/>
                <a:gd name="T30" fmla="*/ 476 w 476"/>
                <a:gd name="T31" fmla="*/ 241 h 251"/>
                <a:gd name="T32" fmla="*/ 476 w 476"/>
                <a:gd name="T33" fmla="*/ 241 h 251"/>
                <a:gd name="T34" fmla="*/ 456 w 476"/>
                <a:gd name="T35" fmla="*/ 216 h 251"/>
                <a:gd name="T36" fmla="*/ 436 w 476"/>
                <a:gd name="T37" fmla="*/ 186 h 251"/>
                <a:gd name="T38" fmla="*/ 381 w 476"/>
                <a:gd name="T39" fmla="*/ 141 h 251"/>
                <a:gd name="T40" fmla="*/ 326 w 476"/>
                <a:gd name="T41" fmla="*/ 96 h 251"/>
                <a:gd name="T42" fmla="*/ 266 w 476"/>
                <a:gd name="T43" fmla="*/ 61 h 251"/>
                <a:gd name="T44" fmla="*/ 266 w 476"/>
                <a:gd name="T45" fmla="*/ 61 h 251"/>
                <a:gd name="T46" fmla="*/ 206 w 476"/>
                <a:gd name="T47" fmla="*/ 30 h 251"/>
                <a:gd name="T48" fmla="*/ 135 w 476"/>
                <a:gd name="T49" fmla="*/ 10 h 251"/>
                <a:gd name="T50" fmla="*/ 105 w 476"/>
                <a:gd name="T51" fmla="*/ 5 h 251"/>
                <a:gd name="T52" fmla="*/ 70 w 476"/>
                <a:gd name="T53" fmla="*/ 0 h 251"/>
                <a:gd name="T54" fmla="*/ 35 w 476"/>
                <a:gd name="T55" fmla="*/ 0 h 251"/>
                <a:gd name="T56" fmla="*/ 0 w 476"/>
                <a:gd name="T57" fmla="*/ 0 h 251"/>
                <a:gd name="T58" fmla="*/ 0 w 476"/>
                <a:gd name="T59" fmla="*/ 0 h 251"/>
                <a:gd name="T60" fmla="*/ 0 w 476"/>
                <a:gd name="T61" fmla="*/ 5 h 251"/>
                <a:gd name="T62" fmla="*/ 0 w 476"/>
                <a:gd name="T63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6" h="251">
                  <a:moveTo>
                    <a:pt x="0" y="5"/>
                  </a:moveTo>
                  <a:lnTo>
                    <a:pt x="0" y="5"/>
                  </a:lnTo>
                  <a:lnTo>
                    <a:pt x="35" y="5"/>
                  </a:lnTo>
                  <a:lnTo>
                    <a:pt x="70" y="10"/>
                  </a:lnTo>
                  <a:lnTo>
                    <a:pt x="140" y="25"/>
                  </a:lnTo>
                  <a:lnTo>
                    <a:pt x="206" y="51"/>
                  </a:lnTo>
                  <a:lnTo>
                    <a:pt x="271" y="81"/>
                  </a:lnTo>
                  <a:lnTo>
                    <a:pt x="271" y="81"/>
                  </a:lnTo>
                  <a:lnTo>
                    <a:pt x="326" y="121"/>
                  </a:lnTo>
                  <a:lnTo>
                    <a:pt x="371" y="16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71" y="251"/>
                  </a:lnTo>
                  <a:lnTo>
                    <a:pt x="476" y="251"/>
                  </a:lnTo>
                  <a:lnTo>
                    <a:pt x="476" y="246"/>
                  </a:lnTo>
                  <a:lnTo>
                    <a:pt x="476" y="241"/>
                  </a:lnTo>
                  <a:lnTo>
                    <a:pt x="476" y="241"/>
                  </a:lnTo>
                  <a:lnTo>
                    <a:pt x="456" y="216"/>
                  </a:lnTo>
                  <a:lnTo>
                    <a:pt x="436" y="186"/>
                  </a:lnTo>
                  <a:lnTo>
                    <a:pt x="381" y="141"/>
                  </a:lnTo>
                  <a:lnTo>
                    <a:pt x="326" y="96"/>
                  </a:lnTo>
                  <a:lnTo>
                    <a:pt x="266" y="61"/>
                  </a:lnTo>
                  <a:lnTo>
                    <a:pt x="266" y="61"/>
                  </a:lnTo>
                  <a:lnTo>
                    <a:pt x="206" y="30"/>
                  </a:lnTo>
                  <a:lnTo>
                    <a:pt x="135" y="10"/>
                  </a:lnTo>
                  <a:lnTo>
                    <a:pt x="105" y="5"/>
                  </a:lnTo>
                  <a:lnTo>
                    <a:pt x="70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9" name="Freeform 32"/>
            <p:cNvSpPr>
              <a:spLocks/>
            </p:cNvSpPr>
            <p:nvPr/>
          </p:nvSpPr>
          <p:spPr bwMode="auto">
            <a:xfrm>
              <a:off x="5067300" y="4076700"/>
              <a:ext cx="309563" cy="87313"/>
            </a:xfrm>
            <a:custGeom>
              <a:avLst/>
              <a:gdLst>
                <a:gd name="T0" fmla="*/ 190 w 195"/>
                <a:gd name="T1" fmla="*/ 0 h 55"/>
                <a:gd name="T2" fmla="*/ 190 w 195"/>
                <a:gd name="T3" fmla="*/ 0 h 55"/>
                <a:gd name="T4" fmla="*/ 145 w 195"/>
                <a:gd name="T5" fmla="*/ 20 h 55"/>
                <a:gd name="T6" fmla="*/ 100 w 195"/>
                <a:gd name="T7" fmla="*/ 35 h 55"/>
                <a:gd name="T8" fmla="*/ 50 w 195"/>
                <a:gd name="T9" fmla="*/ 45 h 55"/>
                <a:gd name="T10" fmla="*/ 0 w 195"/>
                <a:gd name="T11" fmla="*/ 55 h 55"/>
                <a:gd name="T12" fmla="*/ 0 w 195"/>
                <a:gd name="T13" fmla="*/ 55 h 55"/>
                <a:gd name="T14" fmla="*/ 0 w 195"/>
                <a:gd name="T15" fmla="*/ 55 h 55"/>
                <a:gd name="T16" fmla="*/ 0 w 195"/>
                <a:gd name="T17" fmla="*/ 55 h 55"/>
                <a:gd name="T18" fmla="*/ 50 w 195"/>
                <a:gd name="T19" fmla="*/ 50 h 55"/>
                <a:gd name="T20" fmla="*/ 100 w 195"/>
                <a:gd name="T21" fmla="*/ 40 h 55"/>
                <a:gd name="T22" fmla="*/ 145 w 195"/>
                <a:gd name="T23" fmla="*/ 30 h 55"/>
                <a:gd name="T24" fmla="*/ 195 w 195"/>
                <a:gd name="T25" fmla="*/ 5 h 55"/>
                <a:gd name="T26" fmla="*/ 195 w 195"/>
                <a:gd name="T27" fmla="*/ 5 h 55"/>
                <a:gd name="T28" fmla="*/ 195 w 195"/>
                <a:gd name="T29" fmla="*/ 5 h 55"/>
                <a:gd name="T30" fmla="*/ 195 w 195"/>
                <a:gd name="T31" fmla="*/ 0 h 55"/>
                <a:gd name="T32" fmla="*/ 190 w 195"/>
                <a:gd name="T33" fmla="*/ 0 h 55"/>
                <a:gd name="T34" fmla="*/ 190 w 195"/>
                <a:gd name="T35" fmla="*/ 0 h 55"/>
                <a:gd name="T36" fmla="*/ 190 w 195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55">
                  <a:moveTo>
                    <a:pt x="190" y="0"/>
                  </a:moveTo>
                  <a:lnTo>
                    <a:pt x="190" y="0"/>
                  </a:lnTo>
                  <a:lnTo>
                    <a:pt x="145" y="20"/>
                  </a:lnTo>
                  <a:lnTo>
                    <a:pt x="100" y="35"/>
                  </a:lnTo>
                  <a:lnTo>
                    <a:pt x="5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50" y="50"/>
                  </a:lnTo>
                  <a:lnTo>
                    <a:pt x="100" y="40"/>
                  </a:lnTo>
                  <a:lnTo>
                    <a:pt x="145" y="30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0" name="Freeform 33"/>
            <p:cNvSpPr>
              <a:spLocks/>
            </p:cNvSpPr>
            <p:nvPr/>
          </p:nvSpPr>
          <p:spPr bwMode="auto">
            <a:xfrm>
              <a:off x="4954588" y="3949700"/>
              <a:ext cx="255588" cy="39688"/>
            </a:xfrm>
            <a:custGeom>
              <a:avLst/>
              <a:gdLst>
                <a:gd name="T0" fmla="*/ 161 w 161"/>
                <a:gd name="T1" fmla="*/ 0 h 25"/>
                <a:gd name="T2" fmla="*/ 161 w 161"/>
                <a:gd name="T3" fmla="*/ 0 h 25"/>
                <a:gd name="T4" fmla="*/ 121 w 161"/>
                <a:gd name="T5" fmla="*/ 0 h 25"/>
                <a:gd name="T6" fmla="*/ 81 w 161"/>
                <a:gd name="T7" fmla="*/ 5 h 25"/>
                <a:gd name="T8" fmla="*/ 41 w 161"/>
                <a:gd name="T9" fmla="*/ 15 h 25"/>
                <a:gd name="T10" fmla="*/ 0 w 161"/>
                <a:gd name="T11" fmla="*/ 15 h 25"/>
                <a:gd name="T12" fmla="*/ 0 w 161"/>
                <a:gd name="T13" fmla="*/ 15 h 25"/>
                <a:gd name="T14" fmla="*/ 0 w 161"/>
                <a:gd name="T15" fmla="*/ 15 h 25"/>
                <a:gd name="T16" fmla="*/ 0 w 161"/>
                <a:gd name="T17" fmla="*/ 15 h 25"/>
                <a:gd name="T18" fmla="*/ 21 w 161"/>
                <a:gd name="T19" fmla="*/ 20 h 25"/>
                <a:gd name="T20" fmla="*/ 41 w 161"/>
                <a:gd name="T21" fmla="*/ 25 h 25"/>
                <a:gd name="T22" fmla="*/ 81 w 161"/>
                <a:gd name="T23" fmla="*/ 20 h 25"/>
                <a:gd name="T24" fmla="*/ 161 w 161"/>
                <a:gd name="T25" fmla="*/ 5 h 25"/>
                <a:gd name="T26" fmla="*/ 161 w 161"/>
                <a:gd name="T27" fmla="*/ 5 h 25"/>
                <a:gd name="T28" fmla="*/ 161 w 161"/>
                <a:gd name="T29" fmla="*/ 0 h 25"/>
                <a:gd name="T30" fmla="*/ 161 w 161"/>
                <a:gd name="T3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25">
                  <a:moveTo>
                    <a:pt x="161" y="0"/>
                  </a:moveTo>
                  <a:lnTo>
                    <a:pt x="161" y="0"/>
                  </a:lnTo>
                  <a:lnTo>
                    <a:pt x="121" y="0"/>
                  </a:lnTo>
                  <a:lnTo>
                    <a:pt x="81" y="5"/>
                  </a:lnTo>
                  <a:lnTo>
                    <a:pt x="4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1" y="20"/>
                  </a:lnTo>
                  <a:lnTo>
                    <a:pt x="41" y="25"/>
                  </a:lnTo>
                  <a:lnTo>
                    <a:pt x="81" y="20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1" name="Freeform 34"/>
            <p:cNvSpPr>
              <a:spLocks/>
            </p:cNvSpPr>
            <p:nvPr/>
          </p:nvSpPr>
          <p:spPr bwMode="auto">
            <a:xfrm>
              <a:off x="5202238" y="3781425"/>
              <a:ext cx="63500" cy="215900"/>
            </a:xfrm>
            <a:custGeom>
              <a:avLst/>
              <a:gdLst>
                <a:gd name="T0" fmla="*/ 0 w 40"/>
                <a:gd name="T1" fmla="*/ 5 h 136"/>
                <a:gd name="T2" fmla="*/ 0 w 40"/>
                <a:gd name="T3" fmla="*/ 5 h 136"/>
                <a:gd name="T4" fmla="*/ 25 w 40"/>
                <a:gd name="T5" fmla="*/ 66 h 136"/>
                <a:gd name="T6" fmla="*/ 30 w 40"/>
                <a:gd name="T7" fmla="*/ 101 h 136"/>
                <a:gd name="T8" fmla="*/ 35 w 40"/>
                <a:gd name="T9" fmla="*/ 131 h 136"/>
                <a:gd name="T10" fmla="*/ 35 w 40"/>
                <a:gd name="T11" fmla="*/ 131 h 136"/>
                <a:gd name="T12" fmla="*/ 35 w 40"/>
                <a:gd name="T13" fmla="*/ 136 h 136"/>
                <a:gd name="T14" fmla="*/ 40 w 40"/>
                <a:gd name="T15" fmla="*/ 131 h 136"/>
                <a:gd name="T16" fmla="*/ 40 w 40"/>
                <a:gd name="T17" fmla="*/ 131 h 136"/>
                <a:gd name="T18" fmla="*/ 40 w 40"/>
                <a:gd name="T19" fmla="*/ 116 h 136"/>
                <a:gd name="T20" fmla="*/ 40 w 40"/>
                <a:gd name="T21" fmla="*/ 101 h 136"/>
                <a:gd name="T22" fmla="*/ 35 w 40"/>
                <a:gd name="T23" fmla="*/ 66 h 136"/>
                <a:gd name="T24" fmla="*/ 20 w 40"/>
                <a:gd name="T25" fmla="*/ 30 h 136"/>
                <a:gd name="T26" fmla="*/ 5 w 40"/>
                <a:gd name="T27" fmla="*/ 5 h 136"/>
                <a:gd name="T28" fmla="*/ 5 w 40"/>
                <a:gd name="T29" fmla="*/ 5 h 136"/>
                <a:gd name="T30" fmla="*/ 0 w 40"/>
                <a:gd name="T31" fmla="*/ 0 h 136"/>
                <a:gd name="T32" fmla="*/ 0 w 40"/>
                <a:gd name="T33" fmla="*/ 5 h 136"/>
                <a:gd name="T34" fmla="*/ 0 w 40"/>
                <a:gd name="T35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36">
                  <a:moveTo>
                    <a:pt x="0" y="5"/>
                  </a:moveTo>
                  <a:lnTo>
                    <a:pt x="0" y="5"/>
                  </a:lnTo>
                  <a:lnTo>
                    <a:pt x="25" y="66"/>
                  </a:lnTo>
                  <a:lnTo>
                    <a:pt x="30" y="10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6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0" y="116"/>
                  </a:lnTo>
                  <a:lnTo>
                    <a:pt x="40" y="101"/>
                  </a:lnTo>
                  <a:lnTo>
                    <a:pt x="35" y="66"/>
                  </a:lnTo>
                  <a:lnTo>
                    <a:pt x="20" y="3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2" name="Freeform 35"/>
            <p:cNvSpPr>
              <a:spLocks/>
            </p:cNvSpPr>
            <p:nvPr/>
          </p:nvSpPr>
          <p:spPr bwMode="auto">
            <a:xfrm>
              <a:off x="5432425" y="3844925"/>
              <a:ext cx="47625" cy="311150"/>
            </a:xfrm>
            <a:custGeom>
              <a:avLst/>
              <a:gdLst>
                <a:gd name="T0" fmla="*/ 0 w 30"/>
                <a:gd name="T1" fmla="*/ 5 h 196"/>
                <a:gd name="T2" fmla="*/ 0 w 30"/>
                <a:gd name="T3" fmla="*/ 5 h 196"/>
                <a:gd name="T4" fmla="*/ 10 w 30"/>
                <a:gd name="T5" fmla="*/ 51 h 196"/>
                <a:gd name="T6" fmla="*/ 15 w 30"/>
                <a:gd name="T7" fmla="*/ 96 h 196"/>
                <a:gd name="T8" fmla="*/ 15 w 30"/>
                <a:gd name="T9" fmla="*/ 96 h 196"/>
                <a:gd name="T10" fmla="*/ 15 w 30"/>
                <a:gd name="T11" fmla="*/ 121 h 196"/>
                <a:gd name="T12" fmla="*/ 10 w 30"/>
                <a:gd name="T13" fmla="*/ 146 h 196"/>
                <a:gd name="T14" fmla="*/ 0 w 30"/>
                <a:gd name="T15" fmla="*/ 196 h 196"/>
                <a:gd name="T16" fmla="*/ 0 w 30"/>
                <a:gd name="T17" fmla="*/ 196 h 196"/>
                <a:gd name="T18" fmla="*/ 0 w 30"/>
                <a:gd name="T19" fmla="*/ 196 h 196"/>
                <a:gd name="T20" fmla="*/ 5 w 30"/>
                <a:gd name="T21" fmla="*/ 196 h 196"/>
                <a:gd name="T22" fmla="*/ 5 w 30"/>
                <a:gd name="T23" fmla="*/ 196 h 196"/>
                <a:gd name="T24" fmla="*/ 20 w 30"/>
                <a:gd name="T25" fmla="*/ 181 h 196"/>
                <a:gd name="T26" fmla="*/ 25 w 30"/>
                <a:gd name="T27" fmla="*/ 156 h 196"/>
                <a:gd name="T28" fmla="*/ 30 w 30"/>
                <a:gd name="T29" fmla="*/ 131 h 196"/>
                <a:gd name="T30" fmla="*/ 30 w 30"/>
                <a:gd name="T31" fmla="*/ 101 h 196"/>
                <a:gd name="T32" fmla="*/ 30 w 30"/>
                <a:gd name="T33" fmla="*/ 71 h 196"/>
                <a:gd name="T34" fmla="*/ 25 w 30"/>
                <a:gd name="T35" fmla="*/ 46 h 196"/>
                <a:gd name="T36" fmla="*/ 15 w 30"/>
                <a:gd name="T37" fmla="*/ 21 h 196"/>
                <a:gd name="T38" fmla="*/ 5 w 30"/>
                <a:gd name="T39" fmla="*/ 0 h 196"/>
                <a:gd name="T40" fmla="*/ 5 w 30"/>
                <a:gd name="T41" fmla="*/ 0 h 196"/>
                <a:gd name="T42" fmla="*/ 0 w 30"/>
                <a:gd name="T43" fmla="*/ 0 h 196"/>
                <a:gd name="T44" fmla="*/ 0 w 30"/>
                <a:gd name="T45" fmla="*/ 5 h 196"/>
                <a:gd name="T46" fmla="*/ 0 w 30"/>
                <a:gd name="T4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196">
                  <a:moveTo>
                    <a:pt x="0" y="5"/>
                  </a:moveTo>
                  <a:lnTo>
                    <a:pt x="0" y="5"/>
                  </a:lnTo>
                  <a:lnTo>
                    <a:pt x="10" y="51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121"/>
                  </a:lnTo>
                  <a:lnTo>
                    <a:pt x="10" y="14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20" y="181"/>
                  </a:lnTo>
                  <a:lnTo>
                    <a:pt x="25" y="156"/>
                  </a:lnTo>
                  <a:lnTo>
                    <a:pt x="30" y="131"/>
                  </a:lnTo>
                  <a:lnTo>
                    <a:pt x="30" y="101"/>
                  </a:lnTo>
                  <a:lnTo>
                    <a:pt x="30" y="71"/>
                  </a:lnTo>
                  <a:lnTo>
                    <a:pt x="25" y="46"/>
                  </a:lnTo>
                  <a:lnTo>
                    <a:pt x="15" y="2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3" name="Freeform 36"/>
            <p:cNvSpPr>
              <a:spLocks/>
            </p:cNvSpPr>
            <p:nvPr/>
          </p:nvSpPr>
          <p:spPr bwMode="auto">
            <a:xfrm>
              <a:off x="5703888" y="3582988"/>
              <a:ext cx="230188" cy="995363"/>
            </a:xfrm>
            <a:custGeom>
              <a:avLst/>
              <a:gdLst>
                <a:gd name="T0" fmla="*/ 140 w 145"/>
                <a:gd name="T1" fmla="*/ 0 h 627"/>
                <a:gd name="T2" fmla="*/ 140 w 145"/>
                <a:gd name="T3" fmla="*/ 0 h 627"/>
                <a:gd name="T4" fmla="*/ 110 w 145"/>
                <a:gd name="T5" fmla="*/ 30 h 627"/>
                <a:gd name="T6" fmla="*/ 85 w 145"/>
                <a:gd name="T7" fmla="*/ 60 h 627"/>
                <a:gd name="T8" fmla="*/ 60 w 145"/>
                <a:gd name="T9" fmla="*/ 90 h 627"/>
                <a:gd name="T10" fmla="*/ 45 w 145"/>
                <a:gd name="T11" fmla="*/ 125 h 627"/>
                <a:gd name="T12" fmla="*/ 30 w 145"/>
                <a:gd name="T13" fmla="*/ 165 h 627"/>
                <a:gd name="T14" fmla="*/ 15 w 145"/>
                <a:gd name="T15" fmla="*/ 201 h 627"/>
                <a:gd name="T16" fmla="*/ 10 w 145"/>
                <a:gd name="T17" fmla="*/ 241 h 627"/>
                <a:gd name="T18" fmla="*/ 5 w 145"/>
                <a:gd name="T19" fmla="*/ 281 h 627"/>
                <a:gd name="T20" fmla="*/ 5 w 145"/>
                <a:gd name="T21" fmla="*/ 281 h 627"/>
                <a:gd name="T22" fmla="*/ 0 w 145"/>
                <a:gd name="T23" fmla="*/ 326 h 627"/>
                <a:gd name="T24" fmla="*/ 5 w 145"/>
                <a:gd name="T25" fmla="*/ 376 h 627"/>
                <a:gd name="T26" fmla="*/ 15 w 145"/>
                <a:gd name="T27" fmla="*/ 466 h 627"/>
                <a:gd name="T28" fmla="*/ 15 w 145"/>
                <a:gd name="T29" fmla="*/ 466 h 627"/>
                <a:gd name="T30" fmla="*/ 25 w 145"/>
                <a:gd name="T31" fmla="*/ 547 h 627"/>
                <a:gd name="T32" fmla="*/ 40 w 145"/>
                <a:gd name="T33" fmla="*/ 587 h 627"/>
                <a:gd name="T34" fmla="*/ 55 w 145"/>
                <a:gd name="T35" fmla="*/ 627 h 627"/>
                <a:gd name="T36" fmla="*/ 55 w 145"/>
                <a:gd name="T37" fmla="*/ 627 h 627"/>
                <a:gd name="T38" fmla="*/ 60 w 145"/>
                <a:gd name="T39" fmla="*/ 627 h 627"/>
                <a:gd name="T40" fmla="*/ 60 w 145"/>
                <a:gd name="T41" fmla="*/ 622 h 627"/>
                <a:gd name="T42" fmla="*/ 60 w 145"/>
                <a:gd name="T43" fmla="*/ 622 h 627"/>
                <a:gd name="T44" fmla="*/ 55 w 145"/>
                <a:gd name="T45" fmla="*/ 587 h 627"/>
                <a:gd name="T46" fmla="*/ 50 w 145"/>
                <a:gd name="T47" fmla="*/ 552 h 627"/>
                <a:gd name="T48" fmla="*/ 35 w 145"/>
                <a:gd name="T49" fmla="*/ 482 h 627"/>
                <a:gd name="T50" fmla="*/ 35 w 145"/>
                <a:gd name="T51" fmla="*/ 482 h 627"/>
                <a:gd name="T52" fmla="*/ 20 w 145"/>
                <a:gd name="T53" fmla="*/ 401 h 627"/>
                <a:gd name="T54" fmla="*/ 15 w 145"/>
                <a:gd name="T55" fmla="*/ 316 h 627"/>
                <a:gd name="T56" fmla="*/ 15 w 145"/>
                <a:gd name="T57" fmla="*/ 316 h 627"/>
                <a:gd name="T58" fmla="*/ 20 w 145"/>
                <a:gd name="T59" fmla="*/ 271 h 627"/>
                <a:gd name="T60" fmla="*/ 25 w 145"/>
                <a:gd name="T61" fmla="*/ 226 h 627"/>
                <a:gd name="T62" fmla="*/ 35 w 145"/>
                <a:gd name="T63" fmla="*/ 186 h 627"/>
                <a:gd name="T64" fmla="*/ 45 w 145"/>
                <a:gd name="T65" fmla="*/ 145 h 627"/>
                <a:gd name="T66" fmla="*/ 65 w 145"/>
                <a:gd name="T67" fmla="*/ 105 h 627"/>
                <a:gd name="T68" fmla="*/ 85 w 145"/>
                <a:gd name="T69" fmla="*/ 70 h 627"/>
                <a:gd name="T70" fmla="*/ 115 w 145"/>
                <a:gd name="T71" fmla="*/ 35 h 627"/>
                <a:gd name="T72" fmla="*/ 145 w 145"/>
                <a:gd name="T73" fmla="*/ 5 h 627"/>
                <a:gd name="T74" fmla="*/ 145 w 145"/>
                <a:gd name="T75" fmla="*/ 5 h 627"/>
                <a:gd name="T76" fmla="*/ 140 w 145"/>
                <a:gd name="T77" fmla="*/ 0 h 627"/>
                <a:gd name="T78" fmla="*/ 140 w 145"/>
                <a:gd name="T7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627">
                  <a:moveTo>
                    <a:pt x="140" y="0"/>
                  </a:moveTo>
                  <a:lnTo>
                    <a:pt x="140" y="0"/>
                  </a:lnTo>
                  <a:lnTo>
                    <a:pt x="110" y="30"/>
                  </a:lnTo>
                  <a:lnTo>
                    <a:pt x="85" y="60"/>
                  </a:lnTo>
                  <a:lnTo>
                    <a:pt x="60" y="90"/>
                  </a:lnTo>
                  <a:lnTo>
                    <a:pt x="45" y="125"/>
                  </a:lnTo>
                  <a:lnTo>
                    <a:pt x="30" y="165"/>
                  </a:lnTo>
                  <a:lnTo>
                    <a:pt x="15" y="201"/>
                  </a:lnTo>
                  <a:lnTo>
                    <a:pt x="10" y="241"/>
                  </a:lnTo>
                  <a:lnTo>
                    <a:pt x="5" y="281"/>
                  </a:lnTo>
                  <a:lnTo>
                    <a:pt x="5" y="281"/>
                  </a:lnTo>
                  <a:lnTo>
                    <a:pt x="0" y="326"/>
                  </a:lnTo>
                  <a:lnTo>
                    <a:pt x="5" y="376"/>
                  </a:lnTo>
                  <a:lnTo>
                    <a:pt x="15" y="466"/>
                  </a:lnTo>
                  <a:lnTo>
                    <a:pt x="15" y="466"/>
                  </a:lnTo>
                  <a:lnTo>
                    <a:pt x="25" y="547"/>
                  </a:lnTo>
                  <a:lnTo>
                    <a:pt x="40" y="587"/>
                  </a:lnTo>
                  <a:lnTo>
                    <a:pt x="55" y="627"/>
                  </a:lnTo>
                  <a:lnTo>
                    <a:pt x="55" y="627"/>
                  </a:lnTo>
                  <a:lnTo>
                    <a:pt x="60" y="627"/>
                  </a:lnTo>
                  <a:lnTo>
                    <a:pt x="60" y="622"/>
                  </a:lnTo>
                  <a:lnTo>
                    <a:pt x="60" y="622"/>
                  </a:lnTo>
                  <a:lnTo>
                    <a:pt x="55" y="587"/>
                  </a:lnTo>
                  <a:lnTo>
                    <a:pt x="50" y="552"/>
                  </a:lnTo>
                  <a:lnTo>
                    <a:pt x="35" y="482"/>
                  </a:lnTo>
                  <a:lnTo>
                    <a:pt x="35" y="482"/>
                  </a:lnTo>
                  <a:lnTo>
                    <a:pt x="20" y="401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20" y="271"/>
                  </a:lnTo>
                  <a:lnTo>
                    <a:pt x="25" y="226"/>
                  </a:lnTo>
                  <a:lnTo>
                    <a:pt x="35" y="186"/>
                  </a:lnTo>
                  <a:lnTo>
                    <a:pt x="45" y="145"/>
                  </a:lnTo>
                  <a:lnTo>
                    <a:pt x="65" y="105"/>
                  </a:lnTo>
                  <a:lnTo>
                    <a:pt x="85" y="70"/>
                  </a:lnTo>
                  <a:lnTo>
                    <a:pt x="115" y="3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4" name="Freeform 37"/>
            <p:cNvSpPr>
              <a:spLocks/>
            </p:cNvSpPr>
            <p:nvPr/>
          </p:nvSpPr>
          <p:spPr bwMode="auto">
            <a:xfrm>
              <a:off x="5624513" y="3295650"/>
              <a:ext cx="549275" cy="582613"/>
            </a:xfrm>
            <a:custGeom>
              <a:avLst/>
              <a:gdLst>
                <a:gd name="T0" fmla="*/ 105 w 346"/>
                <a:gd name="T1" fmla="*/ 306 h 367"/>
                <a:gd name="T2" fmla="*/ 105 w 346"/>
                <a:gd name="T3" fmla="*/ 306 h 367"/>
                <a:gd name="T4" fmla="*/ 105 w 346"/>
                <a:gd name="T5" fmla="*/ 321 h 367"/>
                <a:gd name="T6" fmla="*/ 110 w 346"/>
                <a:gd name="T7" fmla="*/ 331 h 367"/>
                <a:gd name="T8" fmla="*/ 115 w 346"/>
                <a:gd name="T9" fmla="*/ 346 h 367"/>
                <a:gd name="T10" fmla="*/ 125 w 346"/>
                <a:gd name="T11" fmla="*/ 357 h 367"/>
                <a:gd name="T12" fmla="*/ 145 w 346"/>
                <a:gd name="T13" fmla="*/ 367 h 367"/>
                <a:gd name="T14" fmla="*/ 165 w 346"/>
                <a:gd name="T15" fmla="*/ 367 h 367"/>
                <a:gd name="T16" fmla="*/ 195 w 346"/>
                <a:gd name="T17" fmla="*/ 362 h 367"/>
                <a:gd name="T18" fmla="*/ 195 w 346"/>
                <a:gd name="T19" fmla="*/ 362 h 367"/>
                <a:gd name="T20" fmla="*/ 210 w 346"/>
                <a:gd name="T21" fmla="*/ 351 h 367"/>
                <a:gd name="T22" fmla="*/ 220 w 346"/>
                <a:gd name="T23" fmla="*/ 341 h 367"/>
                <a:gd name="T24" fmla="*/ 230 w 346"/>
                <a:gd name="T25" fmla="*/ 326 h 367"/>
                <a:gd name="T26" fmla="*/ 241 w 346"/>
                <a:gd name="T27" fmla="*/ 306 h 367"/>
                <a:gd name="T28" fmla="*/ 256 w 346"/>
                <a:gd name="T29" fmla="*/ 266 h 367"/>
                <a:gd name="T30" fmla="*/ 266 w 346"/>
                <a:gd name="T31" fmla="*/ 211 h 367"/>
                <a:gd name="T32" fmla="*/ 276 w 346"/>
                <a:gd name="T33" fmla="*/ 156 h 367"/>
                <a:gd name="T34" fmla="*/ 291 w 346"/>
                <a:gd name="T35" fmla="*/ 101 h 367"/>
                <a:gd name="T36" fmla="*/ 316 w 346"/>
                <a:gd name="T37" fmla="*/ 45 h 367"/>
                <a:gd name="T38" fmla="*/ 326 w 346"/>
                <a:gd name="T39" fmla="*/ 25 h 367"/>
                <a:gd name="T40" fmla="*/ 346 w 346"/>
                <a:gd name="T41" fmla="*/ 0 h 367"/>
                <a:gd name="T42" fmla="*/ 346 w 346"/>
                <a:gd name="T43" fmla="*/ 0 h 367"/>
                <a:gd name="T44" fmla="*/ 316 w 346"/>
                <a:gd name="T45" fmla="*/ 5 h 367"/>
                <a:gd name="T46" fmla="*/ 246 w 346"/>
                <a:gd name="T47" fmla="*/ 25 h 367"/>
                <a:gd name="T48" fmla="*/ 200 w 346"/>
                <a:gd name="T49" fmla="*/ 40 h 367"/>
                <a:gd name="T50" fmla="*/ 150 w 346"/>
                <a:gd name="T51" fmla="*/ 66 h 367"/>
                <a:gd name="T52" fmla="*/ 105 w 346"/>
                <a:gd name="T53" fmla="*/ 91 h 367"/>
                <a:gd name="T54" fmla="*/ 60 w 346"/>
                <a:gd name="T55" fmla="*/ 126 h 367"/>
                <a:gd name="T56" fmla="*/ 60 w 346"/>
                <a:gd name="T57" fmla="*/ 126 h 367"/>
                <a:gd name="T58" fmla="*/ 25 w 346"/>
                <a:gd name="T59" fmla="*/ 161 h 367"/>
                <a:gd name="T60" fmla="*/ 5 w 346"/>
                <a:gd name="T61" fmla="*/ 196 h 367"/>
                <a:gd name="T62" fmla="*/ 0 w 346"/>
                <a:gd name="T63" fmla="*/ 231 h 367"/>
                <a:gd name="T64" fmla="*/ 5 w 346"/>
                <a:gd name="T65" fmla="*/ 261 h 367"/>
                <a:gd name="T66" fmla="*/ 15 w 346"/>
                <a:gd name="T67" fmla="*/ 281 h 367"/>
                <a:gd name="T68" fmla="*/ 40 w 346"/>
                <a:gd name="T69" fmla="*/ 301 h 367"/>
                <a:gd name="T70" fmla="*/ 70 w 346"/>
                <a:gd name="T71" fmla="*/ 306 h 367"/>
                <a:gd name="T72" fmla="*/ 105 w 346"/>
                <a:gd name="T73" fmla="*/ 306 h 367"/>
                <a:gd name="T74" fmla="*/ 105 w 346"/>
                <a:gd name="T75" fmla="*/ 30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" h="367">
                  <a:moveTo>
                    <a:pt x="105" y="306"/>
                  </a:moveTo>
                  <a:lnTo>
                    <a:pt x="105" y="306"/>
                  </a:lnTo>
                  <a:lnTo>
                    <a:pt x="105" y="321"/>
                  </a:lnTo>
                  <a:lnTo>
                    <a:pt x="110" y="331"/>
                  </a:lnTo>
                  <a:lnTo>
                    <a:pt x="115" y="346"/>
                  </a:lnTo>
                  <a:lnTo>
                    <a:pt x="125" y="357"/>
                  </a:lnTo>
                  <a:lnTo>
                    <a:pt x="145" y="367"/>
                  </a:lnTo>
                  <a:lnTo>
                    <a:pt x="165" y="367"/>
                  </a:lnTo>
                  <a:lnTo>
                    <a:pt x="195" y="362"/>
                  </a:lnTo>
                  <a:lnTo>
                    <a:pt x="195" y="362"/>
                  </a:lnTo>
                  <a:lnTo>
                    <a:pt x="210" y="351"/>
                  </a:lnTo>
                  <a:lnTo>
                    <a:pt x="220" y="341"/>
                  </a:lnTo>
                  <a:lnTo>
                    <a:pt x="230" y="326"/>
                  </a:lnTo>
                  <a:lnTo>
                    <a:pt x="241" y="306"/>
                  </a:lnTo>
                  <a:lnTo>
                    <a:pt x="256" y="266"/>
                  </a:lnTo>
                  <a:lnTo>
                    <a:pt x="266" y="211"/>
                  </a:lnTo>
                  <a:lnTo>
                    <a:pt x="276" y="156"/>
                  </a:lnTo>
                  <a:lnTo>
                    <a:pt x="291" y="101"/>
                  </a:lnTo>
                  <a:lnTo>
                    <a:pt x="316" y="45"/>
                  </a:lnTo>
                  <a:lnTo>
                    <a:pt x="326" y="25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16" y="5"/>
                  </a:lnTo>
                  <a:lnTo>
                    <a:pt x="246" y="25"/>
                  </a:lnTo>
                  <a:lnTo>
                    <a:pt x="200" y="40"/>
                  </a:lnTo>
                  <a:lnTo>
                    <a:pt x="150" y="66"/>
                  </a:lnTo>
                  <a:lnTo>
                    <a:pt x="105" y="91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25" y="161"/>
                  </a:lnTo>
                  <a:lnTo>
                    <a:pt x="5" y="196"/>
                  </a:lnTo>
                  <a:lnTo>
                    <a:pt x="0" y="231"/>
                  </a:lnTo>
                  <a:lnTo>
                    <a:pt x="5" y="261"/>
                  </a:lnTo>
                  <a:lnTo>
                    <a:pt x="15" y="281"/>
                  </a:lnTo>
                  <a:lnTo>
                    <a:pt x="40" y="301"/>
                  </a:lnTo>
                  <a:lnTo>
                    <a:pt x="70" y="306"/>
                  </a:lnTo>
                  <a:lnTo>
                    <a:pt x="105" y="306"/>
                  </a:lnTo>
                  <a:lnTo>
                    <a:pt x="105" y="30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5" name="Freeform 38"/>
            <p:cNvSpPr>
              <a:spLocks/>
            </p:cNvSpPr>
            <p:nvPr/>
          </p:nvSpPr>
          <p:spPr bwMode="auto">
            <a:xfrm>
              <a:off x="5767388" y="3295650"/>
              <a:ext cx="406400" cy="501650"/>
            </a:xfrm>
            <a:custGeom>
              <a:avLst/>
              <a:gdLst>
                <a:gd name="T0" fmla="*/ 256 w 256"/>
                <a:gd name="T1" fmla="*/ 0 h 316"/>
                <a:gd name="T2" fmla="*/ 256 w 256"/>
                <a:gd name="T3" fmla="*/ 0 h 316"/>
                <a:gd name="T4" fmla="*/ 206 w 256"/>
                <a:gd name="T5" fmla="*/ 20 h 316"/>
                <a:gd name="T6" fmla="*/ 166 w 256"/>
                <a:gd name="T7" fmla="*/ 45 h 316"/>
                <a:gd name="T8" fmla="*/ 125 w 256"/>
                <a:gd name="T9" fmla="*/ 76 h 316"/>
                <a:gd name="T10" fmla="*/ 90 w 256"/>
                <a:gd name="T11" fmla="*/ 116 h 316"/>
                <a:gd name="T12" fmla="*/ 90 w 256"/>
                <a:gd name="T13" fmla="*/ 116 h 316"/>
                <a:gd name="T14" fmla="*/ 60 w 256"/>
                <a:gd name="T15" fmla="*/ 161 h 316"/>
                <a:gd name="T16" fmla="*/ 35 w 256"/>
                <a:gd name="T17" fmla="*/ 206 h 316"/>
                <a:gd name="T18" fmla="*/ 15 w 256"/>
                <a:gd name="T19" fmla="*/ 256 h 316"/>
                <a:gd name="T20" fmla="*/ 0 w 256"/>
                <a:gd name="T21" fmla="*/ 311 h 316"/>
                <a:gd name="T22" fmla="*/ 0 w 256"/>
                <a:gd name="T23" fmla="*/ 311 h 316"/>
                <a:gd name="T24" fmla="*/ 5 w 256"/>
                <a:gd name="T25" fmla="*/ 311 h 316"/>
                <a:gd name="T26" fmla="*/ 5 w 256"/>
                <a:gd name="T27" fmla="*/ 316 h 316"/>
                <a:gd name="T28" fmla="*/ 10 w 256"/>
                <a:gd name="T29" fmla="*/ 311 h 316"/>
                <a:gd name="T30" fmla="*/ 15 w 256"/>
                <a:gd name="T31" fmla="*/ 311 h 316"/>
                <a:gd name="T32" fmla="*/ 15 w 256"/>
                <a:gd name="T33" fmla="*/ 311 h 316"/>
                <a:gd name="T34" fmla="*/ 30 w 256"/>
                <a:gd name="T35" fmla="*/ 261 h 316"/>
                <a:gd name="T36" fmla="*/ 50 w 256"/>
                <a:gd name="T37" fmla="*/ 216 h 316"/>
                <a:gd name="T38" fmla="*/ 75 w 256"/>
                <a:gd name="T39" fmla="*/ 171 h 316"/>
                <a:gd name="T40" fmla="*/ 100 w 256"/>
                <a:gd name="T41" fmla="*/ 131 h 316"/>
                <a:gd name="T42" fmla="*/ 130 w 256"/>
                <a:gd name="T43" fmla="*/ 91 h 316"/>
                <a:gd name="T44" fmla="*/ 166 w 256"/>
                <a:gd name="T45" fmla="*/ 55 h 316"/>
                <a:gd name="T46" fmla="*/ 206 w 256"/>
                <a:gd name="T47" fmla="*/ 25 h 316"/>
                <a:gd name="T48" fmla="*/ 256 w 256"/>
                <a:gd name="T49" fmla="*/ 5 h 316"/>
                <a:gd name="T50" fmla="*/ 256 w 256"/>
                <a:gd name="T51" fmla="*/ 5 h 316"/>
                <a:gd name="T52" fmla="*/ 256 w 256"/>
                <a:gd name="T53" fmla="*/ 0 h 316"/>
                <a:gd name="T54" fmla="*/ 256 w 25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316">
                  <a:moveTo>
                    <a:pt x="256" y="0"/>
                  </a:moveTo>
                  <a:lnTo>
                    <a:pt x="256" y="0"/>
                  </a:lnTo>
                  <a:lnTo>
                    <a:pt x="206" y="20"/>
                  </a:lnTo>
                  <a:lnTo>
                    <a:pt x="166" y="45"/>
                  </a:lnTo>
                  <a:lnTo>
                    <a:pt x="125" y="76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60" y="161"/>
                  </a:lnTo>
                  <a:lnTo>
                    <a:pt x="35" y="206"/>
                  </a:lnTo>
                  <a:lnTo>
                    <a:pt x="15" y="256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5" y="311"/>
                  </a:lnTo>
                  <a:lnTo>
                    <a:pt x="5" y="316"/>
                  </a:lnTo>
                  <a:lnTo>
                    <a:pt x="10" y="311"/>
                  </a:lnTo>
                  <a:lnTo>
                    <a:pt x="15" y="311"/>
                  </a:lnTo>
                  <a:lnTo>
                    <a:pt x="15" y="311"/>
                  </a:lnTo>
                  <a:lnTo>
                    <a:pt x="30" y="261"/>
                  </a:lnTo>
                  <a:lnTo>
                    <a:pt x="50" y="216"/>
                  </a:lnTo>
                  <a:lnTo>
                    <a:pt x="75" y="171"/>
                  </a:lnTo>
                  <a:lnTo>
                    <a:pt x="100" y="131"/>
                  </a:lnTo>
                  <a:lnTo>
                    <a:pt x="130" y="91"/>
                  </a:lnTo>
                  <a:lnTo>
                    <a:pt x="166" y="55"/>
                  </a:lnTo>
                  <a:lnTo>
                    <a:pt x="206" y="25"/>
                  </a:lnTo>
                  <a:lnTo>
                    <a:pt x="256" y="5"/>
                  </a:lnTo>
                  <a:lnTo>
                    <a:pt x="256" y="5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6" name="Freeform 39"/>
            <p:cNvSpPr>
              <a:spLocks/>
            </p:cNvSpPr>
            <p:nvPr/>
          </p:nvSpPr>
          <p:spPr bwMode="auto">
            <a:xfrm>
              <a:off x="5799138" y="3646488"/>
              <a:ext cx="247650" cy="39688"/>
            </a:xfrm>
            <a:custGeom>
              <a:avLst/>
              <a:gdLst>
                <a:gd name="T0" fmla="*/ 5 w 156"/>
                <a:gd name="T1" fmla="*/ 25 h 25"/>
                <a:gd name="T2" fmla="*/ 5 w 156"/>
                <a:gd name="T3" fmla="*/ 25 h 25"/>
                <a:gd name="T4" fmla="*/ 45 w 156"/>
                <a:gd name="T5" fmla="*/ 25 h 25"/>
                <a:gd name="T6" fmla="*/ 80 w 156"/>
                <a:gd name="T7" fmla="*/ 20 h 25"/>
                <a:gd name="T8" fmla="*/ 115 w 156"/>
                <a:gd name="T9" fmla="*/ 15 h 25"/>
                <a:gd name="T10" fmla="*/ 156 w 156"/>
                <a:gd name="T11" fmla="*/ 0 h 25"/>
                <a:gd name="T12" fmla="*/ 156 w 156"/>
                <a:gd name="T13" fmla="*/ 0 h 25"/>
                <a:gd name="T14" fmla="*/ 156 w 156"/>
                <a:gd name="T15" fmla="*/ 0 h 25"/>
                <a:gd name="T16" fmla="*/ 156 w 156"/>
                <a:gd name="T17" fmla="*/ 0 h 25"/>
                <a:gd name="T18" fmla="*/ 120 w 156"/>
                <a:gd name="T19" fmla="*/ 10 h 25"/>
                <a:gd name="T20" fmla="*/ 80 w 156"/>
                <a:gd name="T21" fmla="*/ 15 h 25"/>
                <a:gd name="T22" fmla="*/ 40 w 156"/>
                <a:gd name="T23" fmla="*/ 20 h 25"/>
                <a:gd name="T24" fmla="*/ 5 w 156"/>
                <a:gd name="T25" fmla="*/ 15 h 25"/>
                <a:gd name="T26" fmla="*/ 5 w 156"/>
                <a:gd name="T27" fmla="*/ 15 h 25"/>
                <a:gd name="T28" fmla="*/ 0 w 156"/>
                <a:gd name="T29" fmla="*/ 20 h 25"/>
                <a:gd name="T30" fmla="*/ 5 w 156"/>
                <a:gd name="T31" fmla="*/ 25 h 25"/>
                <a:gd name="T32" fmla="*/ 5 w 156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5">
                  <a:moveTo>
                    <a:pt x="5" y="25"/>
                  </a:moveTo>
                  <a:lnTo>
                    <a:pt x="5" y="25"/>
                  </a:lnTo>
                  <a:lnTo>
                    <a:pt x="45" y="25"/>
                  </a:lnTo>
                  <a:lnTo>
                    <a:pt x="80" y="20"/>
                  </a:lnTo>
                  <a:lnTo>
                    <a:pt x="115" y="15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20" y="10"/>
                  </a:lnTo>
                  <a:lnTo>
                    <a:pt x="80" y="15"/>
                  </a:lnTo>
                  <a:lnTo>
                    <a:pt x="4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7" name="Freeform 40"/>
            <p:cNvSpPr>
              <a:spLocks/>
            </p:cNvSpPr>
            <p:nvPr/>
          </p:nvSpPr>
          <p:spPr bwMode="auto">
            <a:xfrm>
              <a:off x="5878513" y="3479800"/>
              <a:ext cx="184150" cy="63500"/>
            </a:xfrm>
            <a:custGeom>
              <a:avLst/>
              <a:gdLst>
                <a:gd name="T0" fmla="*/ 0 w 116"/>
                <a:gd name="T1" fmla="*/ 40 h 40"/>
                <a:gd name="T2" fmla="*/ 0 w 116"/>
                <a:gd name="T3" fmla="*/ 40 h 40"/>
                <a:gd name="T4" fmla="*/ 60 w 116"/>
                <a:gd name="T5" fmla="*/ 30 h 40"/>
                <a:gd name="T6" fmla="*/ 91 w 116"/>
                <a:gd name="T7" fmla="*/ 20 h 40"/>
                <a:gd name="T8" fmla="*/ 116 w 116"/>
                <a:gd name="T9" fmla="*/ 5 h 40"/>
                <a:gd name="T10" fmla="*/ 116 w 116"/>
                <a:gd name="T11" fmla="*/ 5 h 40"/>
                <a:gd name="T12" fmla="*/ 116 w 116"/>
                <a:gd name="T13" fmla="*/ 0 h 40"/>
                <a:gd name="T14" fmla="*/ 116 w 116"/>
                <a:gd name="T15" fmla="*/ 0 h 40"/>
                <a:gd name="T16" fmla="*/ 86 w 116"/>
                <a:gd name="T17" fmla="*/ 10 h 40"/>
                <a:gd name="T18" fmla="*/ 55 w 116"/>
                <a:gd name="T19" fmla="*/ 20 h 40"/>
                <a:gd name="T20" fmla="*/ 25 w 116"/>
                <a:gd name="T21" fmla="*/ 25 h 40"/>
                <a:gd name="T22" fmla="*/ 0 w 116"/>
                <a:gd name="T23" fmla="*/ 40 h 40"/>
                <a:gd name="T24" fmla="*/ 0 w 116"/>
                <a:gd name="T25" fmla="*/ 40 h 40"/>
                <a:gd name="T26" fmla="*/ 0 w 116"/>
                <a:gd name="T27" fmla="*/ 40 h 40"/>
                <a:gd name="T28" fmla="*/ 0 w 116"/>
                <a:gd name="T2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0">
                  <a:moveTo>
                    <a:pt x="0" y="40"/>
                  </a:moveTo>
                  <a:lnTo>
                    <a:pt x="0" y="40"/>
                  </a:lnTo>
                  <a:lnTo>
                    <a:pt x="60" y="30"/>
                  </a:lnTo>
                  <a:lnTo>
                    <a:pt x="91" y="20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86" y="10"/>
                  </a:lnTo>
                  <a:lnTo>
                    <a:pt x="55" y="20"/>
                  </a:lnTo>
                  <a:lnTo>
                    <a:pt x="25" y="2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8" name="Freeform 41"/>
            <p:cNvSpPr>
              <a:spLocks/>
            </p:cNvSpPr>
            <p:nvPr/>
          </p:nvSpPr>
          <p:spPr bwMode="auto">
            <a:xfrm>
              <a:off x="5815013" y="3424238"/>
              <a:ext cx="39688" cy="158750"/>
            </a:xfrm>
            <a:custGeom>
              <a:avLst/>
              <a:gdLst>
                <a:gd name="T0" fmla="*/ 5 w 25"/>
                <a:gd name="T1" fmla="*/ 0 h 100"/>
                <a:gd name="T2" fmla="*/ 5 w 25"/>
                <a:gd name="T3" fmla="*/ 0 h 100"/>
                <a:gd name="T4" fmla="*/ 0 w 25"/>
                <a:gd name="T5" fmla="*/ 25 h 100"/>
                <a:gd name="T6" fmla="*/ 0 w 25"/>
                <a:gd name="T7" fmla="*/ 55 h 100"/>
                <a:gd name="T8" fmla="*/ 10 w 25"/>
                <a:gd name="T9" fmla="*/ 80 h 100"/>
                <a:gd name="T10" fmla="*/ 20 w 25"/>
                <a:gd name="T11" fmla="*/ 100 h 100"/>
                <a:gd name="T12" fmla="*/ 20 w 25"/>
                <a:gd name="T13" fmla="*/ 100 h 100"/>
                <a:gd name="T14" fmla="*/ 25 w 25"/>
                <a:gd name="T15" fmla="*/ 100 h 100"/>
                <a:gd name="T16" fmla="*/ 25 w 25"/>
                <a:gd name="T17" fmla="*/ 100 h 100"/>
                <a:gd name="T18" fmla="*/ 15 w 25"/>
                <a:gd name="T19" fmla="*/ 75 h 100"/>
                <a:gd name="T20" fmla="*/ 10 w 25"/>
                <a:gd name="T21" fmla="*/ 50 h 100"/>
                <a:gd name="T22" fmla="*/ 5 w 25"/>
                <a:gd name="T23" fmla="*/ 0 h 100"/>
                <a:gd name="T24" fmla="*/ 5 w 25"/>
                <a:gd name="T25" fmla="*/ 0 h 100"/>
                <a:gd name="T26" fmla="*/ 5 w 25"/>
                <a:gd name="T27" fmla="*/ 0 h 100"/>
                <a:gd name="T28" fmla="*/ 5 w 25"/>
                <a:gd name="T29" fmla="*/ 0 h 100"/>
                <a:gd name="T30" fmla="*/ 5 w 25"/>
                <a:gd name="T3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00">
                  <a:moveTo>
                    <a:pt x="5" y="0"/>
                  </a:moveTo>
                  <a:lnTo>
                    <a:pt x="5" y="0"/>
                  </a:lnTo>
                  <a:lnTo>
                    <a:pt x="0" y="25"/>
                  </a:lnTo>
                  <a:lnTo>
                    <a:pt x="0" y="55"/>
                  </a:lnTo>
                  <a:lnTo>
                    <a:pt x="10" y="8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15" y="75"/>
                  </a:lnTo>
                  <a:lnTo>
                    <a:pt x="10" y="5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9" name="Freeform 42"/>
            <p:cNvSpPr>
              <a:spLocks/>
            </p:cNvSpPr>
            <p:nvPr/>
          </p:nvSpPr>
          <p:spPr bwMode="auto">
            <a:xfrm>
              <a:off x="5680075" y="3535363"/>
              <a:ext cx="103188" cy="222250"/>
            </a:xfrm>
            <a:custGeom>
              <a:avLst/>
              <a:gdLst>
                <a:gd name="T0" fmla="*/ 0 w 65"/>
                <a:gd name="T1" fmla="*/ 0 h 140"/>
                <a:gd name="T2" fmla="*/ 0 w 65"/>
                <a:gd name="T3" fmla="*/ 0 h 140"/>
                <a:gd name="T4" fmla="*/ 0 w 65"/>
                <a:gd name="T5" fmla="*/ 20 h 140"/>
                <a:gd name="T6" fmla="*/ 0 w 65"/>
                <a:gd name="T7" fmla="*/ 40 h 140"/>
                <a:gd name="T8" fmla="*/ 15 w 65"/>
                <a:gd name="T9" fmla="*/ 80 h 140"/>
                <a:gd name="T10" fmla="*/ 15 w 65"/>
                <a:gd name="T11" fmla="*/ 80 h 140"/>
                <a:gd name="T12" fmla="*/ 35 w 65"/>
                <a:gd name="T13" fmla="*/ 115 h 140"/>
                <a:gd name="T14" fmla="*/ 50 w 65"/>
                <a:gd name="T15" fmla="*/ 130 h 140"/>
                <a:gd name="T16" fmla="*/ 65 w 65"/>
                <a:gd name="T17" fmla="*/ 140 h 140"/>
                <a:gd name="T18" fmla="*/ 65 w 65"/>
                <a:gd name="T19" fmla="*/ 140 h 140"/>
                <a:gd name="T20" fmla="*/ 65 w 65"/>
                <a:gd name="T21" fmla="*/ 135 h 140"/>
                <a:gd name="T22" fmla="*/ 65 w 65"/>
                <a:gd name="T23" fmla="*/ 135 h 140"/>
                <a:gd name="T24" fmla="*/ 65 w 65"/>
                <a:gd name="T25" fmla="*/ 135 h 140"/>
                <a:gd name="T26" fmla="*/ 45 w 65"/>
                <a:gd name="T27" fmla="*/ 105 h 140"/>
                <a:gd name="T28" fmla="*/ 25 w 65"/>
                <a:gd name="T29" fmla="*/ 75 h 140"/>
                <a:gd name="T30" fmla="*/ 25 w 65"/>
                <a:gd name="T31" fmla="*/ 75 h 140"/>
                <a:gd name="T32" fmla="*/ 10 w 65"/>
                <a:gd name="T33" fmla="*/ 40 h 140"/>
                <a:gd name="T34" fmla="*/ 0 w 65"/>
                <a:gd name="T35" fmla="*/ 0 h 140"/>
                <a:gd name="T36" fmla="*/ 0 w 65"/>
                <a:gd name="T37" fmla="*/ 0 h 140"/>
                <a:gd name="T38" fmla="*/ 0 w 65"/>
                <a:gd name="T39" fmla="*/ 0 h 140"/>
                <a:gd name="T40" fmla="*/ 0 w 65"/>
                <a:gd name="T41" fmla="*/ 0 h 140"/>
                <a:gd name="T42" fmla="*/ 0 w 65"/>
                <a:gd name="T4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4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35" y="115"/>
                  </a:lnTo>
                  <a:lnTo>
                    <a:pt x="50" y="13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45" y="10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10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273432" y="1733123"/>
            <a:ext cx="8456470" cy="393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altLang="ko-KR" sz="2400" b="1" dirty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4353" y="376241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1훈골목대장 R" pitchFamily="18" charset="-127"/>
                <a:ea typeface="1훈골목대장 R" pitchFamily="18" charset="-127"/>
              </a:rPr>
              <a:t>자유학기제</a:t>
            </a:r>
            <a:r>
              <a:rPr lang="ko-KR" altLang="en-US" sz="2800" dirty="0" smtClean="0">
                <a:latin typeface="1훈골목대장 R" pitchFamily="18" charset="-127"/>
                <a:ea typeface="1훈골목대장 R" pitchFamily="18" charset="-127"/>
              </a:rPr>
              <a:t> 운영 프로그램</a:t>
            </a:r>
            <a:endParaRPr lang="ko-KR" altLang="en-US" sz="2800" dirty="0">
              <a:latin typeface="1훈골목대장 R" pitchFamily="18" charset="-127"/>
              <a:ea typeface="1훈골목대장 R" pitchFamily="18" charset="-127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405892" y="2307026"/>
            <a:ext cx="8064500" cy="162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lnSpc>
                <a:spcPct val="110000"/>
              </a:lnSpc>
            </a:pP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(3) 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옛날 옛적 </a:t>
            </a:r>
            <a:r>
              <a:rPr lang="ko-KR" altLang="en-US" sz="2800" b="1" dirty="0" smtClean="0"/>
              <a:t>興 </a:t>
            </a:r>
            <a:r>
              <a:rPr lang="en-US" altLang="ko-KR" sz="2800" b="1" dirty="0" smtClean="0"/>
              <a:t>2 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나성미 </a:t>
            </a:r>
            <a:r>
              <a:rPr lang="ko-KR" altLang="en-US" sz="28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선생님</a:t>
            </a:r>
            <a:r>
              <a:rPr lang="en-US" altLang="ko-KR" sz="28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</a:t>
            </a:r>
            <a:r>
              <a:rPr lang="en-US" altLang="ko-KR" sz="23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 </a:t>
            </a:r>
          </a:p>
          <a:p>
            <a:pPr marL="609600" indent="-609600" algn="l">
              <a:lnSpc>
                <a:spcPct val="110000"/>
              </a:lnSpc>
            </a:pPr>
            <a:r>
              <a:rPr lang="en-US" altLang="ko-KR" sz="23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23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 </a:t>
            </a:r>
            <a:r>
              <a:rPr lang="en-US" altLang="ko-KR" sz="23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23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다양한 민속 놀이를 체험하며 그 시대의 사회적 배경을 배움</a:t>
            </a:r>
            <a:endParaRPr lang="en-US" altLang="ko-KR" sz="23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435660" y="4179081"/>
            <a:ext cx="8064500" cy="1678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(4) STEAM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스쿨 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2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이상희 선생님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</a:t>
            </a:r>
            <a:r>
              <a:rPr lang="en-US" altLang="ko-KR" sz="1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</a:p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24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24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 </a:t>
            </a:r>
            <a:r>
              <a:rPr lang="en-US" altLang="ko-KR" sz="24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24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과학실험 탐구활동</a:t>
            </a:r>
            <a:endParaRPr lang="en-US" altLang="ko-KR" sz="24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  <a:p>
            <a:pPr marL="609600" indent="-609600" algn="l">
              <a:lnSpc>
                <a:spcPct val="120000"/>
              </a:lnSpc>
              <a:buFontTx/>
              <a:buNone/>
            </a:pPr>
            <a:endParaRPr lang="en-US" altLang="ko-KR" sz="3600" b="1" dirty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  <a:p>
            <a:pPr marL="609600" indent="-609600" algn="l">
              <a:lnSpc>
                <a:spcPct val="120000"/>
              </a:lnSpc>
              <a:buFontTx/>
              <a:buNone/>
            </a:pPr>
            <a:endParaRPr lang="en-US" altLang="ko-KR" sz="30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319787" y="980728"/>
            <a:ext cx="8040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2. 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선택 프로그램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(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목 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6, 7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교시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)</a:t>
            </a:r>
            <a:endParaRPr lang="ko-KR" altLang="en-US" sz="4000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양재튼튼체B" pitchFamily="18" charset="-127"/>
              <a:ea typeface="양재튼튼체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86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그룹 94"/>
          <p:cNvGrpSpPr/>
          <p:nvPr/>
        </p:nvGrpSpPr>
        <p:grpSpPr>
          <a:xfrm>
            <a:off x="0" y="-465"/>
            <a:ext cx="9144001" cy="1112840"/>
            <a:chOff x="0" y="-465"/>
            <a:chExt cx="9144001" cy="1112840"/>
          </a:xfrm>
        </p:grpSpPr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sp>
        <p:nvSpPr>
          <p:cNvPr id="63" name="Freeform 37"/>
          <p:cNvSpPr>
            <a:spLocks/>
          </p:cNvSpPr>
          <p:nvPr/>
        </p:nvSpPr>
        <p:spPr bwMode="auto">
          <a:xfrm rot="460187">
            <a:off x="229894" y="309622"/>
            <a:ext cx="514102" cy="545306"/>
          </a:xfrm>
          <a:custGeom>
            <a:avLst/>
            <a:gdLst>
              <a:gd name="T0" fmla="*/ 105 w 346"/>
              <a:gd name="T1" fmla="*/ 306 h 367"/>
              <a:gd name="T2" fmla="*/ 105 w 346"/>
              <a:gd name="T3" fmla="*/ 306 h 367"/>
              <a:gd name="T4" fmla="*/ 105 w 346"/>
              <a:gd name="T5" fmla="*/ 321 h 367"/>
              <a:gd name="T6" fmla="*/ 110 w 346"/>
              <a:gd name="T7" fmla="*/ 331 h 367"/>
              <a:gd name="T8" fmla="*/ 115 w 346"/>
              <a:gd name="T9" fmla="*/ 346 h 367"/>
              <a:gd name="T10" fmla="*/ 125 w 346"/>
              <a:gd name="T11" fmla="*/ 357 h 367"/>
              <a:gd name="T12" fmla="*/ 145 w 346"/>
              <a:gd name="T13" fmla="*/ 367 h 367"/>
              <a:gd name="T14" fmla="*/ 165 w 346"/>
              <a:gd name="T15" fmla="*/ 367 h 367"/>
              <a:gd name="T16" fmla="*/ 195 w 346"/>
              <a:gd name="T17" fmla="*/ 362 h 367"/>
              <a:gd name="T18" fmla="*/ 195 w 346"/>
              <a:gd name="T19" fmla="*/ 362 h 367"/>
              <a:gd name="T20" fmla="*/ 210 w 346"/>
              <a:gd name="T21" fmla="*/ 351 h 367"/>
              <a:gd name="T22" fmla="*/ 220 w 346"/>
              <a:gd name="T23" fmla="*/ 341 h 367"/>
              <a:gd name="T24" fmla="*/ 230 w 346"/>
              <a:gd name="T25" fmla="*/ 326 h 367"/>
              <a:gd name="T26" fmla="*/ 241 w 346"/>
              <a:gd name="T27" fmla="*/ 306 h 367"/>
              <a:gd name="T28" fmla="*/ 256 w 346"/>
              <a:gd name="T29" fmla="*/ 266 h 367"/>
              <a:gd name="T30" fmla="*/ 266 w 346"/>
              <a:gd name="T31" fmla="*/ 211 h 367"/>
              <a:gd name="T32" fmla="*/ 276 w 346"/>
              <a:gd name="T33" fmla="*/ 156 h 367"/>
              <a:gd name="T34" fmla="*/ 291 w 346"/>
              <a:gd name="T35" fmla="*/ 101 h 367"/>
              <a:gd name="T36" fmla="*/ 316 w 346"/>
              <a:gd name="T37" fmla="*/ 45 h 367"/>
              <a:gd name="T38" fmla="*/ 326 w 346"/>
              <a:gd name="T39" fmla="*/ 25 h 367"/>
              <a:gd name="T40" fmla="*/ 346 w 346"/>
              <a:gd name="T41" fmla="*/ 0 h 367"/>
              <a:gd name="T42" fmla="*/ 346 w 346"/>
              <a:gd name="T43" fmla="*/ 0 h 367"/>
              <a:gd name="T44" fmla="*/ 316 w 346"/>
              <a:gd name="T45" fmla="*/ 5 h 367"/>
              <a:gd name="T46" fmla="*/ 246 w 346"/>
              <a:gd name="T47" fmla="*/ 25 h 367"/>
              <a:gd name="T48" fmla="*/ 200 w 346"/>
              <a:gd name="T49" fmla="*/ 40 h 367"/>
              <a:gd name="T50" fmla="*/ 150 w 346"/>
              <a:gd name="T51" fmla="*/ 66 h 367"/>
              <a:gd name="T52" fmla="*/ 105 w 346"/>
              <a:gd name="T53" fmla="*/ 91 h 367"/>
              <a:gd name="T54" fmla="*/ 60 w 346"/>
              <a:gd name="T55" fmla="*/ 126 h 367"/>
              <a:gd name="T56" fmla="*/ 60 w 346"/>
              <a:gd name="T57" fmla="*/ 126 h 367"/>
              <a:gd name="T58" fmla="*/ 25 w 346"/>
              <a:gd name="T59" fmla="*/ 161 h 367"/>
              <a:gd name="T60" fmla="*/ 5 w 346"/>
              <a:gd name="T61" fmla="*/ 196 h 367"/>
              <a:gd name="T62" fmla="*/ 0 w 346"/>
              <a:gd name="T63" fmla="*/ 231 h 367"/>
              <a:gd name="T64" fmla="*/ 5 w 346"/>
              <a:gd name="T65" fmla="*/ 261 h 367"/>
              <a:gd name="T66" fmla="*/ 15 w 346"/>
              <a:gd name="T67" fmla="*/ 281 h 367"/>
              <a:gd name="T68" fmla="*/ 40 w 346"/>
              <a:gd name="T69" fmla="*/ 301 h 367"/>
              <a:gd name="T70" fmla="*/ 70 w 346"/>
              <a:gd name="T71" fmla="*/ 306 h 367"/>
              <a:gd name="T72" fmla="*/ 105 w 346"/>
              <a:gd name="T73" fmla="*/ 306 h 367"/>
              <a:gd name="T74" fmla="*/ 105 w 346"/>
              <a:gd name="T75" fmla="*/ 30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6" h="367">
                <a:moveTo>
                  <a:pt x="105" y="306"/>
                </a:moveTo>
                <a:lnTo>
                  <a:pt x="105" y="306"/>
                </a:lnTo>
                <a:lnTo>
                  <a:pt x="105" y="321"/>
                </a:lnTo>
                <a:lnTo>
                  <a:pt x="110" y="331"/>
                </a:lnTo>
                <a:lnTo>
                  <a:pt x="115" y="346"/>
                </a:lnTo>
                <a:lnTo>
                  <a:pt x="125" y="357"/>
                </a:lnTo>
                <a:lnTo>
                  <a:pt x="145" y="367"/>
                </a:lnTo>
                <a:lnTo>
                  <a:pt x="165" y="367"/>
                </a:lnTo>
                <a:lnTo>
                  <a:pt x="195" y="362"/>
                </a:lnTo>
                <a:lnTo>
                  <a:pt x="195" y="362"/>
                </a:lnTo>
                <a:lnTo>
                  <a:pt x="210" y="351"/>
                </a:lnTo>
                <a:lnTo>
                  <a:pt x="220" y="341"/>
                </a:lnTo>
                <a:lnTo>
                  <a:pt x="230" y="326"/>
                </a:lnTo>
                <a:lnTo>
                  <a:pt x="241" y="306"/>
                </a:lnTo>
                <a:lnTo>
                  <a:pt x="256" y="266"/>
                </a:lnTo>
                <a:lnTo>
                  <a:pt x="266" y="211"/>
                </a:lnTo>
                <a:lnTo>
                  <a:pt x="276" y="156"/>
                </a:lnTo>
                <a:lnTo>
                  <a:pt x="291" y="101"/>
                </a:lnTo>
                <a:lnTo>
                  <a:pt x="316" y="45"/>
                </a:lnTo>
                <a:lnTo>
                  <a:pt x="326" y="25"/>
                </a:lnTo>
                <a:lnTo>
                  <a:pt x="346" y="0"/>
                </a:lnTo>
                <a:lnTo>
                  <a:pt x="346" y="0"/>
                </a:lnTo>
                <a:lnTo>
                  <a:pt x="316" y="5"/>
                </a:lnTo>
                <a:lnTo>
                  <a:pt x="246" y="25"/>
                </a:lnTo>
                <a:lnTo>
                  <a:pt x="200" y="40"/>
                </a:lnTo>
                <a:lnTo>
                  <a:pt x="150" y="66"/>
                </a:lnTo>
                <a:lnTo>
                  <a:pt x="105" y="91"/>
                </a:lnTo>
                <a:lnTo>
                  <a:pt x="60" y="126"/>
                </a:lnTo>
                <a:lnTo>
                  <a:pt x="60" y="126"/>
                </a:lnTo>
                <a:lnTo>
                  <a:pt x="25" y="161"/>
                </a:lnTo>
                <a:lnTo>
                  <a:pt x="5" y="196"/>
                </a:lnTo>
                <a:lnTo>
                  <a:pt x="0" y="231"/>
                </a:lnTo>
                <a:lnTo>
                  <a:pt x="5" y="261"/>
                </a:lnTo>
                <a:lnTo>
                  <a:pt x="15" y="281"/>
                </a:lnTo>
                <a:lnTo>
                  <a:pt x="40" y="301"/>
                </a:lnTo>
                <a:lnTo>
                  <a:pt x="70" y="306"/>
                </a:lnTo>
                <a:lnTo>
                  <a:pt x="105" y="306"/>
                </a:lnTo>
                <a:lnTo>
                  <a:pt x="105" y="306"/>
                </a:lnTo>
                <a:close/>
              </a:path>
            </a:pathLst>
          </a:custGeom>
          <a:solidFill>
            <a:srgbClr val="A2C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64" name="그룹 1063"/>
          <p:cNvGrpSpPr/>
          <p:nvPr/>
        </p:nvGrpSpPr>
        <p:grpSpPr>
          <a:xfrm>
            <a:off x="8016698" y="5282765"/>
            <a:ext cx="1121908" cy="1652406"/>
            <a:chOff x="4716463" y="3295650"/>
            <a:chExt cx="2309812" cy="3402013"/>
          </a:xfrm>
        </p:grpSpPr>
        <p:sp>
          <p:nvSpPr>
            <p:cNvPr id="1028" name="Freeform 11"/>
            <p:cNvSpPr>
              <a:spLocks/>
            </p:cNvSpPr>
            <p:nvPr/>
          </p:nvSpPr>
          <p:spPr bwMode="auto">
            <a:xfrm>
              <a:off x="4740275" y="4633913"/>
              <a:ext cx="1098550" cy="733425"/>
            </a:xfrm>
            <a:custGeom>
              <a:avLst/>
              <a:gdLst>
                <a:gd name="T0" fmla="*/ 582 w 692"/>
                <a:gd name="T1" fmla="*/ 326 h 462"/>
                <a:gd name="T2" fmla="*/ 582 w 692"/>
                <a:gd name="T3" fmla="*/ 326 h 462"/>
                <a:gd name="T4" fmla="*/ 587 w 692"/>
                <a:gd name="T5" fmla="*/ 346 h 462"/>
                <a:gd name="T6" fmla="*/ 592 w 692"/>
                <a:gd name="T7" fmla="*/ 366 h 462"/>
                <a:gd name="T8" fmla="*/ 592 w 692"/>
                <a:gd name="T9" fmla="*/ 386 h 462"/>
                <a:gd name="T10" fmla="*/ 582 w 692"/>
                <a:gd name="T11" fmla="*/ 412 h 462"/>
                <a:gd name="T12" fmla="*/ 562 w 692"/>
                <a:gd name="T13" fmla="*/ 437 h 462"/>
                <a:gd name="T14" fmla="*/ 552 w 692"/>
                <a:gd name="T15" fmla="*/ 447 h 462"/>
                <a:gd name="T16" fmla="*/ 532 w 692"/>
                <a:gd name="T17" fmla="*/ 452 h 462"/>
                <a:gd name="T18" fmla="*/ 512 w 692"/>
                <a:gd name="T19" fmla="*/ 462 h 462"/>
                <a:gd name="T20" fmla="*/ 487 w 692"/>
                <a:gd name="T21" fmla="*/ 462 h 462"/>
                <a:gd name="T22" fmla="*/ 487 w 692"/>
                <a:gd name="T23" fmla="*/ 462 h 462"/>
                <a:gd name="T24" fmla="*/ 456 w 692"/>
                <a:gd name="T25" fmla="*/ 462 h 462"/>
                <a:gd name="T26" fmla="*/ 431 w 692"/>
                <a:gd name="T27" fmla="*/ 452 h 462"/>
                <a:gd name="T28" fmla="*/ 406 w 692"/>
                <a:gd name="T29" fmla="*/ 437 h 462"/>
                <a:gd name="T30" fmla="*/ 381 w 692"/>
                <a:gd name="T31" fmla="*/ 417 h 462"/>
                <a:gd name="T32" fmla="*/ 326 w 692"/>
                <a:gd name="T33" fmla="*/ 361 h 462"/>
                <a:gd name="T34" fmla="*/ 271 w 692"/>
                <a:gd name="T35" fmla="*/ 291 h 462"/>
                <a:gd name="T36" fmla="*/ 216 w 692"/>
                <a:gd name="T37" fmla="*/ 216 h 462"/>
                <a:gd name="T38" fmla="*/ 150 w 692"/>
                <a:gd name="T39" fmla="*/ 141 h 462"/>
                <a:gd name="T40" fmla="*/ 115 w 692"/>
                <a:gd name="T41" fmla="*/ 111 h 462"/>
                <a:gd name="T42" fmla="*/ 80 w 692"/>
                <a:gd name="T43" fmla="*/ 80 h 462"/>
                <a:gd name="T44" fmla="*/ 40 w 692"/>
                <a:gd name="T45" fmla="*/ 50 h 462"/>
                <a:gd name="T46" fmla="*/ 0 w 692"/>
                <a:gd name="T47" fmla="*/ 30 h 462"/>
                <a:gd name="T48" fmla="*/ 0 w 692"/>
                <a:gd name="T49" fmla="*/ 30 h 462"/>
                <a:gd name="T50" fmla="*/ 45 w 692"/>
                <a:gd name="T51" fmla="*/ 20 h 462"/>
                <a:gd name="T52" fmla="*/ 95 w 692"/>
                <a:gd name="T53" fmla="*/ 10 h 462"/>
                <a:gd name="T54" fmla="*/ 166 w 692"/>
                <a:gd name="T55" fmla="*/ 5 h 462"/>
                <a:gd name="T56" fmla="*/ 241 w 692"/>
                <a:gd name="T57" fmla="*/ 0 h 462"/>
                <a:gd name="T58" fmla="*/ 326 w 692"/>
                <a:gd name="T59" fmla="*/ 0 h 462"/>
                <a:gd name="T60" fmla="*/ 416 w 692"/>
                <a:gd name="T61" fmla="*/ 10 h 462"/>
                <a:gd name="T62" fmla="*/ 461 w 692"/>
                <a:gd name="T63" fmla="*/ 20 h 462"/>
                <a:gd name="T64" fmla="*/ 507 w 692"/>
                <a:gd name="T65" fmla="*/ 30 h 462"/>
                <a:gd name="T66" fmla="*/ 507 w 692"/>
                <a:gd name="T67" fmla="*/ 30 h 462"/>
                <a:gd name="T68" fmla="*/ 552 w 692"/>
                <a:gd name="T69" fmla="*/ 45 h 462"/>
                <a:gd name="T70" fmla="*/ 587 w 692"/>
                <a:gd name="T71" fmla="*/ 60 h 462"/>
                <a:gd name="T72" fmla="*/ 617 w 692"/>
                <a:gd name="T73" fmla="*/ 80 h 462"/>
                <a:gd name="T74" fmla="*/ 642 w 692"/>
                <a:gd name="T75" fmla="*/ 100 h 462"/>
                <a:gd name="T76" fmla="*/ 662 w 692"/>
                <a:gd name="T77" fmla="*/ 121 h 462"/>
                <a:gd name="T78" fmla="*/ 677 w 692"/>
                <a:gd name="T79" fmla="*/ 146 h 462"/>
                <a:gd name="T80" fmla="*/ 687 w 692"/>
                <a:gd name="T81" fmla="*/ 171 h 462"/>
                <a:gd name="T82" fmla="*/ 692 w 692"/>
                <a:gd name="T83" fmla="*/ 191 h 462"/>
                <a:gd name="T84" fmla="*/ 692 w 692"/>
                <a:gd name="T85" fmla="*/ 216 h 462"/>
                <a:gd name="T86" fmla="*/ 687 w 692"/>
                <a:gd name="T87" fmla="*/ 236 h 462"/>
                <a:gd name="T88" fmla="*/ 682 w 692"/>
                <a:gd name="T89" fmla="*/ 256 h 462"/>
                <a:gd name="T90" fmla="*/ 667 w 692"/>
                <a:gd name="T91" fmla="*/ 276 h 462"/>
                <a:gd name="T92" fmla="*/ 652 w 692"/>
                <a:gd name="T93" fmla="*/ 291 h 462"/>
                <a:gd name="T94" fmla="*/ 632 w 692"/>
                <a:gd name="T95" fmla="*/ 306 h 462"/>
                <a:gd name="T96" fmla="*/ 607 w 692"/>
                <a:gd name="T97" fmla="*/ 316 h 462"/>
                <a:gd name="T98" fmla="*/ 582 w 692"/>
                <a:gd name="T99" fmla="*/ 326 h 462"/>
                <a:gd name="T100" fmla="*/ 582 w 692"/>
                <a:gd name="T101" fmla="*/ 32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2" h="462">
                  <a:moveTo>
                    <a:pt x="582" y="326"/>
                  </a:moveTo>
                  <a:lnTo>
                    <a:pt x="582" y="326"/>
                  </a:lnTo>
                  <a:lnTo>
                    <a:pt x="587" y="346"/>
                  </a:lnTo>
                  <a:lnTo>
                    <a:pt x="592" y="366"/>
                  </a:lnTo>
                  <a:lnTo>
                    <a:pt x="592" y="386"/>
                  </a:lnTo>
                  <a:lnTo>
                    <a:pt x="582" y="412"/>
                  </a:lnTo>
                  <a:lnTo>
                    <a:pt x="562" y="437"/>
                  </a:lnTo>
                  <a:lnTo>
                    <a:pt x="552" y="447"/>
                  </a:lnTo>
                  <a:lnTo>
                    <a:pt x="532" y="452"/>
                  </a:lnTo>
                  <a:lnTo>
                    <a:pt x="512" y="462"/>
                  </a:lnTo>
                  <a:lnTo>
                    <a:pt x="487" y="462"/>
                  </a:lnTo>
                  <a:lnTo>
                    <a:pt x="487" y="462"/>
                  </a:lnTo>
                  <a:lnTo>
                    <a:pt x="456" y="462"/>
                  </a:lnTo>
                  <a:lnTo>
                    <a:pt x="431" y="452"/>
                  </a:lnTo>
                  <a:lnTo>
                    <a:pt x="406" y="437"/>
                  </a:lnTo>
                  <a:lnTo>
                    <a:pt x="381" y="417"/>
                  </a:lnTo>
                  <a:lnTo>
                    <a:pt x="326" y="361"/>
                  </a:lnTo>
                  <a:lnTo>
                    <a:pt x="271" y="291"/>
                  </a:lnTo>
                  <a:lnTo>
                    <a:pt x="216" y="216"/>
                  </a:lnTo>
                  <a:lnTo>
                    <a:pt x="150" y="141"/>
                  </a:lnTo>
                  <a:lnTo>
                    <a:pt x="115" y="111"/>
                  </a:lnTo>
                  <a:lnTo>
                    <a:pt x="80" y="80"/>
                  </a:lnTo>
                  <a:lnTo>
                    <a:pt x="40" y="5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5" y="20"/>
                  </a:lnTo>
                  <a:lnTo>
                    <a:pt x="95" y="10"/>
                  </a:lnTo>
                  <a:lnTo>
                    <a:pt x="166" y="5"/>
                  </a:lnTo>
                  <a:lnTo>
                    <a:pt x="241" y="0"/>
                  </a:lnTo>
                  <a:lnTo>
                    <a:pt x="326" y="0"/>
                  </a:lnTo>
                  <a:lnTo>
                    <a:pt x="416" y="10"/>
                  </a:lnTo>
                  <a:lnTo>
                    <a:pt x="461" y="20"/>
                  </a:lnTo>
                  <a:lnTo>
                    <a:pt x="507" y="30"/>
                  </a:lnTo>
                  <a:lnTo>
                    <a:pt x="507" y="30"/>
                  </a:lnTo>
                  <a:lnTo>
                    <a:pt x="552" y="45"/>
                  </a:lnTo>
                  <a:lnTo>
                    <a:pt x="587" y="60"/>
                  </a:lnTo>
                  <a:lnTo>
                    <a:pt x="617" y="80"/>
                  </a:lnTo>
                  <a:lnTo>
                    <a:pt x="642" y="100"/>
                  </a:lnTo>
                  <a:lnTo>
                    <a:pt x="662" y="121"/>
                  </a:lnTo>
                  <a:lnTo>
                    <a:pt x="677" y="146"/>
                  </a:lnTo>
                  <a:lnTo>
                    <a:pt x="687" y="171"/>
                  </a:lnTo>
                  <a:lnTo>
                    <a:pt x="692" y="191"/>
                  </a:lnTo>
                  <a:lnTo>
                    <a:pt x="692" y="216"/>
                  </a:lnTo>
                  <a:lnTo>
                    <a:pt x="687" y="236"/>
                  </a:lnTo>
                  <a:lnTo>
                    <a:pt x="682" y="256"/>
                  </a:lnTo>
                  <a:lnTo>
                    <a:pt x="667" y="276"/>
                  </a:lnTo>
                  <a:lnTo>
                    <a:pt x="652" y="291"/>
                  </a:lnTo>
                  <a:lnTo>
                    <a:pt x="632" y="306"/>
                  </a:lnTo>
                  <a:lnTo>
                    <a:pt x="607" y="316"/>
                  </a:lnTo>
                  <a:lnTo>
                    <a:pt x="582" y="326"/>
                  </a:lnTo>
                  <a:lnTo>
                    <a:pt x="582" y="32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9" name="Freeform 12"/>
            <p:cNvSpPr>
              <a:spLocks/>
            </p:cNvSpPr>
            <p:nvPr/>
          </p:nvSpPr>
          <p:spPr bwMode="auto">
            <a:xfrm>
              <a:off x="4740275" y="4673600"/>
              <a:ext cx="1154113" cy="804863"/>
            </a:xfrm>
            <a:custGeom>
              <a:avLst/>
              <a:gdLst>
                <a:gd name="T0" fmla="*/ 0 w 727"/>
                <a:gd name="T1" fmla="*/ 10 h 507"/>
                <a:gd name="T2" fmla="*/ 0 w 727"/>
                <a:gd name="T3" fmla="*/ 10 h 507"/>
                <a:gd name="T4" fmla="*/ 50 w 727"/>
                <a:gd name="T5" fmla="*/ 5 h 507"/>
                <a:gd name="T6" fmla="*/ 95 w 727"/>
                <a:gd name="T7" fmla="*/ 10 h 507"/>
                <a:gd name="T8" fmla="*/ 145 w 727"/>
                <a:gd name="T9" fmla="*/ 20 h 507"/>
                <a:gd name="T10" fmla="*/ 196 w 727"/>
                <a:gd name="T11" fmla="*/ 35 h 507"/>
                <a:gd name="T12" fmla="*/ 246 w 727"/>
                <a:gd name="T13" fmla="*/ 50 h 507"/>
                <a:gd name="T14" fmla="*/ 291 w 727"/>
                <a:gd name="T15" fmla="*/ 70 h 507"/>
                <a:gd name="T16" fmla="*/ 376 w 727"/>
                <a:gd name="T17" fmla="*/ 116 h 507"/>
                <a:gd name="T18" fmla="*/ 376 w 727"/>
                <a:gd name="T19" fmla="*/ 116 h 507"/>
                <a:gd name="T20" fmla="*/ 426 w 727"/>
                <a:gd name="T21" fmla="*/ 151 h 507"/>
                <a:gd name="T22" fmla="*/ 477 w 727"/>
                <a:gd name="T23" fmla="*/ 186 h 507"/>
                <a:gd name="T24" fmla="*/ 517 w 727"/>
                <a:gd name="T25" fmla="*/ 226 h 507"/>
                <a:gd name="T26" fmla="*/ 562 w 727"/>
                <a:gd name="T27" fmla="*/ 271 h 507"/>
                <a:gd name="T28" fmla="*/ 562 w 727"/>
                <a:gd name="T29" fmla="*/ 271 h 507"/>
                <a:gd name="T30" fmla="*/ 602 w 727"/>
                <a:gd name="T31" fmla="*/ 326 h 507"/>
                <a:gd name="T32" fmla="*/ 642 w 727"/>
                <a:gd name="T33" fmla="*/ 382 h 507"/>
                <a:gd name="T34" fmla="*/ 677 w 727"/>
                <a:gd name="T35" fmla="*/ 442 h 507"/>
                <a:gd name="T36" fmla="*/ 707 w 727"/>
                <a:gd name="T37" fmla="*/ 502 h 507"/>
                <a:gd name="T38" fmla="*/ 707 w 727"/>
                <a:gd name="T39" fmla="*/ 502 h 507"/>
                <a:gd name="T40" fmla="*/ 712 w 727"/>
                <a:gd name="T41" fmla="*/ 507 h 507"/>
                <a:gd name="T42" fmla="*/ 722 w 727"/>
                <a:gd name="T43" fmla="*/ 507 h 507"/>
                <a:gd name="T44" fmla="*/ 727 w 727"/>
                <a:gd name="T45" fmla="*/ 502 h 507"/>
                <a:gd name="T46" fmla="*/ 727 w 727"/>
                <a:gd name="T47" fmla="*/ 497 h 507"/>
                <a:gd name="T48" fmla="*/ 727 w 727"/>
                <a:gd name="T49" fmla="*/ 497 h 507"/>
                <a:gd name="T50" fmla="*/ 702 w 727"/>
                <a:gd name="T51" fmla="*/ 442 h 507"/>
                <a:gd name="T52" fmla="*/ 677 w 727"/>
                <a:gd name="T53" fmla="*/ 392 h 507"/>
                <a:gd name="T54" fmla="*/ 647 w 727"/>
                <a:gd name="T55" fmla="*/ 341 h 507"/>
                <a:gd name="T56" fmla="*/ 612 w 727"/>
                <a:gd name="T57" fmla="*/ 296 h 507"/>
                <a:gd name="T58" fmla="*/ 577 w 727"/>
                <a:gd name="T59" fmla="*/ 251 h 507"/>
                <a:gd name="T60" fmla="*/ 532 w 727"/>
                <a:gd name="T61" fmla="*/ 206 h 507"/>
                <a:gd name="T62" fmla="*/ 487 w 727"/>
                <a:gd name="T63" fmla="*/ 166 h 507"/>
                <a:gd name="T64" fmla="*/ 441 w 727"/>
                <a:gd name="T65" fmla="*/ 131 h 507"/>
                <a:gd name="T66" fmla="*/ 391 w 727"/>
                <a:gd name="T67" fmla="*/ 96 h 507"/>
                <a:gd name="T68" fmla="*/ 336 w 727"/>
                <a:gd name="T69" fmla="*/ 70 h 507"/>
                <a:gd name="T70" fmla="*/ 281 w 727"/>
                <a:gd name="T71" fmla="*/ 45 h 507"/>
                <a:gd name="T72" fmla="*/ 226 w 727"/>
                <a:gd name="T73" fmla="*/ 25 h 507"/>
                <a:gd name="T74" fmla="*/ 171 w 727"/>
                <a:gd name="T75" fmla="*/ 10 h 507"/>
                <a:gd name="T76" fmla="*/ 115 w 727"/>
                <a:gd name="T77" fmla="*/ 5 h 507"/>
                <a:gd name="T78" fmla="*/ 55 w 727"/>
                <a:gd name="T79" fmla="*/ 0 h 507"/>
                <a:gd name="T80" fmla="*/ 0 w 727"/>
                <a:gd name="T81" fmla="*/ 5 h 507"/>
                <a:gd name="T82" fmla="*/ 0 w 727"/>
                <a:gd name="T83" fmla="*/ 5 h 507"/>
                <a:gd name="T84" fmla="*/ 0 w 727"/>
                <a:gd name="T85" fmla="*/ 10 h 507"/>
                <a:gd name="T86" fmla="*/ 0 w 727"/>
                <a:gd name="T87" fmla="*/ 1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507">
                  <a:moveTo>
                    <a:pt x="0" y="10"/>
                  </a:moveTo>
                  <a:lnTo>
                    <a:pt x="0" y="10"/>
                  </a:lnTo>
                  <a:lnTo>
                    <a:pt x="50" y="5"/>
                  </a:lnTo>
                  <a:lnTo>
                    <a:pt x="95" y="10"/>
                  </a:lnTo>
                  <a:lnTo>
                    <a:pt x="145" y="20"/>
                  </a:lnTo>
                  <a:lnTo>
                    <a:pt x="196" y="35"/>
                  </a:lnTo>
                  <a:lnTo>
                    <a:pt x="246" y="50"/>
                  </a:lnTo>
                  <a:lnTo>
                    <a:pt x="291" y="70"/>
                  </a:lnTo>
                  <a:lnTo>
                    <a:pt x="376" y="116"/>
                  </a:lnTo>
                  <a:lnTo>
                    <a:pt x="376" y="116"/>
                  </a:lnTo>
                  <a:lnTo>
                    <a:pt x="426" y="151"/>
                  </a:lnTo>
                  <a:lnTo>
                    <a:pt x="477" y="186"/>
                  </a:lnTo>
                  <a:lnTo>
                    <a:pt x="517" y="226"/>
                  </a:lnTo>
                  <a:lnTo>
                    <a:pt x="562" y="271"/>
                  </a:lnTo>
                  <a:lnTo>
                    <a:pt x="562" y="271"/>
                  </a:lnTo>
                  <a:lnTo>
                    <a:pt x="602" y="326"/>
                  </a:lnTo>
                  <a:lnTo>
                    <a:pt x="642" y="382"/>
                  </a:lnTo>
                  <a:lnTo>
                    <a:pt x="677" y="442"/>
                  </a:lnTo>
                  <a:lnTo>
                    <a:pt x="707" y="502"/>
                  </a:lnTo>
                  <a:lnTo>
                    <a:pt x="707" y="502"/>
                  </a:lnTo>
                  <a:lnTo>
                    <a:pt x="712" y="507"/>
                  </a:lnTo>
                  <a:lnTo>
                    <a:pt x="722" y="507"/>
                  </a:lnTo>
                  <a:lnTo>
                    <a:pt x="727" y="502"/>
                  </a:lnTo>
                  <a:lnTo>
                    <a:pt x="727" y="497"/>
                  </a:lnTo>
                  <a:lnTo>
                    <a:pt x="727" y="497"/>
                  </a:lnTo>
                  <a:lnTo>
                    <a:pt x="702" y="442"/>
                  </a:lnTo>
                  <a:lnTo>
                    <a:pt x="677" y="392"/>
                  </a:lnTo>
                  <a:lnTo>
                    <a:pt x="647" y="341"/>
                  </a:lnTo>
                  <a:lnTo>
                    <a:pt x="612" y="296"/>
                  </a:lnTo>
                  <a:lnTo>
                    <a:pt x="577" y="251"/>
                  </a:lnTo>
                  <a:lnTo>
                    <a:pt x="532" y="206"/>
                  </a:lnTo>
                  <a:lnTo>
                    <a:pt x="487" y="166"/>
                  </a:lnTo>
                  <a:lnTo>
                    <a:pt x="441" y="131"/>
                  </a:lnTo>
                  <a:lnTo>
                    <a:pt x="391" y="96"/>
                  </a:lnTo>
                  <a:lnTo>
                    <a:pt x="336" y="70"/>
                  </a:lnTo>
                  <a:lnTo>
                    <a:pt x="281" y="45"/>
                  </a:lnTo>
                  <a:lnTo>
                    <a:pt x="226" y="25"/>
                  </a:lnTo>
                  <a:lnTo>
                    <a:pt x="171" y="10"/>
                  </a:lnTo>
                  <a:lnTo>
                    <a:pt x="115" y="5"/>
                  </a:lnTo>
                  <a:lnTo>
                    <a:pt x="5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0" name="Freeform 13"/>
            <p:cNvSpPr>
              <a:spLocks/>
            </p:cNvSpPr>
            <p:nvPr/>
          </p:nvSpPr>
          <p:spPr bwMode="auto">
            <a:xfrm>
              <a:off x="5186363" y="5000625"/>
              <a:ext cx="382588" cy="111125"/>
            </a:xfrm>
            <a:custGeom>
              <a:avLst/>
              <a:gdLst>
                <a:gd name="T0" fmla="*/ 231 w 241"/>
                <a:gd name="T1" fmla="*/ 0 h 70"/>
                <a:gd name="T2" fmla="*/ 231 w 241"/>
                <a:gd name="T3" fmla="*/ 0 h 70"/>
                <a:gd name="T4" fmla="*/ 175 w 241"/>
                <a:gd name="T5" fmla="*/ 30 h 70"/>
                <a:gd name="T6" fmla="*/ 120 w 241"/>
                <a:gd name="T7" fmla="*/ 50 h 70"/>
                <a:gd name="T8" fmla="*/ 60 w 241"/>
                <a:gd name="T9" fmla="*/ 65 h 70"/>
                <a:gd name="T10" fmla="*/ 0 w 241"/>
                <a:gd name="T11" fmla="*/ 70 h 70"/>
                <a:gd name="T12" fmla="*/ 0 w 241"/>
                <a:gd name="T13" fmla="*/ 70 h 70"/>
                <a:gd name="T14" fmla="*/ 0 w 241"/>
                <a:gd name="T15" fmla="*/ 70 h 70"/>
                <a:gd name="T16" fmla="*/ 0 w 241"/>
                <a:gd name="T17" fmla="*/ 70 h 70"/>
                <a:gd name="T18" fmla="*/ 60 w 241"/>
                <a:gd name="T19" fmla="*/ 65 h 70"/>
                <a:gd name="T20" fmla="*/ 120 w 241"/>
                <a:gd name="T21" fmla="*/ 55 h 70"/>
                <a:gd name="T22" fmla="*/ 180 w 241"/>
                <a:gd name="T23" fmla="*/ 40 h 70"/>
                <a:gd name="T24" fmla="*/ 241 w 241"/>
                <a:gd name="T25" fmla="*/ 10 h 70"/>
                <a:gd name="T26" fmla="*/ 241 w 241"/>
                <a:gd name="T27" fmla="*/ 10 h 70"/>
                <a:gd name="T28" fmla="*/ 241 w 241"/>
                <a:gd name="T29" fmla="*/ 10 h 70"/>
                <a:gd name="T30" fmla="*/ 241 w 241"/>
                <a:gd name="T31" fmla="*/ 5 h 70"/>
                <a:gd name="T32" fmla="*/ 236 w 241"/>
                <a:gd name="T33" fmla="*/ 0 h 70"/>
                <a:gd name="T34" fmla="*/ 231 w 241"/>
                <a:gd name="T35" fmla="*/ 0 h 70"/>
                <a:gd name="T36" fmla="*/ 231 w 241"/>
                <a:gd name="T3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70">
                  <a:moveTo>
                    <a:pt x="231" y="0"/>
                  </a:moveTo>
                  <a:lnTo>
                    <a:pt x="231" y="0"/>
                  </a:lnTo>
                  <a:lnTo>
                    <a:pt x="175" y="30"/>
                  </a:lnTo>
                  <a:lnTo>
                    <a:pt x="120" y="50"/>
                  </a:lnTo>
                  <a:lnTo>
                    <a:pt x="60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60" y="65"/>
                  </a:lnTo>
                  <a:lnTo>
                    <a:pt x="120" y="55"/>
                  </a:lnTo>
                  <a:lnTo>
                    <a:pt x="180" y="4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5"/>
                  </a:lnTo>
                  <a:lnTo>
                    <a:pt x="236" y="0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1" name="Freeform 14"/>
            <p:cNvSpPr>
              <a:spLocks/>
            </p:cNvSpPr>
            <p:nvPr/>
          </p:nvSpPr>
          <p:spPr bwMode="auto">
            <a:xfrm>
              <a:off x="5035550" y="4849813"/>
              <a:ext cx="317500" cy="47625"/>
            </a:xfrm>
            <a:custGeom>
              <a:avLst/>
              <a:gdLst>
                <a:gd name="T0" fmla="*/ 200 w 200"/>
                <a:gd name="T1" fmla="*/ 0 h 30"/>
                <a:gd name="T2" fmla="*/ 200 w 200"/>
                <a:gd name="T3" fmla="*/ 0 h 30"/>
                <a:gd name="T4" fmla="*/ 175 w 200"/>
                <a:gd name="T5" fmla="*/ 0 h 30"/>
                <a:gd name="T6" fmla="*/ 150 w 200"/>
                <a:gd name="T7" fmla="*/ 0 h 30"/>
                <a:gd name="T8" fmla="*/ 100 w 200"/>
                <a:gd name="T9" fmla="*/ 10 h 30"/>
                <a:gd name="T10" fmla="*/ 50 w 200"/>
                <a:gd name="T11" fmla="*/ 15 h 30"/>
                <a:gd name="T12" fmla="*/ 0 w 200"/>
                <a:gd name="T13" fmla="*/ 20 h 30"/>
                <a:gd name="T14" fmla="*/ 0 w 200"/>
                <a:gd name="T15" fmla="*/ 20 h 30"/>
                <a:gd name="T16" fmla="*/ 0 w 200"/>
                <a:gd name="T17" fmla="*/ 20 h 30"/>
                <a:gd name="T18" fmla="*/ 0 w 200"/>
                <a:gd name="T19" fmla="*/ 25 h 30"/>
                <a:gd name="T20" fmla="*/ 0 w 200"/>
                <a:gd name="T21" fmla="*/ 25 h 30"/>
                <a:gd name="T22" fmla="*/ 25 w 200"/>
                <a:gd name="T23" fmla="*/ 30 h 30"/>
                <a:gd name="T24" fmla="*/ 50 w 200"/>
                <a:gd name="T25" fmla="*/ 30 h 30"/>
                <a:gd name="T26" fmla="*/ 100 w 200"/>
                <a:gd name="T27" fmla="*/ 25 h 30"/>
                <a:gd name="T28" fmla="*/ 200 w 200"/>
                <a:gd name="T29" fmla="*/ 5 h 30"/>
                <a:gd name="T30" fmla="*/ 200 w 200"/>
                <a:gd name="T31" fmla="*/ 5 h 30"/>
                <a:gd name="T32" fmla="*/ 200 w 200"/>
                <a:gd name="T33" fmla="*/ 0 h 30"/>
                <a:gd name="T34" fmla="*/ 200 w 200"/>
                <a:gd name="T35" fmla="*/ 0 h 30"/>
                <a:gd name="T36" fmla="*/ 200 w 200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lnTo>
                    <a:pt x="200" y="0"/>
                  </a:lnTo>
                  <a:lnTo>
                    <a:pt x="175" y="0"/>
                  </a:lnTo>
                  <a:lnTo>
                    <a:pt x="150" y="0"/>
                  </a:lnTo>
                  <a:lnTo>
                    <a:pt x="100" y="10"/>
                  </a:lnTo>
                  <a:lnTo>
                    <a:pt x="5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5" y="30"/>
                  </a:lnTo>
                  <a:lnTo>
                    <a:pt x="50" y="30"/>
                  </a:lnTo>
                  <a:lnTo>
                    <a:pt x="100" y="25"/>
                  </a:lnTo>
                  <a:lnTo>
                    <a:pt x="200" y="5"/>
                  </a:lnTo>
                  <a:lnTo>
                    <a:pt x="200" y="5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2" name="Freeform 15"/>
            <p:cNvSpPr>
              <a:spLocks/>
            </p:cNvSpPr>
            <p:nvPr/>
          </p:nvSpPr>
          <p:spPr bwMode="auto">
            <a:xfrm>
              <a:off x="5337175" y="4641850"/>
              <a:ext cx="95250" cy="263525"/>
            </a:xfrm>
            <a:custGeom>
              <a:avLst/>
              <a:gdLst>
                <a:gd name="T0" fmla="*/ 0 w 60"/>
                <a:gd name="T1" fmla="*/ 5 h 166"/>
                <a:gd name="T2" fmla="*/ 0 w 60"/>
                <a:gd name="T3" fmla="*/ 5 h 166"/>
                <a:gd name="T4" fmla="*/ 20 w 60"/>
                <a:gd name="T5" fmla="*/ 45 h 166"/>
                <a:gd name="T6" fmla="*/ 35 w 60"/>
                <a:gd name="T7" fmla="*/ 80 h 166"/>
                <a:gd name="T8" fmla="*/ 45 w 60"/>
                <a:gd name="T9" fmla="*/ 121 h 166"/>
                <a:gd name="T10" fmla="*/ 50 w 60"/>
                <a:gd name="T11" fmla="*/ 161 h 166"/>
                <a:gd name="T12" fmla="*/ 50 w 60"/>
                <a:gd name="T13" fmla="*/ 161 h 166"/>
                <a:gd name="T14" fmla="*/ 50 w 60"/>
                <a:gd name="T15" fmla="*/ 166 h 166"/>
                <a:gd name="T16" fmla="*/ 55 w 60"/>
                <a:gd name="T17" fmla="*/ 161 h 166"/>
                <a:gd name="T18" fmla="*/ 55 w 60"/>
                <a:gd name="T19" fmla="*/ 161 h 166"/>
                <a:gd name="T20" fmla="*/ 60 w 60"/>
                <a:gd name="T21" fmla="*/ 141 h 166"/>
                <a:gd name="T22" fmla="*/ 60 w 60"/>
                <a:gd name="T23" fmla="*/ 121 h 166"/>
                <a:gd name="T24" fmla="*/ 50 w 60"/>
                <a:gd name="T25" fmla="*/ 80 h 166"/>
                <a:gd name="T26" fmla="*/ 30 w 60"/>
                <a:gd name="T27" fmla="*/ 35 h 166"/>
                <a:gd name="T28" fmla="*/ 5 w 60"/>
                <a:gd name="T29" fmla="*/ 0 h 166"/>
                <a:gd name="T30" fmla="*/ 5 w 60"/>
                <a:gd name="T31" fmla="*/ 0 h 166"/>
                <a:gd name="T32" fmla="*/ 5 w 60"/>
                <a:gd name="T33" fmla="*/ 0 h 166"/>
                <a:gd name="T34" fmla="*/ 0 w 60"/>
                <a:gd name="T35" fmla="*/ 5 h 166"/>
                <a:gd name="T36" fmla="*/ 0 w 60"/>
                <a:gd name="T37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166">
                  <a:moveTo>
                    <a:pt x="0" y="5"/>
                  </a:moveTo>
                  <a:lnTo>
                    <a:pt x="0" y="5"/>
                  </a:lnTo>
                  <a:lnTo>
                    <a:pt x="20" y="45"/>
                  </a:lnTo>
                  <a:lnTo>
                    <a:pt x="35" y="80"/>
                  </a:lnTo>
                  <a:lnTo>
                    <a:pt x="45" y="121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66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60" y="141"/>
                  </a:lnTo>
                  <a:lnTo>
                    <a:pt x="60" y="121"/>
                  </a:lnTo>
                  <a:lnTo>
                    <a:pt x="50" y="80"/>
                  </a:lnTo>
                  <a:lnTo>
                    <a:pt x="30" y="3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3" name="Freeform 16"/>
            <p:cNvSpPr>
              <a:spLocks/>
            </p:cNvSpPr>
            <p:nvPr/>
          </p:nvSpPr>
          <p:spPr bwMode="auto">
            <a:xfrm>
              <a:off x="5632450" y="4713288"/>
              <a:ext cx="63500" cy="390525"/>
            </a:xfrm>
            <a:custGeom>
              <a:avLst/>
              <a:gdLst>
                <a:gd name="T0" fmla="*/ 0 w 40"/>
                <a:gd name="T1" fmla="*/ 5 h 246"/>
                <a:gd name="T2" fmla="*/ 0 w 40"/>
                <a:gd name="T3" fmla="*/ 5 h 246"/>
                <a:gd name="T4" fmla="*/ 15 w 40"/>
                <a:gd name="T5" fmla="*/ 66 h 246"/>
                <a:gd name="T6" fmla="*/ 25 w 40"/>
                <a:gd name="T7" fmla="*/ 121 h 246"/>
                <a:gd name="T8" fmla="*/ 25 w 40"/>
                <a:gd name="T9" fmla="*/ 121 h 246"/>
                <a:gd name="T10" fmla="*/ 20 w 40"/>
                <a:gd name="T11" fmla="*/ 156 h 246"/>
                <a:gd name="T12" fmla="*/ 20 w 40"/>
                <a:gd name="T13" fmla="*/ 191 h 246"/>
                <a:gd name="T14" fmla="*/ 20 w 40"/>
                <a:gd name="T15" fmla="*/ 191 h 246"/>
                <a:gd name="T16" fmla="*/ 10 w 40"/>
                <a:gd name="T17" fmla="*/ 216 h 246"/>
                <a:gd name="T18" fmla="*/ 5 w 40"/>
                <a:gd name="T19" fmla="*/ 246 h 246"/>
                <a:gd name="T20" fmla="*/ 5 w 40"/>
                <a:gd name="T21" fmla="*/ 246 h 246"/>
                <a:gd name="T22" fmla="*/ 10 w 40"/>
                <a:gd name="T23" fmla="*/ 246 h 246"/>
                <a:gd name="T24" fmla="*/ 10 w 40"/>
                <a:gd name="T25" fmla="*/ 246 h 246"/>
                <a:gd name="T26" fmla="*/ 10 w 40"/>
                <a:gd name="T27" fmla="*/ 246 h 246"/>
                <a:gd name="T28" fmla="*/ 25 w 40"/>
                <a:gd name="T29" fmla="*/ 221 h 246"/>
                <a:gd name="T30" fmla="*/ 35 w 40"/>
                <a:gd name="T31" fmla="*/ 196 h 246"/>
                <a:gd name="T32" fmla="*/ 40 w 40"/>
                <a:gd name="T33" fmla="*/ 161 h 246"/>
                <a:gd name="T34" fmla="*/ 40 w 40"/>
                <a:gd name="T35" fmla="*/ 136 h 246"/>
                <a:gd name="T36" fmla="*/ 40 w 40"/>
                <a:gd name="T37" fmla="*/ 136 h 246"/>
                <a:gd name="T38" fmla="*/ 35 w 40"/>
                <a:gd name="T39" fmla="*/ 101 h 246"/>
                <a:gd name="T40" fmla="*/ 30 w 40"/>
                <a:gd name="T41" fmla="*/ 66 h 246"/>
                <a:gd name="T42" fmla="*/ 20 w 40"/>
                <a:gd name="T43" fmla="*/ 35 h 246"/>
                <a:gd name="T44" fmla="*/ 5 w 40"/>
                <a:gd name="T45" fmla="*/ 5 h 246"/>
                <a:gd name="T46" fmla="*/ 5 w 40"/>
                <a:gd name="T47" fmla="*/ 5 h 246"/>
                <a:gd name="T48" fmla="*/ 5 w 40"/>
                <a:gd name="T49" fmla="*/ 0 h 246"/>
                <a:gd name="T50" fmla="*/ 0 w 40"/>
                <a:gd name="T51" fmla="*/ 5 h 246"/>
                <a:gd name="T52" fmla="*/ 0 w 40"/>
                <a:gd name="T53" fmla="*/ 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246">
                  <a:moveTo>
                    <a:pt x="0" y="5"/>
                  </a:moveTo>
                  <a:lnTo>
                    <a:pt x="0" y="5"/>
                  </a:lnTo>
                  <a:lnTo>
                    <a:pt x="15" y="66"/>
                  </a:lnTo>
                  <a:lnTo>
                    <a:pt x="25" y="121"/>
                  </a:lnTo>
                  <a:lnTo>
                    <a:pt x="25" y="121"/>
                  </a:lnTo>
                  <a:lnTo>
                    <a:pt x="20" y="156"/>
                  </a:lnTo>
                  <a:lnTo>
                    <a:pt x="20" y="191"/>
                  </a:lnTo>
                  <a:lnTo>
                    <a:pt x="20" y="191"/>
                  </a:lnTo>
                  <a:lnTo>
                    <a:pt x="10" y="21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25" y="221"/>
                  </a:lnTo>
                  <a:lnTo>
                    <a:pt x="35" y="196"/>
                  </a:lnTo>
                  <a:lnTo>
                    <a:pt x="40" y="161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5" y="101"/>
                  </a:lnTo>
                  <a:lnTo>
                    <a:pt x="30" y="66"/>
                  </a:lnTo>
                  <a:lnTo>
                    <a:pt x="20" y="3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4" name="Freeform 17"/>
            <p:cNvSpPr>
              <a:spLocks/>
            </p:cNvSpPr>
            <p:nvPr/>
          </p:nvSpPr>
          <p:spPr bwMode="auto">
            <a:xfrm>
              <a:off x="5854700" y="5272088"/>
              <a:ext cx="1171575" cy="715963"/>
            </a:xfrm>
            <a:custGeom>
              <a:avLst/>
              <a:gdLst>
                <a:gd name="T0" fmla="*/ 85 w 738"/>
                <a:gd name="T1" fmla="*/ 290 h 451"/>
                <a:gd name="T2" fmla="*/ 85 w 738"/>
                <a:gd name="T3" fmla="*/ 290 h 451"/>
                <a:gd name="T4" fmla="*/ 75 w 738"/>
                <a:gd name="T5" fmla="*/ 306 h 451"/>
                <a:gd name="T6" fmla="*/ 70 w 738"/>
                <a:gd name="T7" fmla="*/ 326 h 451"/>
                <a:gd name="T8" fmla="*/ 65 w 738"/>
                <a:gd name="T9" fmla="*/ 351 h 451"/>
                <a:gd name="T10" fmla="*/ 65 w 738"/>
                <a:gd name="T11" fmla="*/ 376 h 451"/>
                <a:gd name="T12" fmla="*/ 70 w 738"/>
                <a:gd name="T13" fmla="*/ 391 h 451"/>
                <a:gd name="T14" fmla="*/ 80 w 738"/>
                <a:gd name="T15" fmla="*/ 401 h 451"/>
                <a:gd name="T16" fmla="*/ 90 w 738"/>
                <a:gd name="T17" fmla="*/ 416 h 451"/>
                <a:gd name="T18" fmla="*/ 111 w 738"/>
                <a:gd name="T19" fmla="*/ 426 h 451"/>
                <a:gd name="T20" fmla="*/ 131 w 738"/>
                <a:gd name="T21" fmla="*/ 436 h 451"/>
                <a:gd name="T22" fmla="*/ 156 w 738"/>
                <a:gd name="T23" fmla="*/ 446 h 451"/>
                <a:gd name="T24" fmla="*/ 156 w 738"/>
                <a:gd name="T25" fmla="*/ 446 h 451"/>
                <a:gd name="T26" fmla="*/ 181 w 738"/>
                <a:gd name="T27" fmla="*/ 451 h 451"/>
                <a:gd name="T28" fmla="*/ 211 w 738"/>
                <a:gd name="T29" fmla="*/ 446 h 451"/>
                <a:gd name="T30" fmla="*/ 241 w 738"/>
                <a:gd name="T31" fmla="*/ 436 h 451"/>
                <a:gd name="T32" fmla="*/ 271 w 738"/>
                <a:gd name="T33" fmla="*/ 416 h 451"/>
                <a:gd name="T34" fmla="*/ 336 w 738"/>
                <a:gd name="T35" fmla="*/ 371 h 451"/>
                <a:gd name="T36" fmla="*/ 406 w 738"/>
                <a:gd name="T37" fmla="*/ 311 h 451"/>
                <a:gd name="T38" fmla="*/ 482 w 738"/>
                <a:gd name="T39" fmla="*/ 245 h 451"/>
                <a:gd name="T40" fmla="*/ 562 w 738"/>
                <a:gd name="T41" fmla="*/ 185 h 451"/>
                <a:gd name="T42" fmla="*/ 602 w 738"/>
                <a:gd name="T43" fmla="*/ 155 h 451"/>
                <a:gd name="T44" fmla="*/ 647 w 738"/>
                <a:gd name="T45" fmla="*/ 135 h 451"/>
                <a:gd name="T46" fmla="*/ 692 w 738"/>
                <a:gd name="T47" fmla="*/ 115 h 451"/>
                <a:gd name="T48" fmla="*/ 738 w 738"/>
                <a:gd name="T49" fmla="*/ 100 h 451"/>
                <a:gd name="T50" fmla="*/ 738 w 738"/>
                <a:gd name="T51" fmla="*/ 100 h 451"/>
                <a:gd name="T52" fmla="*/ 692 w 738"/>
                <a:gd name="T53" fmla="*/ 80 h 451"/>
                <a:gd name="T54" fmla="*/ 642 w 738"/>
                <a:gd name="T55" fmla="*/ 65 h 451"/>
                <a:gd name="T56" fmla="*/ 577 w 738"/>
                <a:gd name="T57" fmla="*/ 45 h 451"/>
                <a:gd name="T58" fmla="*/ 502 w 738"/>
                <a:gd name="T59" fmla="*/ 25 h 451"/>
                <a:gd name="T60" fmla="*/ 411 w 738"/>
                <a:gd name="T61" fmla="*/ 10 h 451"/>
                <a:gd name="T62" fmla="*/ 321 w 738"/>
                <a:gd name="T63" fmla="*/ 0 h 451"/>
                <a:gd name="T64" fmla="*/ 276 w 738"/>
                <a:gd name="T65" fmla="*/ 0 h 451"/>
                <a:gd name="T66" fmla="*/ 226 w 738"/>
                <a:gd name="T67" fmla="*/ 5 h 451"/>
                <a:gd name="T68" fmla="*/ 226 w 738"/>
                <a:gd name="T69" fmla="*/ 5 h 451"/>
                <a:gd name="T70" fmla="*/ 181 w 738"/>
                <a:gd name="T71" fmla="*/ 15 h 451"/>
                <a:gd name="T72" fmla="*/ 141 w 738"/>
                <a:gd name="T73" fmla="*/ 25 h 451"/>
                <a:gd name="T74" fmla="*/ 106 w 738"/>
                <a:gd name="T75" fmla="*/ 35 h 451"/>
                <a:gd name="T76" fmla="*/ 75 w 738"/>
                <a:gd name="T77" fmla="*/ 55 h 451"/>
                <a:gd name="T78" fmla="*/ 50 w 738"/>
                <a:gd name="T79" fmla="*/ 70 h 451"/>
                <a:gd name="T80" fmla="*/ 30 w 738"/>
                <a:gd name="T81" fmla="*/ 90 h 451"/>
                <a:gd name="T82" fmla="*/ 15 w 738"/>
                <a:gd name="T83" fmla="*/ 110 h 451"/>
                <a:gd name="T84" fmla="*/ 5 w 738"/>
                <a:gd name="T85" fmla="*/ 135 h 451"/>
                <a:gd name="T86" fmla="*/ 0 w 738"/>
                <a:gd name="T87" fmla="*/ 155 h 451"/>
                <a:gd name="T88" fmla="*/ 0 w 738"/>
                <a:gd name="T89" fmla="*/ 180 h 451"/>
                <a:gd name="T90" fmla="*/ 0 w 738"/>
                <a:gd name="T91" fmla="*/ 200 h 451"/>
                <a:gd name="T92" fmla="*/ 10 w 738"/>
                <a:gd name="T93" fmla="*/ 220 h 451"/>
                <a:gd name="T94" fmla="*/ 25 w 738"/>
                <a:gd name="T95" fmla="*/ 240 h 451"/>
                <a:gd name="T96" fmla="*/ 40 w 738"/>
                <a:gd name="T97" fmla="*/ 260 h 451"/>
                <a:gd name="T98" fmla="*/ 60 w 738"/>
                <a:gd name="T99" fmla="*/ 275 h 451"/>
                <a:gd name="T100" fmla="*/ 85 w 738"/>
                <a:gd name="T101" fmla="*/ 290 h 451"/>
                <a:gd name="T102" fmla="*/ 85 w 738"/>
                <a:gd name="T103" fmla="*/ 29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8" h="451">
                  <a:moveTo>
                    <a:pt x="85" y="290"/>
                  </a:moveTo>
                  <a:lnTo>
                    <a:pt x="85" y="290"/>
                  </a:lnTo>
                  <a:lnTo>
                    <a:pt x="75" y="306"/>
                  </a:lnTo>
                  <a:lnTo>
                    <a:pt x="70" y="326"/>
                  </a:lnTo>
                  <a:lnTo>
                    <a:pt x="65" y="351"/>
                  </a:lnTo>
                  <a:lnTo>
                    <a:pt x="65" y="376"/>
                  </a:lnTo>
                  <a:lnTo>
                    <a:pt x="70" y="391"/>
                  </a:lnTo>
                  <a:lnTo>
                    <a:pt x="80" y="401"/>
                  </a:lnTo>
                  <a:lnTo>
                    <a:pt x="90" y="416"/>
                  </a:lnTo>
                  <a:lnTo>
                    <a:pt x="111" y="426"/>
                  </a:lnTo>
                  <a:lnTo>
                    <a:pt x="131" y="436"/>
                  </a:lnTo>
                  <a:lnTo>
                    <a:pt x="156" y="446"/>
                  </a:lnTo>
                  <a:lnTo>
                    <a:pt x="156" y="446"/>
                  </a:lnTo>
                  <a:lnTo>
                    <a:pt x="181" y="451"/>
                  </a:lnTo>
                  <a:lnTo>
                    <a:pt x="211" y="446"/>
                  </a:lnTo>
                  <a:lnTo>
                    <a:pt x="241" y="436"/>
                  </a:lnTo>
                  <a:lnTo>
                    <a:pt x="271" y="416"/>
                  </a:lnTo>
                  <a:lnTo>
                    <a:pt x="336" y="371"/>
                  </a:lnTo>
                  <a:lnTo>
                    <a:pt x="406" y="311"/>
                  </a:lnTo>
                  <a:lnTo>
                    <a:pt x="482" y="245"/>
                  </a:lnTo>
                  <a:lnTo>
                    <a:pt x="562" y="185"/>
                  </a:lnTo>
                  <a:lnTo>
                    <a:pt x="602" y="155"/>
                  </a:lnTo>
                  <a:lnTo>
                    <a:pt x="647" y="135"/>
                  </a:lnTo>
                  <a:lnTo>
                    <a:pt x="692" y="115"/>
                  </a:lnTo>
                  <a:lnTo>
                    <a:pt x="738" y="100"/>
                  </a:lnTo>
                  <a:lnTo>
                    <a:pt x="738" y="100"/>
                  </a:lnTo>
                  <a:lnTo>
                    <a:pt x="692" y="80"/>
                  </a:lnTo>
                  <a:lnTo>
                    <a:pt x="642" y="65"/>
                  </a:lnTo>
                  <a:lnTo>
                    <a:pt x="577" y="45"/>
                  </a:lnTo>
                  <a:lnTo>
                    <a:pt x="502" y="25"/>
                  </a:lnTo>
                  <a:lnTo>
                    <a:pt x="411" y="10"/>
                  </a:lnTo>
                  <a:lnTo>
                    <a:pt x="321" y="0"/>
                  </a:lnTo>
                  <a:lnTo>
                    <a:pt x="276" y="0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181" y="15"/>
                  </a:lnTo>
                  <a:lnTo>
                    <a:pt x="141" y="25"/>
                  </a:lnTo>
                  <a:lnTo>
                    <a:pt x="106" y="35"/>
                  </a:lnTo>
                  <a:lnTo>
                    <a:pt x="75" y="55"/>
                  </a:lnTo>
                  <a:lnTo>
                    <a:pt x="50" y="70"/>
                  </a:lnTo>
                  <a:lnTo>
                    <a:pt x="30" y="90"/>
                  </a:lnTo>
                  <a:lnTo>
                    <a:pt x="15" y="110"/>
                  </a:lnTo>
                  <a:lnTo>
                    <a:pt x="5" y="135"/>
                  </a:lnTo>
                  <a:lnTo>
                    <a:pt x="0" y="155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10" y="220"/>
                  </a:lnTo>
                  <a:lnTo>
                    <a:pt x="25" y="240"/>
                  </a:lnTo>
                  <a:lnTo>
                    <a:pt x="40" y="260"/>
                  </a:lnTo>
                  <a:lnTo>
                    <a:pt x="60" y="275"/>
                  </a:lnTo>
                  <a:lnTo>
                    <a:pt x="85" y="290"/>
                  </a:lnTo>
                  <a:lnTo>
                    <a:pt x="85" y="290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5" name="Freeform 18"/>
            <p:cNvSpPr>
              <a:spLocks/>
            </p:cNvSpPr>
            <p:nvPr/>
          </p:nvSpPr>
          <p:spPr bwMode="auto">
            <a:xfrm>
              <a:off x="5695950" y="5391150"/>
              <a:ext cx="1330325" cy="628650"/>
            </a:xfrm>
            <a:custGeom>
              <a:avLst/>
              <a:gdLst>
                <a:gd name="T0" fmla="*/ 838 w 838"/>
                <a:gd name="T1" fmla="*/ 25 h 396"/>
                <a:gd name="T2" fmla="*/ 838 w 838"/>
                <a:gd name="T3" fmla="*/ 25 h 396"/>
                <a:gd name="T4" fmla="*/ 782 w 838"/>
                <a:gd name="T5" fmla="*/ 10 h 396"/>
                <a:gd name="T6" fmla="*/ 732 w 838"/>
                <a:gd name="T7" fmla="*/ 5 h 396"/>
                <a:gd name="T8" fmla="*/ 677 w 838"/>
                <a:gd name="T9" fmla="*/ 0 h 396"/>
                <a:gd name="T10" fmla="*/ 627 w 838"/>
                <a:gd name="T11" fmla="*/ 5 h 396"/>
                <a:gd name="T12" fmla="*/ 572 w 838"/>
                <a:gd name="T13" fmla="*/ 10 h 396"/>
                <a:gd name="T14" fmla="*/ 522 w 838"/>
                <a:gd name="T15" fmla="*/ 20 h 396"/>
                <a:gd name="T16" fmla="*/ 466 w 838"/>
                <a:gd name="T17" fmla="*/ 35 h 396"/>
                <a:gd name="T18" fmla="*/ 416 w 838"/>
                <a:gd name="T19" fmla="*/ 50 h 396"/>
                <a:gd name="T20" fmla="*/ 416 w 838"/>
                <a:gd name="T21" fmla="*/ 50 h 396"/>
                <a:gd name="T22" fmla="*/ 356 w 838"/>
                <a:gd name="T23" fmla="*/ 75 h 396"/>
                <a:gd name="T24" fmla="*/ 296 w 838"/>
                <a:gd name="T25" fmla="*/ 110 h 396"/>
                <a:gd name="T26" fmla="*/ 236 w 838"/>
                <a:gd name="T27" fmla="*/ 145 h 396"/>
                <a:gd name="T28" fmla="*/ 180 w 838"/>
                <a:gd name="T29" fmla="*/ 185 h 396"/>
                <a:gd name="T30" fmla="*/ 130 w 838"/>
                <a:gd name="T31" fmla="*/ 226 h 396"/>
                <a:gd name="T32" fmla="*/ 80 w 838"/>
                <a:gd name="T33" fmla="*/ 276 h 396"/>
                <a:gd name="T34" fmla="*/ 40 w 838"/>
                <a:gd name="T35" fmla="*/ 326 h 396"/>
                <a:gd name="T36" fmla="*/ 0 w 838"/>
                <a:gd name="T37" fmla="*/ 381 h 396"/>
                <a:gd name="T38" fmla="*/ 0 w 838"/>
                <a:gd name="T39" fmla="*/ 381 h 396"/>
                <a:gd name="T40" fmla="*/ 0 w 838"/>
                <a:gd name="T41" fmla="*/ 391 h 396"/>
                <a:gd name="T42" fmla="*/ 5 w 838"/>
                <a:gd name="T43" fmla="*/ 396 h 396"/>
                <a:gd name="T44" fmla="*/ 10 w 838"/>
                <a:gd name="T45" fmla="*/ 396 h 396"/>
                <a:gd name="T46" fmla="*/ 15 w 838"/>
                <a:gd name="T47" fmla="*/ 396 h 396"/>
                <a:gd name="T48" fmla="*/ 15 w 838"/>
                <a:gd name="T49" fmla="*/ 396 h 396"/>
                <a:gd name="T50" fmla="*/ 100 w 838"/>
                <a:gd name="T51" fmla="*/ 296 h 396"/>
                <a:gd name="T52" fmla="*/ 145 w 838"/>
                <a:gd name="T53" fmla="*/ 246 h 396"/>
                <a:gd name="T54" fmla="*/ 196 w 838"/>
                <a:gd name="T55" fmla="*/ 205 h 396"/>
                <a:gd name="T56" fmla="*/ 196 w 838"/>
                <a:gd name="T57" fmla="*/ 205 h 396"/>
                <a:gd name="T58" fmla="*/ 246 w 838"/>
                <a:gd name="T59" fmla="*/ 165 h 396"/>
                <a:gd name="T60" fmla="*/ 301 w 838"/>
                <a:gd name="T61" fmla="*/ 130 h 396"/>
                <a:gd name="T62" fmla="*/ 361 w 838"/>
                <a:gd name="T63" fmla="*/ 95 h 396"/>
                <a:gd name="T64" fmla="*/ 421 w 838"/>
                <a:gd name="T65" fmla="*/ 70 h 396"/>
                <a:gd name="T66" fmla="*/ 421 w 838"/>
                <a:gd name="T67" fmla="*/ 70 h 396"/>
                <a:gd name="T68" fmla="*/ 471 w 838"/>
                <a:gd name="T69" fmla="*/ 55 h 396"/>
                <a:gd name="T70" fmla="*/ 522 w 838"/>
                <a:gd name="T71" fmla="*/ 40 h 396"/>
                <a:gd name="T72" fmla="*/ 572 w 838"/>
                <a:gd name="T73" fmla="*/ 25 h 396"/>
                <a:gd name="T74" fmla="*/ 627 w 838"/>
                <a:gd name="T75" fmla="*/ 20 h 396"/>
                <a:gd name="T76" fmla="*/ 677 w 838"/>
                <a:gd name="T77" fmla="*/ 15 h 396"/>
                <a:gd name="T78" fmla="*/ 732 w 838"/>
                <a:gd name="T79" fmla="*/ 15 h 396"/>
                <a:gd name="T80" fmla="*/ 782 w 838"/>
                <a:gd name="T81" fmla="*/ 20 h 396"/>
                <a:gd name="T82" fmla="*/ 838 w 838"/>
                <a:gd name="T83" fmla="*/ 30 h 396"/>
                <a:gd name="T84" fmla="*/ 838 w 838"/>
                <a:gd name="T85" fmla="*/ 30 h 396"/>
                <a:gd name="T86" fmla="*/ 838 w 838"/>
                <a:gd name="T87" fmla="*/ 25 h 396"/>
                <a:gd name="T88" fmla="*/ 838 w 838"/>
                <a:gd name="T89" fmla="*/ 2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8" h="396">
                  <a:moveTo>
                    <a:pt x="838" y="25"/>
                  </a:moveTo>
                  <a:lnTo>
                    <a:pt x="838" y="25"/>
                  </a:lnTo>
                  <a:lnTo>
                    <a:pt x="782" y="10"/>
                  </a:lnTo>
                  <a:lnTo>
                    <a:pt x="732" y="5"/>
                  </a:lnTo>
                  <a:lnTo>
                    <a:pt x="677" y="0"/>
                  </a:lnTo>
                  <a:lnTo>
                    <a:pt x="627" y="5"/>
                  </a:lnTo>
                  <a:lnTo>
                    <a:pt x="572" y="10"/>
                  </a:lnTo>
                  <a:lnTo>
                    <a:pt x="522" y="20"/>
                  </a:lnTo>
                  <a:lnTo>
                    <a:pt x="466" y="35"/>
                  </a:lnTo>
                  <a:lnTo>
                    <a:pt x="416" y="50"/>
                  </a:lnTo>
                  <a:lnTo>
                    <a:pt x="416" y="50"/>
                  </a:lnTo>
                  <a:lnTo>
                    <a:pt x="356" y="75"/>
                  </a:lnTo>
                  <a:lnTo>
                    <a:pt x="296" y="110"/>
                  </a:lnTo>
                  <a:lnTo>
                    <a:pt x="236" y="145"/>
                  </a:lnTo>
                  <a:lnTo>
                    <a:pt x="180" y="185"/>
                  </a:lnTo>
                  <a:lnTo>
                    <a:pt x="130" y="226"/>
                  </a:lnTo>
                  <a:lnTo>
                    <a:pt x="80" y="276"/>
                  </a:lnTo>
                  <a:lnTo>
                    <a:pt x="40" y="326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0" y="391"/>
                  </a:lnTo>
                  <a:lnTo>
                    <a:pt x="5" y="396"/>
                  </a:lnTo>
                  <a:lnTo>
                    <a:pt x="10" y="396"/>
                  </a:lnTo>
                  <a:lnTo>
                    <a:pt x="15" y="396"/>
                  </a:lnTo>
                  <a:lnTo>
                    <a:pt x="15" y="396"/>
                  </a:lnTo>
                  <a:lnTo>
                    <a:pt x="100" y="296"/>
                  </a:lnTo>
                  <a:lnTo>
                    <a:pt x="145" y="246"/>
                  </a:lnTo>
                  <a:lnTo>
                    <a:pt x="196" y="205"/>
                  </a:lnTo>
                  <a:lnTo>
                    <a:pt x="196" y="205"/>
                  </a:lnTo>
                  <a:lnTo>
                    <a:pt x="246" y="165"/>
                  </a:lnTo>
                  <a:lnTo>
                    <a:pt x="301" y="130"/>
                  </a:lnTo>
                  <a:lnTo>
                    <a:pt x="361" y="95"/>
                  </a:lnTo>
                  <a:lnTo>
                    <a:pt x="421" y="70"/>
                  </a:lnTo>
                  <a:lnTo>
                    <a:pt x="421" y="70"/>
                  </a:lnTo>
                  <a:lnTo>
                    <a:pt x="471" y="55"/>
                  </a:lnTo>
                  <a:lnTo>
                    <a:pt x="522" y="40"/>
                  </a:lnTo>
                  <a:lnTo>
                    <a:pt x="572" y="25"/>
                  </a:lnTo>
                  <a:lnTo>
                    <a:pt x="627" y="20"/>
                  </a:lnTo>
                  <a:lnTo>
                    <a:pt x="677" y="15"/>
                  </a:lnTo>
                  <a:lnTo>
                    <a:pt x="732" y="15"/>
                  </a:lnTo>
                  <a:lnTo>
                    <a:pt x="782" y="20"/>
                  </a:lnTo>
                  <a:lnTo>
                    <a:pt x="838" y="30"/>
                  </a:lnTo>
                  <a:lnTo>
                    <a:pt x="838" y="30"/>
                  </a:lnTo>
                  <a:lnTo>
                    <a:pt x="838" y="25"/>
                  </a:lnTo>
                  <a:lnTo>
                    <a:pt x="838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6" name="Freeform 19"/>
            <p:cNvSpPr>
              <a:spLocks/>
            </p:cNvSpPr>
            <p:nvPr/>
          </p:nvSpPr>
          <p:spPr bwMode="auto">
            <a:xfrm>
              <a:off x="6118225" y="5597525"/>
              <a:ext cx="365125" cy="184150"/>
            </a:xfrm>
            <a:custGeom>
              <a:avLst/>
              <a:gdLst>
                <a:gd name="T0" fmla="*/ 0 w 230"/>
                <a:gd name="T1" fmla="*/ 10 h 116"/>
                <a:gd name="T2" fmla="*/ 0 w 230"/>
                <a:gd name="T3" fmla="*/ 10 h 116"/>
                <a:gd name="T4" fmla="*/ 55 w 230"/>
                <a:gd name="T5" fmla="*/ 50 h 116"/>
                <a:gd name="T6" fmla="*/ 110 w 230"/>
                <a:gd name="T7" fmla="*/ 80 h 116"/>
                <a:gd name="T8" fmla="*/ 165 w 230"/>
                <a:gd name="T9" fmla="*/ 101 h 116"/>
                <a:gd name="T10" fmla="*/ 230 w 230"/>
                <a:gd name="T11" fmla="*/ 116 h 116"/>
                <a:gd name="T12" fmla="*/ 230 w 230"/>
                <a:gd name="T13" fmla="*/ 116 h 116"/>
                <a:gd name="T14" fmla="*/ 230 w 230"/>
                <a:gd name="T15" fmla="*/ 116 h 116"/>
                <a:gd name="T16" fmla="*/ 230 w 230"/>
                <a:gd name="T17" fmla="*/ 116 h 116"/>
                <a:gd name="T18" fmla="*/ 170 w 230"/>
                <a:gd name="T19" fmla="*/ 96 h 116"/>
                <a:gd name="T20" fmla="*/ 115 w 230"/>
                <a:gd name="T21" fmla="*/ 70 h 116"/>
                <a:gd name="T22" fmla="*/ 60 w 230"/>
                <a:gd name="T23" fmla="*/ 40 h 116"/>
                <a:gd name="T24" fmla="*/ 10 w 230"/>
                <a:gd name="T25" fmla="*/ 0 h 116"/>
                <a:gd name="T26" fmla="*/ 10 w 230"/>
                <a:gd name="T27" fmla="*/ 0 h 116"/>
                <a:gd name="T28" fmla="*/ 5 w 230"/>
                <a:gd name="T29" fmla="*/ 0 h 116"/>
                <a:gd name="T30" fmla="*/ 0 w 230"/>
                <a:gd name="T31" fmla="*/ 5 h 116"/>
                <a:gd name="T32" fmla="*/ 0 w 230"/>
                <a:gd name="T33" fmla="*/ 5 h 116"/>
                <a:gd name="T34" fmla="*/ 0 w 230"/>
                <a:gd name="T35" fmla="*/ 10 h 116"/>
                <a:gd name="T36" fmla="*/ 0 w 230"/>
                <a:gd name="T37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116">
                  <a:moveTo>
                    <a:pt x="0" y="10"/>
                  </a:moveTo>
                  <a:lnTo>
                    <a:pt x="0" y="10"/>
                  </a:lnTo>
                  <a:lnTo>
                    <a:pt x="55" y="50"/>
                  </a:lnTo>
                  <a:lnTo>
                    <a:pt x="110" y="80"/>
                  </a:lnTo>
                  <a:lnTo>
                    <a:pt x="165" y="101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170" y="96"/>
                  </a:lnTo>
                  <a:lnTo>
                    <a:pt x="115" y="70"/>
                  </a:lnTo>
                  <a:lnTo>
                    <a:pt x="60" y="4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7" name="Freeform 20"/>
            <p:cNvSpPr>
              <a:spLocks/>
            </p:cNvSpPr>
            <p:nvPr/>
          </p:nvSpPr>
          <p:spPr bwMode="auto">
            <a:xfrm>
              <a:off x="6364288" y="5486400"/>
              <a:ext cx="319088" cy="95250"/>
            </a:xfrm>
            <a:custGeom>
              <a:avLst/>
              <a:gdLst>
                <a:gd name="T0" fmla="*/ 5 w 201"/>
                <a:gd name="T1" fmla="*/ 5 h 60"/>
                <a:gd name="T2" fmla="*/ 5 w 201"/>
                <a:gd name="T3" fmla="*/ 5 h 60"/>
                <a:gd name="T4" fmla="*/ 101 w 201"/>
                <a:gd name="T5" fmla="*/ 45 h 60"/>
                <a:gd name="T6" fmla="*/ 146 w 201"/>
                <a:gd name="T7" fmla="*/ 60 h 60"/>
                <a:gd name="T8" fmla="*/ 171 w 201"/>
                <a:gd name="T9" fmla="*/ 60 h 60"/>
                <a:gd name="T10" fmla="*/ 201 w 201"/>
                <a:gd name="T11" fmla="*/ 60 h 60"/>
                <a:gd name="T12" fmla="*/ 201 w 201"/>
                <a:gd name="T13" fmla="*/ 60 h 60"/>
                <a:gd name="T14" fmla="*/ 201 w 201"/>
                <a:gd name="T15" fmla="*/ 60 h 60"/>
                <a:gd name="T16" fmla="*/ 201 w 201"/>
                <a:gd name="T17" fmla="*/ 55 h 60"/>
                <a:gd name="T18" fmla="*/ 201 w 201"/>
                <a:gd name="T19" fmla="*/ 55 h 60"/>
                <a:gd name="T20" fmla="*/ 151 w 201"/>
                <a:gd name="T21" fmla="*/ 45 h 60"/>
                <a:gd name="T22" fmla="*/ 101 w 201"/>
                <a:gd name="T23" fmla="*/ 25 h 60"/>
                <a:gd name="T24" fmla="*/ 55 w 201"/>
                <a:gd name="T25" fmla="*/ 10 h 60"/>
                <a:gd name="T26" fmla="*/ 30 w 201"/>
                <a:gd name="T27" fmla="*/ 5 h 60"/>
                <a:gd name="T28" fmla="*/ 5 w 201"/>
                <a:gd name="T29" fmla="*/ 0 h 60"/>
                <a:gd name="T30" fmla="*/ 5 w 201"/>
                <a:gd name="T31" fmla="*/ 0 h 60"/>
                <a:gd name="T32" fmla="*/ 0 w 201"/>
                <a:gd name="T33" fmla="*/ 0 h 60"/>
                <a:gd name="T34" fmla="*/ 5 w 201"/>
                <a:gd name="T35" fmla="*/ 5 h 60"/>
                <a:gd name="T36" fmla="*/ 5 w 201"/>
                <a:gd name="T37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60">
                  <a:moveTo>
                    <a:pt x="5" y="5"/>
                  </a:moveTo>
                  <a:lnTo>
                    <a:pt x="5" y="5"/>
                  </a:lnTo>
                  <a:lnTo>
                    <a:pt x="101" y="45"/>
                  </a:lnTo>
                  <a:lnTo>
                    <a:pt x="146" y="60"/>
                  </a:lnTo>
                  <a:lnTo>
                    <a:pt x="17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151" y="45"/>
                  </a:lnTo>
                  <a:lnTo>
                    <a:pt x="101" y="25"/>
                  </a:lnTo>
                  <a:lnTo>
                    <a:pt x="55" y="10"/>
                  </a:lnTo>
                  <a:lnTo>
                    <a:pt x="3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8" name="Freeform 21"/>
            <p:cNvSpPr>
              <a:spLocks/>
            </p:cNvSpPr>
            <p:nvPr/>
          </p:nvSpPr>
          <p:spPr bwMode="auto">
            <a:xfrm>
              <a:off x="6284913" y="5280025"/>
              <a:ext cx="142875" cy="246063"/>
            </a:xfrm>
            <a:custGeom>
              <a:avLst/>
              <a:gdLst>
                <a:gd name="T0" fmla="*/ 85 w 90"/>
                <a:gd name="T1" fmla="*/ 0 h 155"/>
                <a:gd name="T2" fmla="*/ 85 w 90"/>
                <a:gd name="T3" fmla="*/ 0 h 155"/>
                <a:gd name="T4" fmla="*/ 55 w 90"/>
                <a:gd name="T5" fmla="*/ 30 h 155"/>
                <a:gd name="T6" fmla="*/ 25 w 90"/>
                <a:gd name="T7" fmla="*/ 70 h 155"/>
                <a:gd name="T8" fmla="*/ 5 w 90"/>
                <a:gd name="T9" fmla="*/ 110 h 155"/>
                <a:gd name="T10" fmla="*/ 0 w 90"/>
                <a:gd name="T11" fmla="*/ 130 h 155"/>
                <a:gd name="T12" fmla="*/ 0 w 90"/>
                <a:gd name="T13" fmla="*/ 155 h 155"/>
                <a:gd name="T14" fmla="*/ 0 w 90"/>
                <a:gd name="T15" fmla="*/ 155 h 155"/>
                <a:gd name="T16" fmla="*/ 5 w 90"/>
                <a:gd name="T17" fmla="*/ 155 h 155"/>
                <a:gd name="T18" fmla="*/ 5 w 90"/>
                <a:gd name="T19" fmla="*/ 155 h 155"/>
                <a:gd name="T20" fmla="*/ 5 w 90"/>
                <a:gd name="T21" fmla="*/ 155 h 155"/>
                <a:gd name="T22" fmla="*/ 20 w 90"/>
                <a:gd name="T23" fmla="*/ 115 h 155"/>
                <a:gd name="T24" fmla="*/ 40 w 90"/>
                <a:gd name="T25" fmla="*/ 75 h 155"/>
                <a:gd name="T26" fmla="*/ 60 w 90"/>
                <a:gd name="T27" fmla="*/ 40 h 155"/>
                <a:gd name="T28" fmla="*/ 90 w 90"/>
                <a:gd name="T29" fmla="*/ 5 h 155"/>
                <a:gd name="T30" fmla="*/ 90 w 90"/>
                <a:gd name="T31" fmla="*/ 5 h 155"/>
                <a:gd name="T32" fmla="*/ 90 w 90"/>
                <a:gd name="T33" fmla="*/ 0 h 155"/>
                <a:gd name="T34" fmla="*/ 85 w 90"/>
                <a:gd name="T35" fmla="*/ 0 h 155"/>
                <a:gd name="T36" fmla="*/ 85 w 90"/>
                <a:gd name="T3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55">
                  <a:moveTo>
                    <a:pt x="85" y="0"/>
                  </a:moveTo>
                  <a:lnTo>
                    <a:pt x="85" y="0"/>
                  </a:lnTo>
                  <a:lnTo>
                    <a:pt x="55" y="30"/>
                  </a:lnTo>
                  <a:lnTo>
                    <a:pt x="25" y="70"/>
                  </a:lnTo>
                  <a:lnTo>
                    <a:pt x="5" y="110"/>
                  </a:lnTo>
                  <a:lnTo>
                    <a:pt x="0" y="13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20" y="115"/>
                  </a:lnTo>
                  <a:lnTo>
                    <a:pt x="40" y="75"/>
                  </a:lnTo>
                  <a:lnTo>
                    <a:pt x="60" y="4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9" name="Freeform 22"/>
            <p:cNvSpPr>
              <a:spLocks/>
            </p:cNvSpPr>
            <p:nvPr/>
          </p:nvSpPr>
          <p:spPr bwMode="auto">
            <a:xfrm>
              <a:off x="5997575" y="5303838"/>
              <a:ext cx="120650" cy="388938"/>
            </a:xfrm>
            <a:custGeom>
              <a:avLst/>
              <a:gdLst>
                <a:gd name="T0" fmla="*/ 71 w 76"/>
                <a:gd name="T1" fmla="*/ 0 h 245"/>
                <a:gd name="T2" fmla="*/ 71 w 76"/>
                <a:gd name="T3" fmla="*/ 0 h 245"/>
                <a:gd name="T4" fmla="*/ 51 w 76"/>
                <a:gd name="T5" fmla="*/ 20 h 245"/>
                <a:gd name="T6" fmla="*/ 36 w 76"/>
                <a:gd name="T7" fmla="*/ 50 h 245"/>
                <a:gd name="T8" fmla="*/ 21 w 76"/>
                <a:gd name="T9" fmla="*/ 80 h 245"/>
                <a:gd name="T10" fmla="*/ 11 w 76"/>
                <a:gd name="T11" fmla="*/ 110 h 245"/>
                <a:gd name="T12" fmla="*/ 11 w 76"/>
                <a:gd name="T13" fmla="*/ 110 h 245"/>
                <a:gd name="T14" fmla="*/ 6 w 76"/>
                <a:gd name="T15" fmla="*/ 140 h 245"/>
                <a:gd name="T16" fmla="*/ 0 w 76"/>
                <a:gd name="T17" fmla="*/ 175 h 245"/>
                <a:gd name="T18" fmla="*/ 0 w 76"/>
                <a:gd name="T19" fmla="*/ 210 h 245"/>
                <a:gd name="T20" fmla="*/ 6 w 76"/>
                <a:gd name="T21" fmla="*/ 225 h 245"/>
                <a:gd name="T22" fmla="*/ 11 w 76"/>
                <a:gd name="T23" fmla="*/ 240 h 245"/>
                <a:gd name="T24" fmla="*/ 11 w 76"/>
                <a:gd name="T25" fmla="*/ 240 h 245"/>
                <a:gd name="T26" fmla="*/ 16 w 76"/>
                <a:gd name="T27" fmla="*/ 245 h 245"/>
                <a:gd name="T28" fmla="*/ 21 w 76"/>
                <a:gd name="T29" fmla="*/ 240 h 245"/>
                <a:gd name="T30" fmla="*/ 21 w 76"/>
                <a:gd name="T31" fmla="*/ 240 h 245"/>
                <a:gd name="T32" fmla="*/ 21 w 76"/>
                <a:gd name="T33" fmla="*/ 210 h 245"/>
                <a:gd name="T34" fmla="*/ 21 w 76"/>
                <a:gd name="T35" fmla="*/ 185 h 245"/>
                <a:gd name="T36" fmla="*/ 21 w 76"/>
                <a:gd name="T37" fmla="*/ 155 h 245"/>
                <a:gd name="T38" fmla="*/ 26 w 76"/>
                <a:gd name="T39" fmla="*/ 125 h 245"/>
                <a:gd name="T40" fmla="*/ 26 w 76"/>
                <a:gd name="T41" fmla="*/ 125 h 245"/>
                <a:gd name="T42" fmla="*/ 36 w 76"/>
                <a:gd name="T43" fmla="*/ 95 h 245"/>
                <a:gd name="T44" fmla="*/ 46 w 76"/>
                <a:gd name="T45" fmla="*/ 60 h 245"/>
                <a:gd name="T46" fmla="*/ 76 w 76"/>
                <a:gd name="T47" fmla="*/ 0 h 245"/>
                <a:gd name="T48" fmla="*/ 76 w 76"/>
                <a:gd name="T49" fmla="*/ 0 h 245"/>
                <a:gd name="T50" fmla="*/ 76 w 76"/>
                <a:gd name="T51" fmla="*/ 0 h 245"/>
                <a:gd name="T52" fmla="*/ 71 w 76"/>
                <a:gd name="T53" fmla="*/ 0 h 245"/>
                <a:gd name="T54" fmla="*/ 71 w 76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245">
                  <a:moveTo>
                    <a:pt x="71" y="0"/>
                  </a:moveTo>
                  <a:lnTo>
                    <a:pt x="71" y="0"/>
                  </a:lnTo>
                  <a:lnTo>
                    <a:pt x="51" y="20"/>
                  </a:lnTo>
                  <a:lnTo>
                    <a:pt x="36" y="50"/>
                  </a:lnTo>
                  <a:lnTo>
                    <a:pt x="21" y="8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6" y="140"/>
                  </a:lnTo>
                  <a:lnTo>
                    <a:pt x="0" y="175"/>
                  </a:lnTo>
                  <a:lnTo>
                    <a:pt x="0" y="210"/>
                  </a:lnTo>
                  <a:lnTo>
                    <a:pt x="6" y="225"/>
                  </a:lnTo>
                  <a:lnTo>
                    <a:pt x="11" y="240"/>
                  </a:lnTo>
                  <a:lnTo>
                    <a:pt x="11" y="240"/>
                  </a:lnTo>
                  <a:lnTo>
                    <a:pt x="16" y="245"/>
                  </a:lnTo>
                  <a:lnTo>
                    <a:pt x="21" y="240"/>
                  </a:lnTo>
                  <a:lnTo>
                    <a:pt x="21" y="240"/>
                  </a:lnTo>
                  <a:lnTo>
                    <a:pt x="21" y="210"/>
                  </a:lnTo>
                  <a:lnTo>
                    <a:pt x="21" y="185"/>
                  </a:lnTo>
                  <a:lnTo>
                    <a:pt x="21" y="155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36" y="95"/>
                  </a:lnTo>
                  <a:lnTo>
                    <a:pt x="46" y="6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auto">
            <a:xfrm>
              <a:off x="5894388" y="4179888"/>
              <a:ext cx="995363" cy="685800"/>
            </a:xfrm>
            <a:custGeom>
              <a:avLst/>
              <a:gdLst>
                <a:gd name="T0" fmla="*/ 106 w 627"/>
                <a:gd name="T1" fmla="*/ 311 h 432"/>
                <a:gd name="T2" fmla="*/ 106 w 627"/>
                <a:gd name="T3" fmla="*/ 311 h 432"/>
                <a:gd name="T4" fmla="*/ 101 w 627"/>
                <a:gd name="T5" fmla="*/ 326 h 432"/>
                <a:gd name="T6" fmla="*/ 101 w 627"/>
                <a:gd name="T7" fmla="*/ 346 h 432"/>
                <a:gd name="T8" fmla="*/ 101 w 627"/>
                <a:gd name="T9" fmla="*/ 366 h 432"/>
                <a:gd name="T10" fmla="*/ 111 w 627"/>
                <a:gd name="T11" fmla="*/ 392 h 432"/>
                <a:gd name="T12" fmla="*/ 126 w 627"/>
                <a:gd name="T13" fmla="*/ 412 h 432"/>
                <a:gd name="T14" fmla="*/ 156 w 627"/>
                <a:gd name="T15" fmla="*/ 427 h 432"/>
                <a:gd name="T16" fmla="*/ 201 w 627"/>
                <a:gd name="T17" fmla="*/ 432 h 432"/>
                <a:gd name="T18" fmla="*/ 201 w 627"/>
                <a:gd name="T19" fmla="*/ 432 h 432"/>
                <a:gd name="T20" fmla="*/ 226 w 627"/>
                <a:gd name="T21" fmla="*/ 432 h 432"/>
                <a:gd name="T22" fmla="*/ 246 w 627"/>
                <a:gd name="T23" fmla="*/ 422 h 432"/>
                <a:gd name="T24" fmla="*/ 271 w 627"/>
                <a:gd name="T25" fmla="*/ 407 h 432"/>
                <a:gd name="T26" fmla="*/ 296 w 627"/>
                <a:gd name="T27" fmla="*/ 386 h 432"/>
                <a:gd name="T28" fmla="*/ 341 w 627"/>
                <a:gd name="T29" fmla="*/ 331 h 432"/>
                <a:gd name="T30" fmla="*/ 386 w 627"/>
                <a:gd name="T31" fmla="*/ 266 h 432"/>
                <a:gd name="T32" fmla="*/ 437 w 627"/>
                <a:gd name="T33" fmla="*/ 196 h 432"/>
                <a:gd name="T34" fmla="*/ 492 w 627"/>
                <a:gd name="T35" fmla="*/ 131 h 432"/>
                <a:gd name="T36" fmla="*/ 522 w 627"/>
                <a:gd name="T37" fmla="*/ 101 h 432"/>
                <a:gd name="T38" fmla="*/ 552 w 627"/>
                <a:gd name="T39" fmla="*/ 70 h 432"/>
                <a:gd name="T40" fmla="*/ 587 w 627"/>
                <a:gd name="T41" fmla="*/ 45 h 432"/>
                <a:gd name="T42" fmla="*/ 627 w 627"/>
                <a:gd name="T43" fmla="*/ 25 h 432"/>
                <a:gd name="T44" fmla="*/ 627 w 627"/>
                <a:gd name="T45" fmla="*/ 25 h 432"/>
                <a:gd name="T46" fmla="*/ 582 w 627"/>
                <a:gd name="T47" fmla="*/ 15 h 432"/>
                <a:gd name="T48" fmla="*/ 537 w 627"/>
                <a:gd name="T49" fmla="*/ 10 h 432"/>
                <a:gd name="T50" fmla="*/ 472 w 627"/>
                <a:gd name="T51" fmla="*/ 5 h 432"/>
                <a:gd name="T52" fmla="*/ 402 w 627"/>
                <a:gd name="T53" fmla="*/ 0 h 432"/>
                <a:gd name="T54" fmla="*/ 326 w 627"/>
                <a:gd name="T55" fmla="*/ 5 h 432"/>
                <a:gd name="T56" fmla="*/ 246 w 627"/>
                <a:gd name="T57" fmla="*/ 15 h 432"/>
                <a:gd name="T58" fmla="*/ 161 w 627"/>
                <a:gd name="T59" fmla="*/ 40 h 432"/>
                <a:gd name="T60" fmla="*/ 161 w 627"/>
                <a:gd name="T61" fmla="*/ 40 h 432"/>
                <a:gd name="T62" fmla="*/ 126 w 627"/>
                <a:gd name="T63" fmla="*/ 55 h 432"/>
                <a:gd name="T64" fmla="*/ 91 w 627"/>
                <a:gd name="T65" fmla="*/ 70 h 432"/>
                <a:gd name="T66" fmla="*/ 65 w 627"/>
                <a:gd name="T67" fmla="*/ 90 h 432"/>
                <a:gd name="T68" fmla="*/ 45 w 627"/>
                <a:gd name="T69" fmla="*/ 111 h 432"/>
                <a:gd name="T70" fmla="*/ 25 w 627"/>
                <a:gd name="T71" fmla="*/ 131 h 432"/>
                <a:gd name="T72" fmla="*/ 15 w 627"/>
                <a:gd name="T73" fmla="*/ 151 h 432"/>
                <a:gd name="T74" fmla="*/ 5 w 627"/>
                <a:gd name="T75" fmla="*/ 171 h 432"/>
                <a:gd name="T76" fmla="*/ 0 w 627"/>
                <a:gd name="T77" fmla="*/ 191 h 432"/>
                <a:gd name="T78" fmla="*/ 0 w 627"/>
                <a:gd name="T79" fmla="*/ 211 h 432"/>
                <a:gd name="T80" fmla="*/ 5 w 627"/>
                <a:gd name="T81" fmla="*/ 231 h 432"/>
                <a:gd name="T82" fmla="*/ 15 w 627"/>
                <a:gd name="T83" fmla="*/ 251 h 432"/>
                <a:gd name="T84" fmla="*/ 25 w 627"/>
                <a:gd name="T85" fmla="*/ 266 h 432"/>
                <a:gd name="T86" fmla="*/ 40 w 627"/>
                <a:gd name="T87" fmla="*/ 281 h 432"/>
                <a:gd name="T88" fmla="*/ 60 w 627"/>
                <a:gd name="T89" fmla="*/ 296 h 432"/>
                <a:gd name="T90" fmla="*/ 81 w 627"/>
                <a:gd name="T91" fmla="*/ 301 h 432"/>
                <a:gd name="T92" fmla="*/ 106 w 627"/>
                <a:gd name="T93" fmla="*/ 311 h 432"/>
                <a:gd name="T94" fmla="*/ 106 w 627"/>
                <a:gd name="T95" fmla="*/ 31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7" h="432">
                  <a:moveTo>
                    <a:pt x="106" y="311"/>
                  </a:moveTo>
                  <a:lnTo>
                    <a:pt x="106" y="311"/>
                  </a:lnTo>
                  <a:lnTo>
                    <a:pt x="101" y="326"/>
                  </a:lnTo>
                  <a:lnTo>
                    <a:pt x="101" y="346"/>
                  </a:lnTo>
                  <a:lnTo>
                    <a:pt x="101" y="366"/>
                  </a:lnTo>
                  <a:lnTo>
                    <a:pt x="111" y="392"/>
                  </a:lnTo>
                  <a:lnTo>
                    <a:pt x="126" y="412"/>
                  </a:lnTo>
                  <a:lnTo>
                    <a:pt x="156" y="427"/>
                  </a:lnTo>
                  <a:lnTo>
                    <a:pt x="201" y="432"/>
                  </a:lnTo>
                  <a:lnTo>
                    <a:pt x="201" y="432"/>
                  </a:lnTo>
                  <a:lnTo>
                    <a:pt x="226" y="432"/>
                  </a:lnTo>
                  <a:lnTo>
                    <a:pt x="246" y="422"/>
                  </a:lnTo>
                  <a:lnTo>
                    <a:pt x="271" y="407"/>
                  </a:lnTo>
                  <a:lnTo>
                    <a:pt x="296" y="386"/>
                  </a:lnTo>
                  <a:lnTo>
                    <a:pt x="341" y="331"/>
                  </a:lnTo>
                  <a:lnTo>
                    <a:pt x="386" y="266"/>
                  </a:lnTo>
                  <a:lnTo>
                    <a:pt x="437" y="196"/>
                  </a:lnTo>
                  <a:lnTo>
                    <a:pt x="492" y="131"/>
                  </a:lnTo>
                  <a:lnTo>
                    <a:pt x="522" y="101"/>
                  </a:lnTo>
                  <a:lnTo>
                    <a:pt x="552" y="70"/>
                  </a:lnTo>
                  <a:lnTo>
                    <a:pt x="587" y="45"/>
                  </a:lnTo>
                  <a:lnTo>
                    <a:pt x="627" y="25"/>
                  </a:lnTo>
                  <a:lnTo>
                    <a:pt x="627" y="25"/>
                  </a:lnTo>
                  <a:lnTo>
                    <a:pt x="582" y="15"/>
                  </a:lnTo>
                  <a:lnTo>
                    <a:pt x="537" y="10"/>
                  </a:lnTo>
                  <a:lnTo>
                    <a:pt x="472" y="5"/>
                  </a:lnTo>
                  <a:lnTo>
                    <a:pt x="402" y="0"/>
                  </a:lnTo>
                  <a:lnTo>
                    <a:pt x="326" y="5"/>
                  </a:lnTo>
                  <a:lnTo>
                    <a:pt x="246" y="15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26" y="55"/>
                  </a:lnTo>
                  <a:lnTo>
                    <a:pt x="91" y="70"/>
                  </a:lnTo>
                  <a:lnTo>
                    <a:pt x="65" y="90"/>
                  </a:lnTo>
                  <a:lnTo>
                    <a:pt x="45" y="111"/>
                  </a:lnTo>
                  <a:lnTo>
                    <a:pt x="25" y="131"/>
                  </a:lnTo>
                  <a:lnTo>
                    <a:pt x="15" y="151"/>
                  </a:lnTo>
                  <a:lnTo>
                    <a:pt x="5" y="17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5" y="231"/>
                  </a:lnTo>
                  <a:lnTo>
                    <a:pt x="15" y="251"/>
                  </a:lnTo>
                  <a:lnTo>
                    <a:pt x="25" y="266"/>
                  </a:lnTo>
                  <a:lnTo>
                    <a:pt x="40" y="281"/>
                  </a:lnTo>
                  <a:lnTo>
                    <a:pt x="60" y="296"/>
                  </a:lnTo>
                  <a:lnTo>
                    <a:pt x="81" y="301"/>
                  </a:lnTo>
                  <a:lnTo>
                    <a:pt x="106" y="311"/>
                  </a:lnTo>
                  <a:lnTo>
                    <a:pt x="106" y="311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auto">
            <a:xfrm>
              <a:off x="5910263" y="4211638"/>
              <a:ext cx="979488" cy="741363"/>
            </a:xfrm>
            <a:custGeom>
              <a:avLst/>
              <a:gdLst>
                <a:gd name="T0" fmla="*/ 617 w 617"/>
                <a:gd name="T1" fmla="*/ 5 h 467"/>
                <a:gd name="T2" fmla="*/ 617 w 617"/>
                <a:gd name="T3" fmla="*/ 5 h 467"/>
                <a:gd name="T4" fmla="*/ 567 w 617"/>
                <a:gd name="T5" fmla="*/ 0 h 467"/>
                <a:gd name="T6" fmla="*/ 522 w 617"/>
                <a:gd name="T7" fmla="*/ 5 h 467"/>
                <a:gd name="T8" fmla="*/ 472 w 617"/>
                <a:gd name="T9" fmla="*/ 15 h 467"/>
                <a:gd name="T10" fmla="*/ 427 w 617"/>
                <a:gd name="T11" fmla="*/ 25 h 467"/>
                <a:gd name="T12" fmla="*/ 382 w 617"/>
                <a:gd name="T13" fmla="*/ 45 h 467"/>
                <a:gd name="T14" fmla="*/ 341 w 617"/>
                <a:gd name="T15" fmla="*/ 65 h 467"/>
                <a:gd name="T16" fmla="*/ 261 w 617"/>
                <a:gd name="T17" fmla="*/ 116 h 467"/>
                <a:gd name="T18" fmla="*/ 261 w 617"/>
                <a:gd name="T19" fmla="*/ 116 h 467"/>
                <a:gd name="T20" fmla="*/ 216 w 617"/>
                <a:gd name="T21" fmla="*/ 146 h 467"/>
                <a:gd name="T22" fmla="*/ 176 w 617"/>
                <a:gd name="T23" fmla="*/ 181 h 467"/>
                <a:gd name="T24" fmla="*/ 136 w 617"/>
                <a:gd name="T25" fmla="*/ 221 h 467"/>
                <a:gd name="T26" fmla="*/ 101 w 617"/>
                <a:gd name="T27" fmla="*/ 261 h 467"/>
                <a:gd name="T28" fmla="*/ 66 w 617"/>
                <a:gd name="T29" fmla="*/ 306 h 467"/>
                <a:gd name="T30" fmla="*/ 40 w 617"/>
                <a:gd name="T31" fmla="*/ 356 h 467"/>
                <a:gd name="T32" fmla="*/ 15 w 617"/>
                <a:gd name="T33" fmla="*/ 402 h 467"/>
                <a:gd name="T34" fmla="*/ 0 w 617"/>
                <a:gd name="T35" fmla="*/ 457 h 467"/>
                <a:gd name="T36" fmla="*/ 0 w 617"/>
                <a:gd name="T37" fmla="*/ 457 h 467"/>
                <a:gd name="T38" fmla="*/ 0 w 617"/>
                <a:gd name="T39" fmla="*/ 462 h 467"/>
                <a:gd name="T40" fmla="*/ 5 w 617"/>
                <a:gd name="T41" fmla="*/ 467 h 467"/>
                <a:gd name="T42" fmla="*/ 15 w 617"/>
                <a:gd name="T43" fmla="*/ 462 h 467"/>
                <a:gd name="T44" fmla="*/ 15 w 617"/>
                <a:gd name="T45" fmla="*/ 457 h 467"/>
                <a:gd name="T46" fmla="*/ 15 w 617"/>
                <a:gd name="T47" fmla="*/ 457 h 467"/>
                <a:gd name="T48" fmla="*/ 40 w 617"/>
                <a:gd name="T49" fmla="*/ 407 h 467"/>
                <a:gd name="T50" fmla="*/ 66 w 617"/>
                <a:gd name="T51" fmla="*/ 361 h 467"/>
                <a:gd name="T52" fmla="*/ 91 w 617"/>
                <a:gd name="T53" fmla="*/ 316 h 467"/>
                <a:gd name="T54" fmla="*/ 121 w 617"/>
                <a:gd name="T55" fmla="*/ 271 h 467"/>
                <a:gd name="T56" fmla="*/ 156 w 617"/>
                <a:gd name="T57" fmla="*/ 231 h 467"/>
                <a:gd name="T58" fmla="*/ 191 w 617"/>
                <a:gd name="T59" fmla="*/ 196 h 467"/>
                <a:gd name="T60" fmla="*/ 231 w 617"/>
                <a:gd name="T61" fmla="*/ 156 h 467"/>
                <a:gd name="T62" fmla="*/ 276 w 617"/>
                <a:gd name="T63" fmla="*/ 126 h 467"/>
                <a:gd name="T64" fmla="*/ 276 w 617"/>
                <a:gd name="T65" fmla="*/ 126 h 467"/>
                <a:gd name="T66" fmla="*/ 351 w 617"/>
                <a:gd name="T67" fmla="*/ 76 h 467"/>
                <a:gd name="T68" fmla="*/ 397 w 617"/>
                <a:gd name="T69" fmla="*/ 55 h 467"/>
                <a:gd name="T70" fmla="*/ 437 w 617"/>
                <a:gd name="T71" fmla="*/ 40 h 467"/>
                <a:gd name="T72" fmla="*/ 482 w 617"/>
                <a:gd name="T73" fmla="*/ 25 h 467"/>
                <a:gd name="T74" fmla="*/ 527 w 617"/>
                <a:gd name="T75" fmla="*/ 15 h 467"/>
                <a:gd name="T76" fmla="*/ 572 w 617"/>
                <a:gd name="T77" fmla="*/ 5 h 467"/>
                <a:gd name="T78" fmla="*/ 617 w 617"/>
                <a:gd name="T79" fmla="*/ 5 h 467"/>
                <a:gd name="T80" fmla="*/ 617 w 617"/>
                <a:gd name="T81" fmla="*/ 5 h 467"/>
                <a:gd name="T82" fmla="*/ 617 w 617"/>
                <a:gd name="T83" fmla="*/ 5 h 467"/>
                <a:gd name="T84" fmla="*/ 617 w 617"/>
                <a:gd name="T85" fmla="*/ 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7" h="467">
                  <a:moveTo>
                    <a:pt x="617" y="5"/>
                  </a:moveTo>
                  <a:lnTo>
                    <a:pt x="617" y="5"/>
                  </a:lnTo>
                  <a:lnTo>
                    <a:pt x="567" y="0"/>
                  </a:lnTo>
                  <a:lnTo>
                    <a:pt x="522" y="5"/>
                  </a:lnTo>
                  <a:lnTo>
                    <a:pt x="472" y="15"/>
                  </a:lnTo>
                  <a:lnTo>
                    <a:pt x="427" y="25"/>
                  </a:lnTo>
                  <a:lnTo>
                    <a:pt x="382" y="45"/>
                  </a:lnTo>
                  <a:lnTo>
                    <a:pt x="341" y="6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16" y="146"/>
                  </a:lnTo>
                  <a:lnTo>
                    <a:pt x="176" y="181"/>
                  </a:lnTo>
                  <a:lnTo>
                    <a:pt x="136" y="221"/>
                  </a:lnTo>
                  <a:lnTo>
                    <a:pt x="101" y="261"/>
                  </a:lnTo>
                  <a:lnTo>
                    <a:pt x="66" y="306"/>
                  </a:lnTo>
                  <a:lnTo>
                    <a:pt x="40" y="356"/>
                  </a:lnTo>
                  <a:lnTo>
                    <a:pt x="15" y="402"/>
                  </a:lnTo>
                  <a:lnTo>
                    <a:pt x="0" y="457"/>
                  </a:lnTo>
                  <a:lnTo>
                    <a:pt x="0" y="457"/>
                  </a:lnTo>
                  <a:lnTo>
                    <a:pt x="0" y="462"/>
                  </a:lnTo>
                  <a:lnTo>
                    <a:pt x="5" y="467"/>
                  </a:lnTo>
                  <a:lnTo>
                    <a:pt x="15" y="462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0" y="407"/>
                  </a:lnTo>
                  <a:lnTo>
                    <a:pt x="66" y="361"/>
                  </a:lnTo>
                  <a:lnTo>
                    <a:pt x="91" y="316"/>
                  </a:lnTo>
                  <a:lnTo>
                    <a:pt x="121" y="271"/>
                  </a:lnTo>
                  <a:lnTo>
                    <a:pt x="156" y="231"/>
                  </a:lnTo>
                  <a:lnTo>
                    <a:pt x="191" y="196"/>
                  </a:lnTo>
                  <a:lnTo>
                    <a:pt x="231" y="15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351" y="76"/>
                  </a:lnTo>
                  <a:lnTo>
                    <a:pt x="397" y="55"/>
                  </a:lnTo>
                  <a:lnTo>
                    <a:pt x="437" y="40"/>
                  </a:lnTo>
                  <a:lnTo>
                    <a:pt x="482" y="25"/>
                  </a:lnTo>
                  <a:lnTo>
                    <a:pt x="527" y="15"/>
                  </a:lnTo>
                  <a:lnTo>
                    <a:pt x="572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2" name="Freeform 25"/>
            <p:cNvSpPr>
              <a:spLocks/>
            </p:cNvSpPr>
            <p:nvPr/>
          </p:nvSpPr>
          <p:spPr bwMode="auto">
            <a:xfrm>
              <a:off x="6142038" y="4530725"/>
              <a:ext cx="357188" cy="95250"/>
            </a:xfrm>
            <a:custGeom>
              <a:avLst/>
              <a:gdLst>
                <a:gd name="T0" fmla="*/ 5 w 225"/>
                <a:gd name="T1" fmla="*/ 10 h 60"/>
                <a:gd name="T2" fmla="*/ 5 w 225"/>
                <a:gd name="T3" fmla="*/ 10 h 60"/>
                <a:gd name="T4" fmla="*/ 55 w 225"/>
                <a:gd name="T5" fmla="*/ 35 h 60"/>
                <a:gd name="T6" fmla="*/ 110 w 225"/>
                <a:gd name="T7" fmla="*/ 50 h 60"/>
                <a:gd name="T8" fmla="*/ 165 w 225"/>
                <a:gd name="T9" fmla="*/ 55 h 60"/>
                <a:gd name="T10" fmla="*/ 225 w 225"/>
                <a:gd name="T11" fmla="*/ 60 h 60"/>
                <a:gd name="T12" fmla="*/ 225 w 225"/>
                <a:gd name="T13" fmla="*/ 60 h 60"/>
                <a:gd name="T14" fmla="*/ 225 w 225"/>
                <a:gd name="T15" fmla="*/ 60 h 60"/>
                <a:gd name="T16" fmla="*/ 225 w 225"/>
                <a:gd name="T17" fmla="*/ 60 h 60"/>
                <a:gd name="T18" fmla="*/ 170 w 225"/>
                <a:gd name="T19" fmla="*/ 55 h 60"/>
                <a:gd name="T20" fmla="*/ 115 w 225"/>
                <a:gd name="T21" fmla="*/ 40 h 60"/>
                <a:gd name="T22" fmla="*/ 60 w 225"/>
                <a:gd name="T23" fmla="*/ 25 h 60"/>
                <a:gd name="T24" fmla="*/ 10 w 225"/>
                <a:gd name="T25" fmla="*/ 0 h 60"/>
                <a:gd name="T26" fmla="*/ 10 w 225"/>
                <a:gd name="T27" fmla="*/ 0 h 60"/>
                <a:gd name="T28" fmla="*/ 5 w 225"/>
                <a:gd name="T29" fmla="*/ 0 h 60"/>
                <a:gd name="T30" fmla="*/ 0 w 225"/>
                <a:gd name="T31" fmla="*/ 5 h 60"/>
                <a:gd name="T32" fmla="*/ 0 w 225"/>
                <a:gd name="T33" fmla="*/ 10 h 60"/>
                <a:gd name="T34" fmla="*/ 5 w 225"/>
                <a:gd name="T35" fmla="*/ 10 h 60"/>
                <a:gd name="T36" fmla="*/ 5 w 225"/>
                <a:gd name="T3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60">
                  <a:moveTo>
                    <a:pt x="5" y="10"/>
                  </a:moveTo>
                  <a:lnTo>
                    <a:pt x="5" y="10"/>
                  </a:lnTo>
                  <a:lnTo>
                    <a:pt x="55" y="35"/>
                  </a:lnTo>
                  <a:lnTo>
                    <a:pt x="110" y="50"/>
                  </a:lnTo>
                  <a:lnTo>
                    <a:pt x="165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170" y="55"/>
                  </a:lnTo>
                  <a:lnTo>
                    <a:pt x="115" y="40"/>
                  </a:lnTo>
                  <a:lnTo>
                    <a:pt x="60" y="2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auto">
            <a:xfrm>
              <a:off x="6332538" y="4387850"/>
              <a:ext cx="295275" cy="39688"/>
            </a:xfrm>
            <a:custGeom>
              <a:avLst/>
              <a:gdLst>
                <a:gd name="T0" fmla="*/ 0 w 186"/>
                <a:gd name="T1" fmla="*/ 5 h 25"/>
                <a:gd name="T2" fmla="*/ 0 w 186"/>
                <a:gd name="T3" fmla="*/ 5 h 25"/>
                <a:gd name="T4" fmla="*/ 90 w 186"/>
                <a:gd name="T5" fmla="*/ 20 h 25"/>
                <a:gd name="T6" fmla="*/ 141 w 186"/>
                <a:gd name="T7" fmla="*/ 25 h 25"/>
                <a:gd name="T8" fmla="*/ 161 w 186"/>
                <a:gd name="T9" fmla="*/ 20 h 25"/>
                <a:gd name="T10" fmla="*/ 186 w 186"/>
                <a:gd name="T11" fmla="*/ 15 h 25"/>
                <a:gd name="T12" fmla="*/ 186 w 186"/>
                <a:gd name="T13" fmla="*/ 15 h 25"/>
                <a:gd name="T14" fmla="*/ 181 w 186"/>
                <a:gd name="T15" fmla="*/ 10 h 25"/>
                <a:gd name="T16" fmla="*/ 181 w 186"/>
                <a:gd name="T17" fmla="*/ 10 h 25"/>
                <a:gd name="T18" fmla="*/ 136 w 186"/>
                <a:gd name="T19" fmla="*/ 10 h 25"/>
                <a:gd name="T20" fmla="*/ 90 w 186"/>
                <a:gd name="T21" fmla="*/ 5 h 25"/>
                <a:gd name="T22" fmla="*/ 45 w 186"/>
                <a:gd name="T23" fmla="*/ 0 h 25"/>
                <a:gd name="T24" fmla="*/ 0 w 186"/>
                <a:gd name="T25" fmla="*/ 0 h 25"/>
                <a:gd name="T26" fmla="*/ 0 w 186"/>
                <a:gd name="T27" fmla="*/ 0 h 25"/>
                <a:gd name="T28" fmla="*/ 0 w 186"/>
                <a:gd name="T29" fmla="*/ 5 h 25"/>
                <a:gd name="T30" fmla="*/ 0 w 186"/>
                <a:gd name="T3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6" h="25">
                  <a:moveTo>
                    <a:pt x="0" y="5"/>
                  </a:moveTo>
                  <a:lnTo>
                    <a:pt x="0" y="5"/>
                  </a:lnTo>
                  <a:lnTo>
                    <a:pt x="90" y="20"/>
                  </a:lnTo>
                  <a:lnTo>
                    <a:pt x="141" y="25"/>
                  </a:lnTo>
                  <a:lnTo>
                    <a:pt x="161" y="20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1" y="10"/>
                  </a:lnTo>
                  <a:lnTo>
                    <a:pt x="181" y="10"/>
                  </a:lnTo>
                  <a:lnTo>
                    <a:pt x="136" y="10"/>
                  </a:lnTo>
                  <a:lnTo>
                    <a:pt x="90" y="5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auto">
            <a:xfrm>
              <a:off x="6261100" y="4203700"/>
              <a:ext cx="79375" cy="239713"/>
            </a:xfrm>
            <a:custGeom>
              <a:avLst/>
              <a:gdLst>
                <a:gd name="T0" fmla="*/ 45 w 50"/>
                <a:gd name="T1" fmla="*/ 0 h 151"/>
                <a:gd name="T2" fmla="*/ 45 w 50"/>
                <a:gd name="T3" fmla="*/ 0 h 151"/>
                <a:gd name="T4" fmla="*/ 25 w 50"/>
                <a:gd name="T5" fmla="*/ 30 h 151"/>
                <a:gd name="T6" fmla="*/ 10 w 50"/>
                <a:gd name="T7" fmla="*/ 70 h 151"/>
                <a:gd name="T8" fmla="*/ 0 w 50"/>
                <a:gd name="T9" fmla="*/ 111 h 151"/>
                <a:gd name="T10" fmla="*/ 0 w 50"/>
                <a:gd name="T11" fmla="*/ 131 h 151"/>
                <a:gd name="T12" fmla="*/ 5 w 50"/>
                <a:gd name="T13" fmla="*/ 146 h 151"/>
                <a:gd name="T14" fmla="*/ 5 w 50"/>
                <a:gd name="T15" fmla="*/ 146 h 151"/>
                <a:gd name="T16" fmla="*/ 10 w 50"/>
                <a:gd name="T17" fmla="*/ 151 h 151"/>
                <a:gd name="T18" fmla="*/ 10 w 50"/>
                <a:gd name="T19" fmla="*/ 146 h 151"/>
                <a:gd name="T20" fmla="*/ 10 w 50"/>
                <a:gd name="T21" fmla="*/ 146 h 151"/>
                <a:gd name="T22" fmla="*/ 15 w 50"/>
                <a:gd name="T23" fmla="*/ 106 h 151"/>
                <a:gd name="T24" fmla="*/ 20 w 50"/>
                <a:gd name="T25" fmla="*/ 70 h 151"/>
                <a:gd name="T26" fmla="*/ 35 w 50"/>
                <a:gd name="T27" fmla="*/ 40 h 151"/>
                <a:gd name="T28" fmla="*/ 50 w 50"/>
                <a:gd name="T29" fmla="*/ 5 h 151"/>
                <a:gd name="T30" fmla="*/ 50 w 50"/>
                <a:gd name="T31" fmla="*/ 5 h 151"/>
                <a:gd name="T32" fmla="*/ 50 w 50"/>
                <a:gd name="T33" fmla="*/ 0 h 151"/>
                <a:gd name="T34" fmla="*/ 45 w 50"/>
                <a:gd name="T35" fmla="*/ 0 h 151"/>
                <a:gd name="T36" fmla="*/ 45 w 50"/>
                <a:gd name="T3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51">
                  <a:moveTo>
                    <a:pt x="45" y="0"/>
                  </a:moveTo>
                  <a:lnTo>
                    <a:pt x="45" y="0"/>
                  </a:lnTo>
                  <a:lnTo>
                    <a:pt x="25" y="30"/>
                  </a:lnTo>
                  <a:lnTo>
                    <a:pt x="10" y="70"/>
                  </a:lnTo>
                  <a:lnTo>
                    <a:pt x="0" y="111"/>
                  </a:lnTo>
                  <a:lnTo>
                    <a:pt x="0" y="131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10" y="151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5" y="106"/>
                  </a:lnTo>
                  <a:lnTo>
                    <a:pt x="20" y="70"/>
                  </a:lnTo>
                  <a:lnTo>
                    <a:pt x="35" y="40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5" name="Freeform 28"/>
            <p:cNvSpPr>
              <a:spLocks/>
            </p:cNvSpPr>
            <p:nvPr/>
          </p:nvSpPr>
          <p:spPr bwMode="auto">
            <a:xfrm>
              <a:off x="6030913" y="4275138"/>
              <a:ext cx="55563" cy="358775"/>
            </a:xfrm>
            <a:custGeom>
              <a:avLst/>
              <a:gdLst>
                <a:gd name="T0" fmla="*/ 25 w 35"/>
                <a:gd name="T1" fmla="*/ 0 h 226"/>
                <a:gd name="T2" fmla="*/ 25 w 35"/>
                <a:gd name="T3" fmla="*/ 0 h 226"/>
                <a:gd name="T4" fmla="*/ 10 w 35"/>
                <a:gd name="T5" fmla="*/ 25 h 226"/>
                <a:gd name="T6" fmla="*/ 5 w 35"/>
                <a:gd name="T7" fmla="*/ 56 h 226"/>
                <a:gd name="T8" fmla="*/ 0 w 35"/>
                <a:gd name="T9" fmla="*/ 111 h 226"/>
                <a:gd name="T10" fmla="*/ 0 w 35"/>
                <a:gd name="T11" fmla="*/ 111 h 226"/>
                <a:gd name="T12" fmla="*/ 0 w 35"/>
                <a:gd name="T13" fmla="*/ 141 h 226"/>
                <a:gd name="T14" fmla="*/ 0 w 35"/>
                <a:gd name="T15" fmla="*/ 171 h 226"/>
                <a:gd name="T16" fmla="*/ 10 w 35"/>
                <a:gd name="T17" fmla="*/ 201 h 226"/>
                <a:gd name="T18" fmla="*/ 25 w 35"/>
                <a:gd name="T19" fmla="*/ 226 h 226"/>
                <a:gd name="T20" fmla="*/ 25 w 35"/>
                <a:gd name="T21" fmla="*/ 226 h 226"/>
                <a:gd name="T22" fmla="*/ 30 w 35"/>
                <a:gd name="T23" fmla="*/ 226 h 226"/>
                <a:gd name="T24" fmla="*/ 35 w 35"/>
                <a:gd name="T25" fmla="*/ 221 h 226"/>
                <a:gd name="T26" fmla="*/ 35 w 35"/>
                <a:gd name="T27" fmla="*/ 221 h 226"/>
                <a:gd name="T28" fmla="*/ 20 w 35"/>
                <a:gd name="T29" fmla="*/ 166 h 226"/>
                <a:gd name="T30" fmla="*/ 15 w 35"/>
                <a:gd name="T31" fmla="*/ 141 h 226"/>
                <a:gd name="T32" fmla="*/ 10 w 35"/>
                <a:gd name="T33" fmla="*/ 111 h 226"/>
                <a:gd name="T34" fmla="*/ 10 w 35"/>
                <a:gd name="T35" fmla="*/ 111 h 226"/>
                <a:gd name="T36" fmla="*/ 15 w 35"/>
                <a:gd name="T37" fmla="*/ 56 h 226"/>
                <a:gd name="T38" fmla="*/ 30 w 35"/>
                <a:gd name="T39" fmla="*/ 5 h 226"/>
                <a:gd name="T40" fmla="*/ 30 w 35"/>
                <a:gd name="T41" fmla="*/ 5 h 226"/>
                <a:gd name="T42" fmla="*/ 25 w 35"/>
                <a:gd name="T43" fmla="*/ 0 h 226"/>
                <a:gd name="T44" fmla="*/ 25 w 35"/>
                <a:gd name="T45" fmla="*/ 0 h 226"/>
                <a:gd name="T46" fmla="*/ 25 w 35"/>
                <a:gd name="T4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226">
                  <a:moveTo>
                    <a:pt x="25" y="0"/>
                  </a:moveTo>
                  <a:lnTo>
                    <a:pt x="25" y="0"/>
                  </a:lnTo>
                  <a:lnTo>
                    <a:pt x="10" y="25"/>
                  </a:lnTo>
                  <a:lnTo>
                    <a:pt x="5" y="5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41"/>
                  </a:lnTo>
                  <a:lnTo>
                    <a:pt x="0" y="171"/>
                  </a:lnTo>
                  <a:lnTo>
                    <a:pt x="10" y="201"/>
                  </a:lnTo>
                  <a:lnTo>
                    <a:pt x="25" y="226"/>
                  </a:lnTo>
                  <a:lnTo>
                    <a:pt x="25" y="226"/>
                  </a:lnTo>
                  <a:lnTo>
                    <a:pt x="30" y="226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20" y="166"/>
                  </a:lnTo>
                  <a:lnTo>
                    <a:pt x="15" y="14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5" y="5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6" name="Freeform 29"/>
            <p:cNvSpPr>
              <a:spLocks/>
            </p:cNvSpPr>
            <p:nvPr/>
          </p:nvSpPr>
          <p:spPr bwMode="auto">
            <a:xfrm>
              <a:off x="5424488" y="4132263"/>
              <a:ext cx="533400" cy="2565400"/>
            </a:xfrm>
            <a:custGeom>
              <a:avLst/>
              <a:gdLst>
                <a:gd name="T0" fmla="*/ 201 w 336"/>
                <a:gd name="T1" fmla="*/ 1595 h 1616"/>
                <a:gd name="T2" fmla="*/ 181 w 336"/>
                <a:gd name="T3" fmla="*/ 1480 h 1616"/>
                <a:gd name="T4" fmla="*/ 176 w 336"/>
                <a:gd name="T5" fmla="*/ 1360 h 1616"/>
                <a:gd name="T6" fmla="*/ 181 w 336"/>
                <a:gd name="T7" fmla="*/ 1239 h 1616"/>
                <a:gd name="T8" fmla="*/ 206 w 336"/>
                <a:gd name="T9" fmla="*/ 1124 h 1616"/>
                <a:gd name="T10" fmla="*/ 236 w 336"/>
                <a:gd name="T11" fmla="*/ 1014 h 1616"/>
                <a:gd name="T12" fmla="*/ 311 w 336"/>
                <a:gd name="T13" fmla="*/ 793 h 1616"/>
                <a:gd name="T14" fmla="*/ 331 w 336"/>
                <a:gd name="T15" fmla="*/ 677 h 1616"/>
                <a:gd name="T16" fmla="*/ 336 w 336"/>
                <a:gd name="T17" fmla="*/ 627 h 1616"/>
                <a:gd name="T18" fmla="*/ 331 w 336"/>
                <a:gd name="T19" fmla="*/ 532 h 1616"/>
                <a:gd name="T20" fmla="*/ 311 w 336"/>
                <a:gd name="T21" fmla="*/ 437 h 1616"/>
                <a:gd name="T22" fmla="*/ 281 w 336"/>
                <a:gd name="T23" fmla="*/ 341 h 1616"/>
                <a:gd name="T24" fmla="*/ 236 w 336"/>
                <a:gd name="T25" fmla="*/ 256 h 1616"/>
                <a:gd name="T26" fmla="*/ 186 w 336"/>
                <a:gd name="T27" fmla="*/ 171 h 1616"/>
                <a:gd name="T28" fmla="*/ 86 w 336"/>
                <a:gd name="T29" fmla="*/ 60 h 1616"/>
                <a:gd name="T30" fmla="*/ 10 w 336"/>
                <a:gd name="T31" fmla="*/ 0 h 1616"/>
                <a:gd name="T32" fmla="*/ 5 w 336"/>
                <a:gd name="T33" fmla="*/ 0 h 1616"/>
                <a:gd name="T34" fmla="*/ 0 w 336"/>
                <a:gd name="T35" fmla="*/ 5 h 1616"/>
                <a:gd name="T36" fmla="*/ 0 w 336"/>
                <a:gd name="T37" fmla="*/ 10 h 1616"/>
                <a:gd name="T38" fmla="*/ 141 w 336"/>
                <a:gd name="T39" fmla="*/ 156 h 1616"/>
                <a:gd name="T40" fmla="*/ 201 w 336"/>
                <a:gd name="T41" fmla="*/ 241 h 1616"/>
                <a:gd name="T42" fmla="*/ 251 w 336"/>
                <a:gd name="T43" fmla="*/ 326 h 1616"/>
                <a:gd name="T44" fmla="*/ 271 w 336"/>
                <a:gd name="T45" fmla="*/ 376 h 1616"/>
                <a:gd name="T46" fmla="*/ 296 w 336"/>
                <a:gd name="T47" fmla="*/ 482 h 1616"/>
                <a:gd name="T48" fmla="*/ 306 w 336"/>
                <a:gd name="T49" fmla="*/ 587 h 1616"/>
                <a:gd name="T50" fmla="*/ 301 w 336"/>
                <a:gd name="T51" fmla="*/ 692 h 1616"/>
                <a:gd name="T52" fmla="*/ 291 w 336"/>
                <a:gd name="T53" fmla="*/ 743 h 1616"/>
                <a:gd name="T54" fmla="*/ 261 w 336"/>
                <a:gd name="T55" fmla="*/ 853 h 1616"/>
                <a:gd name="T56" fmla="*/ 186 w 336"/>
                <a:gd name="T57" fmla="*/ 1069 h 1616"/>
                <a:gd name="T58" fmla="*/ 156 w 336"/>
                <a:gd name="T59" fmla="*/ 1184 h 1616"/>
                <a:gd name="T60" fmla="*/ 141 w 336"/>
                <a:gd name="T61" fmla="*/ 1289 h 1616"/>
                <a:gd name="T62" fmla="*/ 141 w 336"/>
                <a:gd name="T63" fmla="*/ 1450 h 1616"/>
                <a:gd name="T64" fmla="*/ 161 w 336"/>
                <a:gd name="T65" fmla="*/ 1555 h 1616"/>
                <a:gd name="T66" fmla="*/ 171 w 336"/>
                <a:gd name="T67" fmla="*/ 1606 h 1616"/>
                <a:gd name="T68" fmla="*/ 181 w 336"/>
                <a:gd name="T69" fmla="*/ 1616 h 1616"/>
                <a:gd name="T70" fmla="*/ 201 w 336"/>
                <a:gd name="T71" fmla="*/ 1611 h 1616"/>
                <a:gd name="T72" fmla="*/ 201 w 336"/>
                <a:gd name="T73" fmla="*/ 1595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1616">
                  <a:moveTo>
                    <a:pt x="201" y="1595"/>
                  </a:moveTo>
                  <a:lnTo>
                    <a:pt x="201" y="1595"/>
                  </a:lnTo>
                  <a:lnTo>
                    <a:pt x="191" y="1540"/>
                  </a:lnTo>
                  <a:lnTo>
                    <a:pt x="181" y="1480"/>
                  </a:lnTo>
                  <a:lnTo>
                    <a:pt x="176" y="1420"/>
                  </a:lnTo>
                  <a:lnTo>
                    <a:pt x="176" y="1360"/>
                  </a:lnTo>
                  <a:lnTo>
                    <a:pt x="176" y="1299"/>
                  </a:lnTo>
                  <a:lnTo>
                    <a:pt x="181" y="1239"/>
                  </a:lnTo>
                  <a:lnTo>
                    <a:pt x="191" y="1184"/>
                  </a:lnTo>
                  <a:lnTo>
                    <a:pt x="206" y="1124"/>
                  </a:lnTo>
                  <a:lnTo>
                    <a:pt x="206" y="1124"/>
                  </a:lnTo>
                  <a:lnTo>
                    <a:pt x="236" y="1014"/>
                  </a:lnTo>
                  <a:lnTo>
                    <a:pt x="276" y="903"/>
                  </a:lnTo>
                  <a:lnTo>
                    <a:pt x="311" y="793"/>
                  </a:lnTo>
                  <a:lnTo>
                    <a:pt x="326" y="738"/>
                  </a:lnTo>
                  <a:lnTo>
                    <a:pt x="331" y="677"/>
                  </a:lnTo>
                  <a:lnTo>
                    <a:pt x="331" y="677"/>
                  </a:lnTo>
                  <a:lnTo>
                    <a:pt x="336" y="627"/>
                  </a:lnTo>
                  <a:lnTo>
                    <a:pt x="336" y="582"/>
                  </a:lnTo>
                  <a:lnTo>
                    <a:pt x="331" y="532"/>
                  </a:lnTo>
                  <a:lnTo>
                    <a:pt x="326" y="482"/>
                  </a:lnTo>
                  <a:lnTo>
                    <a:pt x="311" y="437"/>
                  </a:lnTo>
                  <a:lnTo>
                    <a:pt x="301" y="386"/>
                  </a:lnTo>
                  <a:lnTo>
                    <a:pt x="281" y="341"/>
                  </a:lnTo>
                  <a:lnTo>
                    <a:pt x="261" y="296"/>
                  </a:lnTo>
                  <a:lnTo>
                    <a:pt x="236" y="256"/>
                  </a:lnTo>
                  <a:lnTo>
                    <a:pt x="211" y="211"/>
                  </a:lnTo>
                  <a:lnTo>
                    <a:pt x="186" y="171"/>
                  </a:lnTo>
                  <a:lnTo>
                    <a:pt x="151" y="136"/>
                  </a:lnTo>
                  <a:lnTo>
                    <a:pt x="86" y="60"/>
                  </a:lnTo>
                  <a:lnTo>
                    <a:pt x="46" y="3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6" y="80"/>
                  </a:lnTo>
                  <a:lnTo>
                    <a:pt x="141" y="156"/>
                  </a:lnTo>
                  <a:lnTo>
                    <a:pt x="171" y="196"/>
                  </a:lnTo>
                  <a:lnTo>
                    <a:pt x="201" y="241"/>
                  </a:lnTo>
                  <a:lnTo>
                    <a:pt x="226" y="281"/>
                  </a:lnTo>
                  <a:lnTo>
                    <a:pt x="251" y="326"/>
                  </a:lnTo>
                  <a:lnTo>
                    <a:pt x="251" y="326"/>
                  </a:lnTo>
                  <a:lnTo>
                    <a:pt x="271" y="376"/>
                  </a:lnTo>
                  <a:lnTo>
                    <a:pt x="286" y="427"/>
                  </a:lnTo>
                  <a:lnTo>
                    <a:pt x="296" y="482"/>
                  </a:lnTo>
                  <a:lnTo>
                    <a:pt x="301" y="532"/>
                  </a:lnTo>
                  <a:lnTo>
                    <a:pt x="306" y="587"/>
                  </a:lnTo>
                  <a:lnTo>
                    <a:pt x="306" y="637"/>
                  </a:lnTo>
                  <a:lnTo>
                    <a:pt x="301" y="692"/>
                  </a:lnTo>
                  <a:lnTo>
                    <a:pt x="291" y="743"/>
                  </a:lnTo>
                  <a:lnTo>
                    <a:pt x="291" y="743"/>
                  </a:lnTo>
                  <a:lnTo>
                    <a:pt x="276" y="798"/>
                  </a:lnTo>
                  <a:lnTo>
                    <a:pt x="261" y="853"/>
                  </a:lnTo>
                  <a:lnTo>
                    <a:pt x="221" y="963"/>
                  </a:lnTo>
                  <a:lnTo>
                    <a:pt x="186" y="1069"/>
                  </a:lnTo>
                  <a:lnTo>
                    <a:pt x="166" y="1129"/>
                  </a:lnTo>
                  <a:lnTo>
                    <a:pt x="156" y="1184"/>
                  </a:lnTo>
                  <a:lnTo>
                    <a:pt x="156" y="1184"/>
                  </a:lnTo>
                  <a:lnTo>
                    <a:pt x="141" y="1289"/>
                  </a:lnTo>
                  <a:lnTo>
                    <a:pt x="141" y="1395"/>
                  </a:lnTo>
                  <a:lnTo>
                    <a:pt x="141" y="1450"/>
                  </a:lnTo>
                  <a:lnTo>
                    <a:pt x="151" y="1505"/>
                  </a:lnTo>
                  <a:lnTo>
                    <a:pt x="161" y="1555"/>
                  </a:lnTo>
                  <a:lnTo>
                    <a:pt x="171" y="1606"/>
                  </a:lnTo>
                  <a:lnTo>
                    <a:pt x="171" y="1606"/>
                  </a:lnTo>
                  <a:lnTo>
                    <a:pt x="176" y="1611"/>
                  </a:lnTo>
                  <a:lnTo>
                    <a:pt x="181" y="1616"/>
                  </a:lnTo>
                  <a:lnTo>
                    <a:pt x="191" y="1616"/>
                  </a:lnTo>
                  <a:lnTo>
                    <a:pt x="201" y="1611"/>
                  </a:lnTo>
                  <a:lnTo>
                    <a:pt x="206" y="1606"/>
                  </a:lnTo>
                  <a:lnTo>
                    <a:pt x="201" y="1595"/>
                  </a:lnTo>
                  <a:lnTo>
                    <a:pt x="201" y="159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7" name="Freeform 30"/>
            <p:cNvSpPr>
              <a:spLocks/>
            </p:cNvSpPr>
            <p:nvPr/>
          </p:nvSpPr>
          <p:spPr bwMode="auto">
            <a:xfrm>
              <a:off x="4716463" y="3773488"/>
              <a:ext cx="876300" cy="598488"/>
            </a:xfrm>
            <a:custGeom>
              <a:avLst/>
              <a:gdLst>
                <a:gd name="T0" fmla="*/ 461 w 552"/>
                <a:gd name="T1" fmla="*/ 266 h 377"/>
                <a:gd name="T2" fmla="*/ 461 w 552"/>
                <a:gd name="T3" fmla="*/ 266 h 377"/>
                <a:gd name="T4" fmla="*/ 466 w 552"/>
                <a:gd name="T5" fmla="*/ 281 h 377"/>
                <a:gd name="T6" fmla="*/ 471 w 552"/>
                <a:gd name="T7" fmla="*/ 296 h 377"/>
                <a:gd name="T8" fmla="*/ 471 w 552"/>
                <a:gd name="T9" fmla="*/ 316 h 377"/>
                <a:gd name="T10" fmla="*/ 461 w 552"/>
                <a:gd name="T11" fmla="*/ 336 h 377"/>
                <a:gd name="T12" fmla="*/ 446 w 552"/>
                <a:gd name="T13" fmla="*/ 352 h 377"/>
                <a:gd name="T14" fmla="*/ 421 w 552"/>
                <a:gd name="T15" fmla="*/ 367 h 377"/>
                <a:gd name="T16" fmla="*/ 381 w 552"/>
                <a:gd name="T17" fmla="*/ 377 h 377"/>
                <a:gd name="T18" fmla="*/ 381 w 552"/>
                <a:gd name="T19" fmla="*/ 377 h 377"/>
                <a:gd name="T20" fmla="*/ 361 w 552"/>
                <a:gd name="T21" fmla="*/ 377 h 377"/>
                <a:gd name="T22" fmla="*/ 341 w 552"/>
                <a:gd name="T23" fmla="*/ 367 h 377"/>
                <a:gd name="T24" fmla="*/ 321 w 552"/>
                <a:gd name="T25" fmla="*/ 352 h 377"/>
                <a:gd name="T26" fmla="*/ 301 w 552"/>
                <a:gd name="T27" fmla="*/ 336 h 377"/>
                <a:gd name="T28" fmla="*/ 261 w 552"/>
                <a:gd name="T29" fmla="*/ 291 h 377"/>
                <a:gd name="T30" fmla="*/ 216 w 552"/>
                <a:gd name="T31" fmla="*/ 236 h 377"/>
                <a:gd name="T32" fmla="*/ 171 w 552"/>
                <a:gd name="T33" fmla="*/ 171 h 377"/>
                <a:gd name="T34" fmla="*/ 120 w 552"/>
                <a:gd name="T35" fmla="*/ 116 h 377"/>
                <a:gd name="T36" fmla="*/ 90 w 552"/>
                <a:gd name="T37" fmla="*/ 86 h 377"/>
                <a:gd name="T38" fmla="*/ 65 w 552"/>
                <a:gd name="T39" fmla="*/ 61 h 377"/>
                <a:gd name="T40" fmla="*/ 35 w 552"/>
                <a:gd name="T41" fmla="*/ 40 h 377"/>
                <a:gd name="T42" fmla="*/ 0 w 552"/>
                <a:gd name="T43" fmla="*/ 25 h 377"/>
                <a:gd name="T44" fmla="*/ 0 w 552"/>
                <a:gd name="T45" fmla="*/ 25 h 377"/>
                <a:gd name="T46" fmla="*/ 35 w 552"/>
                <a:gd name="T47" fmla="*/ 15 h 377"/>
                <a:gd name="T48" fmla="*/ 130 w 552"/>
                <a:gd name="T49" fmla="*/ 5 h 377"/>
                <a:gd name="T50" fmla="*/ 196 w 552"/>
                <a:gd name="T51" fmla="*/ 0 h 377"/>
                <a:gd name="T52" fmla="*/ 266 w 552"/>
                <a:gd name="T53" fmla="*/ 0 h 377"/>
                <a:gd name="T54" fmla="*/ 336 w 552"/>
                <a:gd name="T55" fmla="*/ 10 h 377"/>
                <a:gd name="T56" fmla="*/ 406 w 552"/>
                <a:gd name="T57" fmla="*/ 25 h 377"/>
                <a:gd name="T58" fmla="*/ 406 w 552"/>
                <a:gd name="T59" fmla="*/ 25 h 377"/>
                <a:gd name="T60" fmla="*/ 441 w 552"/>
                <a:gd name="T61" fmla="*/ 40 h 377"/>
                <a:gd name="T62" fmla="*/ 471 w 552"/>
                <a:gd name="T63" fmla="*/ 56 h 377"/>
                <a:gd name="T64" fmla="*/ 497 w 552"/>
                <a:gd name="T65" fmla="*/ 71 h 377"/>
                <a:gd name="T66" fmla="*/ 517 w 552"/>
                <a:gd name="T67" fmla="*/ 86 h 377"/>
                <a:gd name="T68" fmla="*/ 532 w 552"/>
                <a:gd name="T69" fmla="*/ 106 h 377"/>
                <a:gd name="T70" fmla="*/ 542 w 552"/>
                <a:gd name="T71" fmla="*/ 121 h 377"/>
                <a:gd name="T72" fmla="*/ 552 w 552"/>
                <a:gd name="T73" fmla="*/ 141 h 377"/>
                <a:gd name="T74" fmla="*/ 552 w 552"/>
                <a:gd name="T75" fmla="*/ 161 h 377"/>
                <a:gd name="T76" fmla="*/ 552 w 552"/>
                <a:gd name="T77" fmla="*/ 176 h 377"/>
                <a:gd name="T78" fmla="*/ 552 w 552"/>
                <a:gd name="T79" fmla="*/ 196 h 377"/>
                <a:gd name="T80" fmla="*/ 542 w 552"/>
                <a:gd name="T81" fmla="*/ 211 h 377"/>
                <a:gd name="T82" fmla="*/ 532 w 552"/>
                <a:gd name="T83" fmla="*/ 226 h 377"/>
                <a:gd name="T84" fmla="*/ 522 w 552"/>
                <a:gd name="T85" fmla="*/ 241 h 377"/>
                <a:gd name="T86" fmla="*/ 507 w 552"/>
                <a:gd name="T87" fmla="*/ 251 h 377"/>
                <a:gd name="T88" fmla="*/ 486 w 552"/>
                <a:gd name="T89" fmla="*/ 261 h 377"/>
                <a:gd name="T90" fmla="*/ 461 w 552"/>
                <a:gd name="T91" fmla="*/ 266 h 377"/>
                <a:gd name="T92" fmla="*/ 461 w 552"/>
                <a:gd name="T93" fmla="*/ 26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2" h="377">
                  <a:moveTo>
                    <a:pt x="461" y="266"/>
                  </a:moveTo>
                  <a:lnTo>
                    <a:pt x="461" y="266"/>
                  </a:lnTo>
                  <a:lnTo>
                    <a:pt x="466" y="281"/>
                  </a:lnTo>
                  <a:lnTo>
                    <a:pt x="471" y="296"/>
                  </a:lnTo>
                  <a:lnTo>
                    <a:pt x="471" y="316"/>
                  </a:lnTo>
                  <a:lnTo>
                    <a:pt x="461" y="336"/>
                  </a:lnTo>
                  <a:lnTo>
                    <a:pt x="446" y="352"/>
                  </a:lnTo>
                  <a:lnTo>
                    <a:pt x="421" y="367"/>
                  </a:lnTo>
                  <a:lnTo>
                    <a:pt x="381" y="377"/>
                  </a:lnTo>
                  <a:lnTo>
                    <a:pt x="381" y="377"/>
                  </a:lnTo>
                  <a:lnTo>
                    <a:pt x="361" y="377"/>
                  </a:lnTo>
                  <a:lnTo>
                    <a:pt x="341" y="367"/>
                  </a:lnTo>
                  <a:lnTo>
                    <a:pt x="321" y="352"/>
                  </a:lnTo>
                  <a:lnTo>
                    <a:pt x="301" y="336"/>
                  </a:lnTo>
                  <a:lnTo>
                    <a:pt x="261" y="291"/>
                  </a:lnTo>
                  <a:lnTo>
                    <a:pt x="216" y="236"/>
                  </a:lnTo>
                  <a:lnTo>
                    <a:pt x="171" y="171"/>
                  </a:lnTo>
                  <a:lnTo>
                    <a:pt x="120" y="116"/>
                  </a:lnTo>
                  <a:lnTo>
                    <a:pt x="90" y="86"/>
                  </a:lnTo>
                  <a:lnTo>
                    <a:pt x="65" y="61"/>
                  </a:lnTo>
                  <a:lnTo>
                    <a:pt x="35" y="4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5" y="15"/>
                  </a:lnTo>
                  <a:lnTo>
                    <a:pt x="130" y="5"/>
                  </a:lnTo>
                  <a:lnTo>
                    <a:pt x="196" y="0"/>
                  </a:lnTo>
                  <a:lnTo>
                    <a:pt x="266" y="0"/>
                  </a:lnTo>
                  <a:lnTo>
                    <a:pt x="336" y="10"/>
                  </a:lnTo>
                  <a:lnTo>
                    <a:pt x="406" y="25"/>
                  </a:lnTo>
                  <a:lnTo>
                    <a:pt x="406" y="25"/>
                  </a:lnTo>
                  <a:lnTo>
                    <a:pt x="441" y="40"/>
                  </a:lnTo>
                  <a:lnTo>
                    <a:pt x="471" y="56"/>
                  </a:lnTo>
                  <a:lnTo>
                    <a:pt x="497" y="71"/>
                  </a:lnTo>
                  <a:lnTo>
                    <a:pt x="517" y="86"/>
                  </a:lnTo>
                  <a:lnTo>
                    <a:pt x="532" y="106"/>
                  </a:lnTo>
                  <a:lnTo>
                    <a:pt x="542" y="121"/>
                  </a:lnTo>
                  <a:lnTo>
                    <a:pt x="552" y="141"/>
                  </a:lnTo>
                  <a:lnTo>
                    <a:pt x="552" y="161"/>
                  </a:lnTo>
                  <a:lnTo>
                    <a:pt x="552" y="176"/>
                  </a:lnTo>
                  <a:lnTo>
                    <a:pt x="552" y="196"/>
                  </a:lnTo>
                  <a:lnTo>
                    <a:pt x="542" y="211"/>
                  </a:lnTo>
                  <a:lnTo>
                    <a:pt x="532" y="226"/>
                  </a:lnTo>
                  <a:lnTo>
                    <a:pt x="522" y="241"/>
                  </a:lnTo>
                  <a:lnTo>
                    <a:pt x="507" y="251"/>
                  </a:lnTo>
                  <a:lnTo>
                    <a:pt x="486" y="261"/>
                  </a:lnTo>
                  <a:lnTo>
                    <a:pt x="461" y="266"/>
                  </a:lnTo>
                  <a:lnTo>
                    <a:pt x="461" y="26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8" name="Freeform 31"/>
            <p:cNvSpPr>
              <a:spLocks/>
            </p:cNvSpPr>
            <p:nvPr/>
          </p:nvSpPr>
          <p:spPr bwMode="auto">
            <a:xfrm>
              <a:off x="4716463" y="3805238"/>
              <a:ext cx="755650" cy="398463"/>
            </a:xfrm>
            <a:custGeom>
              <a:avLst/>
              <a:gdLst>
                <a:gd name="T0" fmla="*/ 0 w 476"/>
                <a:gd name="T1" fmla="*/ 5 h 251"/>
                <a:gd name="T2" fmla="*/ 0 w 476"/>
                <a:gd name="T3" fmla="*/ 5 h 251"/>
                <a:gd name="T4" fmla="*/ 35 w 476"/>
                <a:gd name="T5" fmla="*/ 5 h 251"/>
                <a:gd name="T6" fmla="*/ 70 w 476"/>
                <a:gd name="T7" fmla="*/ 10 h 251"/>
                <a:gd name="T8" fmla="*/ 140 w 476"/>
                <a:gd name="T9" fmla="*/ 25 h 251"/>
                <a:gd name="T10" fmla="*/ 206 w 476"/>
                <a:gd name="T11" fmla="*/ 51 h 251"/>
                <a:gd name="T12" fmla="*/ 271 w 476"/>
                <a:gd name="T13" fmla="*/ 81 h 251"/>
                <a:gd name="T14" fmla="*/ 271 w 476"/>
                <a:gd name="T15" fmla="*/ 81 h 251"/>
                <a:gd name="T16" fmla="*/ 326 w 476"/>
                <a:gd name="T17" fmla="*/ 121 h 251"/>
                <a:gd name="T18" fmla="*/ 371 w 476"/>
                <a:gd name="T19" fmla="*/ 161 h 251"/>
                <a:gd name="T20" fmla="*/ 466 w 476"/>
                <a:gd name="T21" fmla="*/ 251 h 251"/>
                <a:gd name="T22" fmla="*/ 466 w 476"/>
                <a:gd name="T23" fmla="*/ 251 h 251"/>
                <a:gd name="T24" fmla="*/ 471 w 476"/>
                <a:gd name="T25" fmla="*/ 251 h 251"/>
                <a:gd name="T26" fmla="*/ 476 w 476"/>
                <a:gd name="T27" fmla="*/ 251 h 251"/>
                <a:gd name="T28" fmla="*/ 476 w 476"/>
                <a:gd name="T29" fmla="*/ 246 h 251"/>
                <a:gd name="T30" fmla="*/ 476 w 476"/>
                <a:gd name="T31" fmla="*/ 241 h 251"/>
                <a:gd name="T32" fmla="*/ 476 w 476"/>
                <a:gd name="T33" fmla="*/ 241 h 251"/>
                <a:gd name="T34" fmla="*/ 456 w 476"/>
                <a:gd name="T35" fmla="*/ 216 h 251"/>
                <a:gd name="T36" fmla="*/ 436 w 476"/>
                <a:gd name="T37" fmla="*/ 186 h 251"/>
                <a:gd name="T38" fmla="*/ 381 w 476"/>
                <a:gd name="T39" fmla="*/ 141 h 251"/>
                <a:gd name="T40" fmla="*/ 326 w 476"/>
                <a:gd name="T41" fmla="*/ 96 h 251"/>
                <a:gd name="T42" fmla="*/ 266 w 476"/>
                <a:gd name="T43" fmla="*/ 61 h 251"/>
                <a:gd name="T44" fmla="*/ 266 w 476"/>
                <a:gd name="T45" fmla="*/ 61 h 251"/>
                <a:gd name="T46" fmla="*/ 206 w 476"/>
                <a:gd name="T47" fmla="*/ 30 h 251"/>
                <a:gd name="T48" fmla="*/ 135 w 476"/>
                <a:gd name="T49" fmla="*/ 10 h 251"/>
                <a:gd name="T50" fmla="*/ 105 w 476"/>
                <a:gd name="T51" fmla="*/ 5 h 251"/>
                <a:gd name="T52" fmla="*/ 70 w 476"/>
                <a:gd name="T53" fmla="*/ 0 h 251"/>
                <a:gd name="T54" fmla="*/ 35 w 476"/>
                <a:gd name="T55" fmla="*/ 0 h 251"/>
                <a:gd name="T56" fmla="*/ 0 w 476"/>
                <a:gd name="T57" fmla="*/ 0 h 251"/>
                <a:gd name="T58" fmla="*/ 0 w 476"/>
                <a:gd name="T59" fmla="*/ 0 h 251"/>
                <a:gd name="T60" fmla="*/ 0 w 476"/>
                <a:gd name="T61" fmla="*/ 5 h 251"/>
                <a:gd name="T62" fmla="*/ 0 w 476"/>
                <a:gd name="T63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6" h="251">
                  <a:moveTo>
                    <a:pt x="0" y="5"/>
                  </a:moveTo>
                  <a:lnTo>
                    <a:pt x="0" y="5"/>
                  </a:lnTo>
                  <a:lnTo>
                    <a:pt x="35" y="5"/>
                  </a:lnTo>
                  <a:lnTo>
                    <a:pt x="70" y="10"/>
                  </a:lnTo>
                  <a:lnTo>
                    <a:pt x="140" y="25"/>
                  </a:lnTo>
                  <a:lnTo>
                    <a:pt x="206" y="51"/>
                  </a:lnTo>
                  <a:lnTo>
                    <a:pt x="271" y="81"/>
                  </a:lnTo>
                  <a:lnTo>
                    <a:pt x="271" y="81"/>
                  </a:lnTo>
                  <a:lnTo>
                    <a:pt x="326" y="121"/>
                  </a:lnTo>
                  <a:lnTo>
                    <a:pt x="371" y="16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71" y="251"/>
                  </a:lnTo>
                  <a:lnTo>
                    <a:pt x="476" y="251"/>
                  </a:lnTo>
                  <a:lnTo>
                    <a:pt x="476" y="246"/>
                  </a:lnTo>
                  <a:lnTo>
                    <a:pt x="476" y="241"/>
                  </a:lnTo>
                  <a:lnTo>
                    <a:pt x="476" y="241"/>
                  </a:lnTo>
                  <a:lnTo>
                    <a:pt x="456" y="216"/>
                  </a:lnTo>
                  <a:lnTo>
                    <a:pt x="436" y="186"/>
                  </a:lnTo>
                  <a:lnTo>
                    <a:pt x="381" y="141"/>
                  </a:lnTo>
                  <a:lnTo>
                    <a:pt x="326" y="96"/>
                  </a:lnTo>
                  <a:lnTo>
                    <a:pt x="266" y="61"/>
                  </a:lnTo>
                  <a:lnTo>
                    <a:pt x="266" y="61"/>
                  </a:lnTo>
                  <a:lnTo>
                    <a:pt x="206" y="30"/>
                  </a:lnTo>
                  <a:lnTo>
                    <a:pt x="135" y="10"/>
                  </a:lnTo>
                  <a:lnTo>
                    <a:pt x="105" y="5"/>
                  </a:lnTo>
                  <a:lnTo>
                    <a:pt x="70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9" name="Freeform 32"/>
            <p:cNvSpPr>
              <a:spLocks/>
            </p:cNvSpPr>
            <p:nvPr/>
          </p:nvSpPr>
          <p:spPr bwMode="auto">
            <a:xfrm>
              <a:off x="5067300" y="4076700"/>
              <a:ext cx="309563" cy="87313"/>
            </a:xfrm>
            <a:custGeom>
              <a:avLst/>
              <a:gdLst>
                <a:gd name="T0" fmla="*/ 190 w 195"/>
                <a:gd name="T1" fmla="*/ 0 h 55"/>
                <a:gd name="T2" fmla="*/ 190 w 195"/>
                <a:gd name="T3" fmla="*/ 0 h 55"/>
                <a:gd name="T4" fmla="*/ 145 w 195"/>
                <a:gd name="T5" fmla="*/ 20 h 55"/>
                <a:gd name="T6" fmla="*/ 100 w 195"/>
                <a:gd name="T7" fmla="*/ 35 h 55"/>
                <a:gd name="T8" fmla="*/ 50 w 195"/>
                <a:gd name="T9" fmla="*/ 45 h 55"/>
                <a:gd name="T10" fmla="*/ 0 w 195"/>
                <a:gd name="T11" fmla="*/ 55 h 55"/>
                <a:gd name="T12" fmla="*/ 0 w 195"/>
                <a:gd name="T13" fmla="*/ 55 h 55"/>
                <a:gd name="T14" fmla="*/ 0 w 195"/>
                <a:gd name="T15" fmla="*/ 55 h 55"/>
                <a:gd name="T16" fmla="*/ 0 w 195"/>
                <a:gd name="T17" fmla="*/ 55 h 55"/>
                <a:gd name="T18" fmla="*/ 50 w 195"/>
                <a:gd name="T19" fmla="*/ 50 h 55"/>
                <a:gd name="T20" fmla="*/ 100 w 195"/>
                <a:gd name="T21" fmla="*/ 40 h 55"/>
                <a:gd name="T22" fmla="*/ 145 w 195"/>
                <a:gd name="T23" fmla="*/ 30 h 55"/>
                <a:gd name="T24" fmla="*/ 195 w 195"/>
                <a:gd name="T25" fmla="*/ 5 h 55"/>
                <a:gd name="T26" fmla="*/ 195 w 195"/>
                <a:gd name="T27" fmla="*/ 5 h 55"/>
                <a:gd name="T28" fmla="*/ 195 w 195"/>
                <a:gd name="T29" fmla="*/ 5 h 55"/>
                <a:gd name="T30" fmla="*/ 195 w 195"/>
                <a:gd name="T31" fmla="*/ 0 h 55"/>
                <a:gd name="T32" fmla="*/ 190 w 195"/>
                <a:gd name="T33" fmla="*/ 0 h 55"/>
                <a:gd name="T34" fmla="*/ 190 w 195"/>
                <a:gd name="T35" fmla="*/ 0 h 55"/>
                <a:gd name="T36" fmla="*/ 190 w 195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55">
                  <a:moveTo>
                    <a:pt x="190" y="0"/>
                  </a:moveTo>
                  <a:lnTo>
                    <a:pt x="190" y="0"/>
                  </a:lnTo>
                  <a:lnTo>
                    <a:pt x="145" y="20"/>
                  </a:lnTo>
                  <a:lnTo>
                    <a:pt x="100" y="35"/>
                  </a:lnTo>
                  <a:lnTo>
                    <a:pt x="5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50" y="50"/>
                  </a:lnTo>
                  <a:lnTo>
                    <a:pt x="100" y="40"/>
                  </a:lnTo>
                  <a:lnTo>
                    <a:pt x="145" y="30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0" name="Freeform 33"/>
            <p:cNvSpPr>
              <a:spLocks/>
            </p:cNvSpPr>
            <p:nvPr/>
          </p:nvSpPr>
          <p:spPr bwMode="auto">
            <a:xfrm>
              <a:off x="4954588" y="3949700"/>
              <a:ext cx="255588" cy="39688"/>
            </a:xfrm>
            <a:custGeom>
              <a:avLst/>
              <a:gdLst>
                <a:gd name="T0" fmla="*/ 161 w 161"/>
                <a:gd name="T1" fmla="*/ 0 h 25"/>
                <a:gd name="T2" fmla="*/ 161 w 161"/>
                <a:gd name="T3" fmla="*/ 0 h 25"/>
                <a:gd name="T4" fmla="*/ 121 w 161"/>
                <a:gd name="T5" fmla="*/ 0 h 25"/>
                <a:gd name="T6" fmla="*/ 81 w 161"/>
                <a:gd name="T7" fmla="*/ 5 h 25"/>
                <a:gd name="T8" fmla="*/ 41 w 161"/>
                <a:gd name="T9" fmla="*/ 15 h 25"/>
                <a:gd name="T10" fmla="*/ 0 w 161"/>
                <a:gd name="T11" fmla="*/ 15 h 25"/>
                <a:gd name="T12" fmla="*/ 0 w 161"/>
                <a:gd name="T13" fmla="*/ 15 h 25"/>
                <a:gd name="T14" fmla="*/ 0 w 161"/>
                <a:gd name="T15" fmla="*/ 15 h 25"/>
                <a:gd name="T16" fmla="*/ 0 w 161"/>
                <a:gd name="T17" fmla="*/ 15 h 25"/>
                <a:gd name="T18" fmla="*/ 21 w 161"/>
                <a:gd name="T19" fmla="*/ 20 h 25"/>
                <a:gd name="T20" fmla="*/ 41 w 161"/>
                <a:gd name="T21" fmla="*/ 25 h 25"/>
                <a:gd name="T22" fmla="*/ 81 w 161"/>
                <a:gd name="T23" fmla="*/ 20 h 25"/>
                <a:gd name="T24" fmla="*/ 161 w 161"/>
                <a:gd name="T25" fmla="*/ 5 h 25"/>
                <a:gd name="T26" fmla="*/ 161 w 161"/>
                <a:gd name="T27" fmla="*/ 5 h 25"/>
                <a:gd name="T28" fmla="*/ 161 w 161"/>
                <a:gd name="T29" fmla="*/ 0 h 25"/>
                <a:gd name="T30" fmla="*/ 161 w 161"/>
                <a:gd name="T3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25">
                  <a:moveTo>
                    <a:pt x="161" y="0"/>
                  </a:moveTo>
                  <a:lnTo>
                    <a:pt x="161" y="0"/>
                  </a:lnTo>
                  <a:lnTo>
                    <a:pt x="121" y="0"/>
                  </a:lnTo>
                  <a:lnTo>
                    <a:pt x="81" y="5"/>
                  </a:lnTo>
                  <a:lnTo>
                    <a:pt x="4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1" y="20"/>
                  </a:lnTo>
                  <a:lnTo>
                    <a:pt x="41" y="25"/>
                  </a:lnTo>
                  <a:lnTo>
                    <a:pt x="81" y="20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1" name="Freeform 34"/>
            <p:cNvSpPr>
              <a:spLocks/>
            </p:cNvSpPr>
            <p:nvPr/>
          </p:nvSpPr>
          <p:spPr bwMode="auto">
            <a:xfrm>
              <a:off x="5202238" y="3781425"/>
              <a:ext cx="63500" cy="215900"/>
            </a:xfrm>
            <a:custGeom>
              <a:avLst/>
              <a:gdLst>
                <a:gd name="T0" fmla="*/ 0 w 40"/>
                <a:gd name="T1" fmla="*/ 5 h 136"/>
                <a:gd name="T2" fmla="*/ 0 w 40"/>
                <a:gd name="T3" fmla="*/ 5 h 136"/>
                <a:gd name="T4" fmla="*/ 25 w 40"/>
                <a:gd name="T5" fmla="*/ 66 h 136"/>
                <a:gd name="T6" fmla="*/ 30 w 40"/>
                <a:gd name="T7" fmla="*/ 101 h 136"/>
                <a:gd name="T8" fmla="*/ 35 w 40"/>
                <a:gd name="T9" fmla="*/ 131 h 136"/>
                <a:gd name="T10" fmla="*/ 35 w 40"/>
                <a:gd name="T11" fmla="*/ 131 h 136"/>
                <a:gd name="T12" fmla="*/ 35 w 40"/>
                <a:gd name="T13" fmla="*/ 136 h 136"/>
                <a:gd name="T14" fmla="*/ 40 w 40"/>
                <a:gd name="T15" fmla="*/ 131 h 136"/>
                <a:gd name="T16" fmla="*/ 40 w 40"/>
                <a:gd name="T17" fmla="*/ 131 h 136"/>
                <a:gd name="T18" fmla="*/ 40 w 40"/>
                <a:gd name="T19" fmla="*/ 116 h 136"/>
                <a:gd name="T20" fmla="*/ 40 w 40"/>
                <a:gd name="T21" fmla="*/ 101 h 136"/>
                <a:gd name="T22" fmla="*/ 35 w 40"/>
                <a:gd name="T23" fmla="*/ 66 h 136"/>
                <a:gd name="T24" fmla="*/ 20 w 40"/>
                <a:gd name="T25" fmla="*/ 30 h 136"/>
                <a:gd name="T26" fmla="*/ 5 w 40"/>
                <a:gd name="T27" fmla="*/ 5 h 136"/>
                <a:gd name="T28" fmla="*/ 5 w 40"/>
                <a:gd name="T29" fmla="*/ 5 h 136"/>
                <a:gd name="T30" fmla="*/ 0 w 40"/>
                <a:gd name="T31" fmla="*/ 0 h 136"/>
                <a:gd name="T32" fmla="*/ 0 w 40"/>
                <a:gd name="T33" fmla="*/ 5 h 136"/>
                <a:gd name="T34" fmla="*/ 0 w 40"/>
                <a:gd name="T35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36">
                  <a:moveTo>
                    <a:pt x="0" y="5"/>
                  </a:moveTo>
                  <a:lnTo>
                    <a:pt x="0" y="5"/>
                  </a:lnTo>
                  <a:lnTo>
                    <a:pt x="25" y="66"/>
                  </a:lnTo>
                  <a:lnTo>
                    <a:pt x="30" y="10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6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0" y="116"/>
                  </a:lnTo>
                  <a:lnTo>
                    <a:pt x="40" y="101"/>
                  </a:lnTo>
                  <a:lnTo>
                    <a:pt x="35" y="66"/>
                  </a:lnTo>
                  <a:lnTo>
                    <a:pt x="20" y="3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2" name="Freeform 35"/>
            <p:cNvSpPr>
              <a:spLocks/>
            </p:cNvSpPr>
            <p:nvPr/>
          </p:nvSpPr>
          <p:spPr bwMode="auto">
            <a:xfrm>
              <a:off x="5432425" y="3844925"/>
              <a:ext cx="47625" cy="311150"/>
            </a:xfrm>
            <a:custGeom>
              <a:avLst/>
              <a:gdLst>
                <a:gd name="T0" fmla="*/ 0 w 30"/>
                <a:gd name="T1" fmla="*/ 5 h 196"/>
                <a:gd name="T2" fmla="*/ 0 w 30"/>
                <a:gd name="T3" fmla="*/ 5 h 196"/>
                <a:gd name="T4" fmla="*/ 10 w 30"/>
                <a:gd name="T5" fmla="*/ 51 h 196"/>
                <a:gd name="T6" fmla="*/ 15 w 30"/>
                <a:gd name="T7" fmla="*/ 96 h 196"/>
                <a:gd name="T8" fmla="*/ 15 w 30"/>
                <a:gd name="T9" fmla="*/ 96 h 196"/>
                <a:gd name="T10" fmla="*/ 15 w 30"/>
                <a:gd name="T11" fmla="*/ 121 h 196"/>
                <a:gd name="T12" fmla="*/ 10 w 30"/>
                <a:gd name="T13" fmla="*/ 146 h 196"/>
                <a:gd name="T14" fmla="*/ 0 w 30"/>
                <a:gd name="T15" fmla="*/ 196 h 196"/>
                <a:gd name="T16" fmla="*/ 0 w 30"/>
                <a:gd name="T17" fmla="*/ 196 h 196"/>
                <a:gd name="T18" fmla="*/ 0 w 30"/>
                <a:gd name="T19" fmla="*/ 196 h 196"/>
                <a:gd name="T20" fmla="*/ 5 w 30"/>
                <a:gd name="T21" fmla="*/ 196 h 196"/>
                <a:gd name="T22" fmla="*/ 5 w 30"/>
                <a:gd name="T23" fmla="*/ 196 h 196"/>
                <a:gd name="T24" fmla="*/ 20 w 30"/>
                <a:gd name="T25" fmla="*/ 181 h 196"/>
                <a:gd name="T26" fmla="*/ 25 w 30"/>
                <a:gd name="T27" fmla="*/ 156 h 196"/>
                <a:gd name="T28" fmla="*/ 30 w 30"/>
                <a:gd name="T29" fmla="*/ 131 h 196"/>
                <a:gd name="T30" fmla="*/ 30 w 30"/>
                <a:gd name="T31" fmla="*/ 101 h 196"/>
                <a:gd name="T32" fmla="*/ 30 w 30"/>
                <a:gd name="T33" fmla="*/ 71 h 196"/>
                <a:gd name="T34" fmla="*/ 25 w 30"/>
                <a:gd name="T35" fmla="*/ 46 h 196"/>
                <a:gd name="T36" fmla="*/ 15 w 30"/>
                <a:gd name="T37" fmla="*/ 21 h 196"/>
                <a:gd name="T38" fmla="*/ 5 w 30"/>
                <a:gd name="T39" fmla="*/ 0 h 196"/>
                <a:gd name="T40" fmla="*/ 5 w 30"/>
                <a:gd name="T41" fmla="*/ 0 h 196"/>
                <a:gd name="T42" fmla="*/ 0 w 30"/>
                <a:gd name="T43" fmla="*/ 0 h 196"/>
                <a:gd name="T44" fmla="*/ 0 w 30"/>
                <a:gd name="T45" fmla="*/ 5 h 196"/>
                <a:gd name="T46" fmla="*/ 0 w 30"/>
                <a:gd name="T4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196">
                  <a:moveTo>
                    <a:pt x="0" y="5"/>
                  </a:moveTo>
                  <a:lnTo>
                    <a:pt x="0" y="5"/>
                  </a:lnTo>
                  <a:lnTo>
                    <a:pt x="10" y="51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121"/>
                  </a:lnTo>
                  <a:lnTo>
                    <a:pt x="10" y="14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20" y="181"/>
                  </a:lnTo>
                  <a:lnTo>
                    <a:pt x="25" y="156"/>
                  </a:lnTo>
                  <a:lnTo>
                    <a:pt x="30" y="131"/>
                  </a:lnTo>
                  <a:lnTo>
                    <a:pt x="30" y="101"/>
                  </a:lnTo>
                  <a:lnTo>
                    <a:pt x="30" y="71"/>
                  </a:lnTo>
                  <a:lnTo>
                    <a:pt x="25" y="46"/>
                  </a:lnTo>
                  <a:lnTo>
                    <a:pt x="15" y="2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3" name="Freeform 36"/>
            <p:cNvSpPr>
              <a:spLocks/>
            </p:cNvSpPr>
            <p:nvPr/>
          </p:nvSpPr>
          <p:spPr bwMode="auto">
            <a:xfrm>
              <a:off x="5703888" y="3582988"/>
              <a:ext cx="230188" cy="995363"/>
            </a:xfrm>
            <a:custGeom>
              <a:avLst/>
              <a:gdLst>
                <a:gd name="T0" fmla="*/ 140 w 145"/>
                <a:gd name="T1" fmla="*/ 0 h 627"/>
                <a:gd name="T2" fmla="*/ 140 w 145"/>
                <a:gd name="T3" fmla="*/ 0 h 627"/>
                <a:gd name="T4" fmla="*/ 110 w 145"/>
                <a:gd name="T5" fmla="*/ 30 h 627"/>
                <a:gd name="T6" fmla="*/ 85 w 145"/>
                <a:gd name="T7" fmla="*/ 60 h 627"/>
                <a:gd name="T8" fmla="*/ 60 w 145"/>
                <a:gd name="T9" fmla="*/ 90 h 627"/>
                <a:gd name="T10" fmla="*/ 45 w 145"/>
                <a:gd name="T11" fmla="*/ 125 h 627"/>
                <a:gd name="T12" fmla="*/ 30 w 145"/>
                <a:gd name="T13" fmla="*/ 165 h 627"/>
                <a:gd name="T14" fmla="*/ 15 w 145"/>
                <a:gd name="T15" fmla="*/ 201 h 627"/>
                <a:gd name="T16" fmla="*/ 10 w 145"/>
                <a:gd name="T17" fmla="*/ 241 h 627"/>
                <a:gd name="T18" fmla="*/ 5 w 145"/>
                <a:gd name="T19" fmla="*/ 281 h 627"/>
                <a:gd name="T20" fmla="*/ 5 w 145"/>
                <a:gd name="T21" fmla="*/ 281 h 627"/>
                <a:gd name="T22" fmla="*/ 0 w 145"/>
                <a:gd name="T23" fmla="*/ 326 h 627"/>
                <a:gd name="T24" fmla="*/ 5 w 145"/>
                <a:gd name="T25" fmla="*/ 376 h 627"/>
                <a:gd name="T26" fmla="*/ 15 w 145"/>
                <a:gd name="T27" fmla="*/ 466 h 627"/>
                <a:gd name="T28" fmla="*/ 15 w 145"/>
                <a:gd name="T29" fmla="*/ 466 h 627"/>
                <a:gd name="T30" fmla="*/ 25 w 145"/>
                <a:gd name="T31" fmla="*/ 547 h 627"/>
                <a:gd name="T32" fmla="*/ 40 w 145"/>
                <a:gd name="T33" fmla="*/ 587 h 627"/>
                <a:gd name="T34" fmla="*/ 55 w 145"/>
                <a:gd name="T35" fmla="*/ 627 h 627"/>
                <a:gd name="T36" fmla="*/ 55 w 145"/>
                <a:gd name="T37" fmla="*/ 627 h 627"/>
                <a:gd name="T38" fmla="*/ 60 w 145"/>
                <a:gd name="T39" fmla="*/ 627 h 627"/>
                <a:gd name="T40" fmla="*/ 60 w 145"/>
                <a:gd name="T41" fmla="*/ 622 h 627"/>
                <a:gd name="T42" fmla="*/ 60 w 145"/>
                <a:gd name="T43" fmla="*/ 622 h 627"/>
                <a:gd name="T44" fmla="*/ 55 w 145"/>
                <a:gd name="T45" fmla="*/ 587 h 627"/>
                <a:gd name="T46" fmla="*/ 50 w 145"/>
                <a:gd name="T47" fmla="*/ 552 h 627"/>
                <a:gd name="T48" fmla="*/ 35 w 145"/>
                <a:gd name="T49" fmla="*/ 482 h 627"/>
                <a:gd name="T50" fmla="*/ 35 w 145"/>
                <a:gd name="T51" fmla="*/ 482 h 627"/>
                <a:gd name="T52" fmla="*/ 20 w 145"/>
                <a:gd name="T53" fmla="*/ 401 h 627"/>
                <a:gd name="T54" fmla="*/ 15 w 145"/>
                <a:gd name="T55" fmla="*/ 316 h 627"/>
                <a:gd name="T56" fmla="*/ 15 w 145"/>
                <a:gd name="T57" fmla="*/ 316 h 627"/>
                <a:gd name="T58" fmla="*/ 20 w 145"/>
                <a:gd name="T59" fmla="*/ 271 h 627"/>
                <a:gd name="T60" fmla="*/ 25 w 145"/>
                <a:gd name="T61" fmla="*/ 226 h 627"/>
                <a:gd name="T62" fmla="*/ 35 w 145"/>
                <a:gd name="T63" fmla="*/ 186 h 627"/>
                <a:gd name="T64" fmla="*/ 45 w 145"/>
                <a:gd name="T65" fmla="*/ 145 h 627"/>
                <a:gd name="T66" fmla="*/ 65 w 145"/>
                <a:gd name="T67" fmla="*/ 105 h 627"/>
                <a:gd name="T68" fmla="*/ 85 w 145"/>
                <a:gd name="T69" fmla="*/ 70 h 627"/>
                <a:gd name="T70" fmla="*/ 115 w 145"/>
                <a:gd name="T71" fmla="*/ 35 h 627"/>
                <a:gd name="T72" fmla="*/ 145 w 145"/>
                <a:gd name="T73" fmla="*/ 5 h 627"/>
                <a:gd name="T74" fmla="*/ 145 w 145"/>
                <a:gd name="T75" fmla="*/ 5 h 627"/>
                <a:gd name="T76" fmla="*/ 140 w 145"/>
                <a:gd name="T77" fmla="*/ 0 h 627"/>
                <a:gd name="T78" fmla="*/ 140 w 145"/>
                <a:gd name="T7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627">
                  <a:moveTo>
                    <a:pt x="140" y="0"/>
                  </a:moveTo>
                  <a:lnTo>
                    <a:pt x="140" y="0"/>
                  </a:lnTo>
                  <a:lnTo>
                    <a:pt x="110" y="30"/>
                  </a:lnTo>
                  <a:lnTo>
                    <a:pt x="85" y="60"/>
                  </a:lnTo>
                  <a:lnTo>
                    <a:pt x="60" y="90"/>
                  </a:lnTo>
                  <a:lnTo>
                    <a:pt x="45" y="125"/>
                  </a:lnTo>
                  <a:lnTo>
                    <a:pt x="30" y="165"/>
                  </a:lnTo>
                  <a:lnTo>
                    <a:pt x="15" y="201"/>
                  </a:lnTo>
                  <a:lnTo>
                    <a:pt x="10" y="241"/>
                  </a:lnTo>
                  <a:lnTo>
                    <a:pt x="5" y="281"/>
                  </a:lnTo>
                  <a:lnTo>
                    <a:pt x="5" y="281"/>
                  </a:lnTo>
                  <a:lnTo>
                    <a:pt x="0" y="326"/>
                  </a:lnTo>
                  <a:lnTo>
                    <a:pt x="5" y="376"/>
                  </a:lnTo>
                  <a:lnTo>
                    <a:pt x="15" y="466"/>
                  </a:lnTo>
                  <a:lnTo>
                    <a:pt x="15" y="466"/>
                  </a:lnTo>
                  <a:lnTo>
                    <a:pt x="25" y="547"/>
                  </a:lnTo>
                  <a:lnTo>
                    <a:pt x="40" y="587"/>
                  </a:lnTo>
                  <a:lnTo>
                    <a:pt x="55" y="627"/>
                  </a:lnTo>
                  <a:lnTo>
                    <a:pt x="55" y="627"/>
                  </a:lnTo>
                  <a:lnTo>
                    <a:pt x="60" y="627"/>
                  </a:lnTo>
                  <a:lnTo>
                    <a:pt x="60" y="622"/>
                  </a:lnTo>
                  <a:lnTo>
                    <a:pt x="60" y="622"/>
                  </a:lnTo>
                  <a:lnTo>
                    <a:pt x="55" y="587"/>
                  </a:lnTo>
                  <a:lnTo>
                    <a:pt x="50" y="552"/>
                  </a:lnTo>
                  <a:lnTo>
                    <a:pt x="35" y="482"/>
                  </a:lnTo>
                  <a:lnTo>
                    <a:pt x="35" y="482"/>
                  </a:lnTo>
                  <a:lnTo>
                    <a:pt x="20" y="401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20" y="271"/>
                  </a:lnTo>
                  <a:lnTo>
                    <a:pt x="25" y="226"/>
                  </a:lnTo>
                  <a:lnTo>
                    <a:pt x="35" y="186"/>
                  </a:lnTo>
                  <a:lnTo>
                    <a:pt x="45" y="145"/>
                  </a:lnTo>
                  <a:lnTo>
                    <a:pt x="65" y="105"/>
                  </a:lnTo>
                  <a:lnTo>
                    <a:pt x="85" y="70"/>
                  </a:lnTo>
                  <a:lnTo>
                    <a:pt x="115" y="3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4" name="Freeform 37"/>
            <p:cNvSpPr>
              <a:spLocks/>
            </p:cNvSpPr>
            <p:nvPr/>
          </p:nvSpPr>
          <p:spPr bwMode="auto">
            <a:xfrm>
              <a:off x="5624513" y="3295650"/>
              <a:ext cx="549275" cy="582613"/>
            </a:xfrm>
            <a:custGeom>
              <a:avLst/>
              <a:gdLst>
                <a:gd name="T0" fmla="*/ 105 w 346"/>
                <a:gd name="T1" fmla="*/ 306 h 367"/>
                <a:gd name="T2" fmla="*/ 105 w 346"/>
                <a:gd name="T3" fmla="*/ 306 h 367"/>
                <a:gd name="T4" fmla="*/ 105 w 346"/>
                <a:gd name="T5" fmla="*/ 321 h 367"/>
                <a:gd name="T6" fmla="*/ 110 w 346"/>
                <a:gd name="T7" fmla="*/ 331 h 367"/>
                <a:gd name="T8" fmla="*/ 115 w 346"/>
                <a:gd name="T9" fmla="*/ 346 h 367"/>
                <a:gd name="T10" fmla="*/ 125 w 346"/>
                <a:gd name="T11" fmla="*/ 357 h 367"/>
                <a:gd name="T12" fmla="*/ 145 w 346"/>
                <a:gd name="T13" fmla="*/ 367 h 367"/>
                <a:gd name="T14" fmla="*/ 165 w 346"/>
                <a:gd name="T15" fmla="*/ 367 h 367"/>
                <a:gd name="T16" fmla="*/ 195 w 346"/>
                <a:gd name="T17" fmla="*/ 362 h 367"/>
                <a:gd name="T18" fmla="*/ 195 w 346"/>
                <a:gd name="T19" fmla="*/ 362 h 367"/>
                <a:gd name="T20" fmla="*/ 210 w 346"/>
                <a:gd name="T21" fmla="*/ 351 h 367"/>
                <a:gd name="T22" fmla="*/ 220 w 346"/>
                <a:gd name="T23" fmla="*/ 341 h 367"/>
                <a:gd name="T24" fmla="*/ 230 w 346"/>
                <a:gd name="T25" fmla="*/ 326 h 367"/>
                <a:gd name="T26" fmla="*/ 241 w 346"/>
                <a:gd name="T27" fmla="*/ 306 h 367"/>
                <a:gd name="T28" fmla="*/ 256 w 346"/>
                <a:gd name="T29" fmla="*/ 266 h 367"/>
                <a:gd name="T30" fmla="*/ 266 w 346"/>
                <a:gd name="T31" fmla="*/ 211 h 367"/>
                <a:gd name="T32" fmla="*/ 276 w 346"/>
                <a:gd name="T33" fmla="*/ 156 h 367"/>
                <a:gd name="T34" fmla="*/ 291 w 346"/>
                <a:gd name="T35" fmla="*/ 101 h 367"/>
                <a:gd name="T36" fmla="*/ 316 w 346"/>
                <a:gd name="T37" fmla="*/ 45 h 367"/>
                <a:gd name="T38" fmla="*/ 326 w 346"/>
                <a:gd name="T39" fmla="*/ 25 h 367"/>
                <a:gd name="T40" fmla="*/ 346 w 346"/>
                <a:gd name="T41" fmla="*/ 0 h 367"/>
                <a:gd name="T42" fmla="*/ 346 w 346"/>
                <a:gd name="T43" fmla="*/ 0 h 367"/>
                <a:gd name="T44" fmla="*/ 316 w 346"/>
                <a:gd name="T45" fmla="*/ 5 h 367"/>
                <a:gd name="T46" fmla="*/ 246 w 346"/>
                <a:gd name="T47" fmla="*/ 25 h 367"/>
                <a:gd name="T48" fmla="*/ 200 w 346"/>
                <a:gd name="T49" fmla="*/ 40 h 367"/>
                <a:gd name="T50" fmla="*/ 150 w 346"/>
                <a:gd name="T51" fmla="*/ 66 h 367"/>
                <a:gd name="T52" fmla="*/ 105 w 346"/>
                <a:gd name="T53" fmla="*/ 91 h 367"/>
                <a:gd name="T54" fmla="*/ 60 w 346"/>
                <a:gd name="T55" fmla="*/ 126 h 367"/>
                <a:gd name="T56" fmla="*/ 60 w 346"/>
                <a:gd name="T57" fmla="*/ 126 h 367"/>
                <a:gd name="T58" fmla="*/ 25 w 346"/>
                <a:gd name="T59" fmla="*/ 161 h 367"/>
                <a:gd name="T60" fmla="*/ 5 w 346"/>
                <a:gd name="T61" fmla="*/ 196 h 367"/>
                <a:gd name="T62" fmla="*/ 0 w 346"/>
                <a:gd name="T63" fmla="*/ 231 h 367"/>
                <a:gd name="T64" fmla="*/ 5 w 346"/>
                <a:gd name="T65" fmla="*/ 261 h 367"/>
                <a:gd name="T66" fmla="*/ 15 w 346"/>
                <a:gd name="T67" fmla="*/ 281 h 367"/>
                <a:gd name="T68" fmla="*/ 40 w 346"/>
                <a:gd name="T69" fmla="*/ 301 h 367"/>
                <a:gd name="T70" fmla="*/ 70 w 346"/>
                <a:gd name="T71" fmla="*/ 306 h 367"/>
                <a:gd name="T72" fmla="*/ 105 w 346"/>
                <a:gd name="T73" fmla="*/ 306 h 367"/>
                <a:gd name="T74" fmla="*/ 105 w 346"/>
                <a:gd name="T75" fmla="*/ 30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" h="367">
                  <a:moveTo>
                    <a:pt x="105" y="306"/>
                  </a:moveTo>
                  <a:lnTo>
                    <a:pt x="105" y="306"/>
                  </a:lnTo>
                  <a:lnTo>
                    <a:pt x="105" y="321"/>
                  </a:lnTo>
                  <a:lnTo>
                    <a:pt x="110" y="331"/>
                  </a:lnTo>
                  <a:lnTo>
                    <a:pt x="115" y="346"/>
                  </a:lnTo>
                  <a:lnTo>
                    <a:pt x="125" y="357"/>
                  </a:lnTo>
                  <a:lnTo>
                    <a:pt x="145" y="367"/>
                  </a:lnTo>
                  <a:lnTo>
                    <a:pt x="165" y="367"/>
                  </a:lnTo>
                  <a:lnTo>
                    <a:pt x="195" y="362"/>
                  </a:lnTo>
                  <a:lnTo>
                    <a:pt x="195" y="362"/>
                  </a:lnTo>
                  <a:lnTo>
                    <a:pt x="210" y="351"/>
                  </a:lnTo>
                  <a:lnTo>
                    <a:pt x="220" y="341"/>
                  </a:lnTo>
                  <a:lnTo>
                    <a:pt x="230" y="326"/>
                  </a:lnTo>
                  <a:lnTo>
                    <a:pt x="241" y="306"/>
                  </a:lnTo>
                  <a:lnTo>
                    <a:pt x="256" y="266"/>
                  </a:lnTo>
                  <a:lnTo>
                    <a:pt x="266" y="211"/>
                  </a:lnTo>
                  <a:lnTo>
                    <a:pt x="276" y="156"/>
                  </a:lnTo>
                  <a:lnTo>
                    <a:pt x="291" y="101"/>
                  </a:lnTo>
                  <a:lnTo>
                    <a:pt x="316" y="45"/>
                  </a:lnTo>
                  <a:lnTo>
                    <a:pt x="326" y="25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16" y="5"/>
                  </a:lnTo>
                  <a:lnTo>
                    <a:pt x="246" y="25"/>
                  </a:lnTo>
                  <a:lnTo>
                    <a:pt x="200" y="40"/>
                  </a:lnTo>
                  <a:lnTo>
                    <a:pt x="150" y="66"/>
                  </a:lnTo>
                  <a:lnTo>
                    <a:pt x="105" y="91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25" y="161"/>
                  </a:lnTo>
                  <a:lnTo>
                    <a:pt x="5" y="196"/>
                  </a:lnTo>
                  <a:lnTo>
                    <a:pt x="0" y="231"/>
                  </a:lnTo>
                  <a:lnTo>
                    <a:pt x="5" y="261"/>
                  </a:lnTo>
                  <a:lnTo>
                    <a:pt x="15" y="281"/>
                  </a:lnTo>
                  <a:lnTo>
                    <a:pt x="40" y="301"/>
                  </a:lnTo>
                  <a:lnTo>
                    <a:pt x="70" y="306"/>
                  </a:lnTo>
                  <a:lnTo>
                    <a:pt x="105" y="306"/>
                  </a:lnTo>
                  <a:lnTo>
                    <a:pt x="105" y="30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5" name="Freeform 38"/>
            <p:cNvSpPr>
              <a:spLocks/>
            </p:cNvSpPr>
            <p:nvPr/>
          </p:nvSpPr>
          <p:spPr bwMode="auto">
            <a:xfrm>
              <a:off x="5767388" y="3295650"/>
              <a:ext cx="406400" cy="501650"/>
            </a:xfrm>
            <a:custGeom>
              <a:avLst/>
              <a:gdLst>
                <a:gd name="T0" fmla="*/ 256 w 256"/>
                <a:gd name="T1" fmla="*/ 0 h 316"/>
                <a:gd name="T2" fmla="*/ 256 w 256"/>
                <a:gd name="T3" fmla="*/ 0 h 316"/>
                <a:gd name="T4" fmla="*/ 206 w 256"/>
                <a:gd name="T5" fmla="*/ 20 h 316"/>
                <a:gd name="T6" fmla="*/ 166 w 256"/>
                <a:gd name="T7" fmla="*/ 45 h 316"/>
                <a:gd name="T8" fmla="*/ 125 w 256"/>
                <a:gd name="T9" fmla="*/ 76 h 316"/>
                <a:gd name="T10" fmla="*/ 90 w 256"/>
                <a:gd name="T11" fmla="*/ 116 h 316"/>
                <a:gd name="T12" fmla="*/ 90 w 256"/>
                <a:gd name="T13" fmla="*/ 116 h 316"/>
                <a:gd name="T14" fmla="*/ 60 w 256"/>
                <a:gd name="T15" fmla="*/ 161 h 316"/>
                <a:gd name="T16" fmla="*/ 35 w 256"/>
                <a:gd name="T17" fmla="*/ 206 h 316"/>
                <a:gd name="T18" fmla="*/ 15 w 256"/>
                <a:gd name="T19" fmla="*/ 256 h 316"/>
                <a:gd name="T20" fmla="*/ 0 w 256"/>
                <a:gd name="T21" fmla="*/ 311 h 316"/>
                <a:gd name="T22" fmla="*/ 0 w 256"/>
                <a:gd name="T23" fmla="*/ 311 h 316"/>
                <a:gd name="T24" fmla="*/ 5 w 256"/>
                <a:gd name="T25" fmla="*/ 311 h 316"/>
                <a:gd name="T26" fmla="*/ 5 w 256"/>
                <a:gd name="T27" fmla="*/ 316 h 316"/>
                <a:gd name="T28" fmla="*/ 10 w 256"/>
                <a:gd name="T29" fmla="*/ 311 h 316"/>
                <a:gd name="T30" fmla="*/ 15 w 256"/>
                <a:gd name="T31" fmla="*/ 311 h 316"/>
                <a:gd name="T32" fmla="*/ 15 w 256"/>
                <a:gd name="T33" fmla="*/ 311 h 316"/>
                <a:gd name="T34" fmla="*/ 30 w 256"/>
                <a:gd name="T35" fmla="*/ 261 h 316"/>
                <a:gd name="T36" fmla="*/ 50 w 256"/>
                <a:gd name="T37" fmla="*/ 216 h 316"/>
                <a:gd name="T38" fmla="*/ 75 w 256"/>
                <a:gd name="T39" fmla="*/ 171 h 316"/>
                <a:gd name="T40" fmla="*/ 100 w 256"/>
                <a:gd name="T41" fmla="*/ 131 h 316"/>
                <a:gd name="T42" fmla="*/ 130 w 256"/>
                <a:gd name="T43" fmla="*/ 91 h 316"/>
                <a:gd name="T44" fmla="*/ 166 w 256"/>
                <a:gd name="T45" fmla="*/ 55 h 316"/>
                <a:gd name="T46" fmla="*/ 206 w 256"/>
                <a:gd name="T47" fmla="*/ 25 h 316"/>
                <a:gd name="T48" fmla="*/ 256 w 256"/>
                <a:gd name="T49" fmla="*/ 5 h 316"/>
                <a:gd name="T50" fmla="*/ 256 w 256"/>
                <a:gd name="T51" fmla="*/ 5 h 316"/>
                <a:gd name="T52" fmla="*/ 256 w 256"/>
                <a:gd name="T53" fmla="*/ 0 h 316"/>
                <a:gd name="T54" fmla="*/ 256 w 25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316">
                  <a:moveTo>
                    <a:pt x="256" y="0"/>
                  </a:moveTo>
                  <a:lnTo>
                    <a:pt x="256" y="0"/>
                  </a:lnTo>
                  <a:lnTo>
                    <a:pt x="206" y="20"/>
                  </a:lnTo>
                  <a:lnTo>
                    <a:pt x="166" y="45"/>
                  </a:lnTo>
                  <a:lnTo>
                    <a:pt x="125" y="76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60" y="161"/>
                  </a:lnTo>
                  <a:lnTo>
                    <a:pt x="35" y="206"/>
                  </a:lnTo>
                  <a:lnTo>
                    <a:pt x="15" y="256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5" y="311"/>
                  </a:lnTo>
                  <a:lnTo>
                    <a:pt x="5" y="316"/>
                  </a:lnTo>
                  <a:lnTo>
                    <a:pt x="10" y="311"/>
                  </a:lnTo>
                  <a:lnTo>
                    <a:pt x="15" y="311"/>
                  </a:lnTo>
                  <a:lnTo>
                    <a:pt x="15" y="311"/>
                  </a:lnTo>
                  <a:lnTo>
                    <a:pt x="30" y="261"/>
                  </a:lnTo>
                  <a:lnTo>
                    <a:pt x="50" y="216"/>
                  </a:lnTo>
                  <a:lnTo>
                    <a:pt x="75" y="171"/>
                  </a:lnTo>
                  <a:lnTo>
                    <a:pt x="100" y="131"/>
                  </a:lnTo>
                  <a:lnTo>
                    <a:pt x="130" y="91"/>
                  </a:lnTo>
                  <a:lnTo>
                    <a:pt x="166" y="55"/>
                  </a:lnTo>
                  <a:lnTo>
                    <a:pt x="206" y="25"/>
                  </a:lnTo>
                  <a:lnTo>
                    <a:pt x="256" y="5"/>
                  </a:lnTo>
                  <a:lnTo>
                    <a:pt x="256" y="5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6" name="Freeform 39"/>
            <p:cNvSpPr>
              <a:spLocks/>
            </p:cNvSpPr>
            <p:nvPr/>
          </p:nvSpPr>
          <p:spPr bwMode="auto">
            <a:xfrm>
              <a:off x="5799138" y="3646488"/>
              <a:ext cx="247650" cy="39688"/>
            </a:xfrm>
            <a:custGeom>
              <a:avLst/>
              <a:gdLst>
                <a:gd name="T0" fmla="*/ 5 w 156"/>
                <a:gd name="T1" fmla="*/ 25 h 25"/>
                <a:gd name="T2" fmla="*/ 5 w 156"/>
                <a:gd name="T3" fmla="*/ 25 h 25"/>
                <a:gd name="T4" fmla="*/ 45 w 156"/>
                <a:gd name="T5" fmla="*/ 25 h 25"/>
                <a:gd name="T6" fmla="*/ 80 w 156"/>
                <a:gd name="T7" fmla="*/ 20 h 25"/>
                <a:gd name="T8" fmla="*/ 115 w 156"/>
                <a:gd name="T9" fmla="*/ 15 h 25"/>
                <a:gd name="T10" fmla="*/ 156 w 156"/>
                <a:gd name="T11" fmla="*/ 0 h 25"/>
                <a:gd name="T12" fmla="*/ 156 w 156"/>
                <a:gd name="T13" fmla="*/ 0 h 25"/>
                <a:gd name="T14" fmla="*/ 156 w 156"/>
                <a:gd name="T15" fmla="*/ 0 h 25"/>
                <a:gd name="T16" fmla="*/ 156 w 156"/>
                <a:gd name="T17" fmla="*/ 0 h 25"/>
                <a:gd name="T18" fmla="*/ 120 w 156"/>
                <a:gd name="T19" fmla="*/ 10 h 25"/>
                <a:gd name="T20" fmla="*/ 80 w 156"/>
                <a:gd name="T21" fmla="*/ 15 h 25"/>
                <a:gd name="T22" fmla="*/ 40 w 156"/>
                <a:gd name="T23" fmla="*/ 20 h 25"/>
                <a:gd name="T24" fmla="*/ 5 w 156"/>
                <a:gd name="T25" fmla="*/ 15 h 25"/>
                <a:gd name="T26" fmla="*/ 5 w 156"/>
                <a:gd name="T27" fmla="*/ 15 h 25"/>
                <a:gd name="T28" fmla="*/ 0 w 156"/>
                <a:gd name="T29" fmla="*/ 20 h 25"/>
                <a:gd name="T30" fmla="*/ 5 w 156"/>
                <a:gd name="T31" fmla="*/ 25 h 25"/>
                <a:gd name="T32" fmla="*/ 5 w 156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5">
                  <a:moveTo>
                    <a:pt x="5" y="25"/>
                  </a:moveTo>
                  <a:lnTo>
                    <a:pt x="5" y="25"/>
                  </a:lnTo>
                  <a:lnTo>
                    <a:pt x="45" y="25"/>
                  </a:lnTo>
                  <a:lnTo>
                    <a:pt x="80" y="20"/>
                  </a:lnTo>
                  <a:lnTo>
                    <a:pt x="115" y="15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20" y="10"/>
                  </a:lnTo>
                  <a:lnTo>
                    <a:pt x="80" y="15"/>
                  </a:lnTo>
                  <a:lnTo>
                    <a:pt x="4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7" name="Freeform 40"/>
            <p:cNvSpPr>
              <a:spLocks/>
            </p:cNvSpPr>
            <p:nvPr/>
          </p:nvSpPr>
          <p:spPr bwMode="auto">
            <a:xfrm>
              <a:off x="5878513" y="3479800"/>
              <a:ext cx="184150" cy="63500"/>
            </a:xfrm>
            <a:custGeom>
              <a:avLst/>
              <a:gdLst>
                <a:gd name="T0" fmla="*/ 0 w 116"/>
                <a:gd name="T1" fmla="*/ 40 h 40"/>
                <a:gd name="T2" fmla="*/ 0 w 116"/>
                <a:gd name="T3" fmla="*/ 40 h 40"/>
                <a:gd name="T4" fmla="*/ 60 w 116"/>
                <a:gd name="T5" fmla="*/ 30 h 40"/>
                <a:gd name="T6" fmla="*/ 91 w 116"/>
                <a:gd name="T7" fmla="*/ 20 h 40"/>
                <a:gd name="T8" fmla="*/ 116 w 116"/>
                <a:gd name="T9" fmla="*/ 5 h 40"/>
                <a:gd name="T10" fmla="*/ 116 w 116"/>
                <a:gd name="T11" fmla="*/ 5 h 40"/>
                <a:gd name="T12" fmla="*/ 116 w 116"/>
                <a:gd name="T13" fmla="*/ 0 h 40"/>
                <a:gd name="T14" fmla="*/ 116 w 116"/>
                <a:gd name="T15" fmla="*/ 0 h 40"/>
                <a:gd name="T16" fmla="*/ 86 w 116"/>
                <a:gd name="T17" fmla="*/ 10 h 40"/>
                <a:gd name="T18" fmla="*/ 55 w 116"/>
                <a:gd name="T19" fmla="*/ 20 h 40"/>
                <a:gd name="T20" fmla="*/ 25 w 116"/>
                <a:gd name="T21" fmla="*/ 25 h 40"/>
                <a:gd name="T22" fmla="*/ 0 w 116"/>
                <a:gd name="T23" fmla="*/ 40 h 40"/>
                <a:gd name="T24" fmla="*/ 0 w 116"/>
                <a:gd name="T25" fmla="*/ 40 h 40"/>
                <a:gd name="T26" fmla="*/ 0 w 116"/>
                <a:gd name="T27" fmla="*/ 40 h 40"/>
                <a:gd name="T28" fmla="*/ 0 w 116"/>
                <a:gd name="T2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0">
                  <a:moveTo>
                    <a:pt x="0" y="40"/>
                  </a:moveTo>
                  <a:lnTo>
                    <a:pt x="0" y="40"/>
                  </a:lnTo>
                  <a:lnTo>
                    <a:pt x="60" y="30"/>
                  </a:lnTo>
                  <a:lnTo>
                    <a:pt x="91" y="20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86" y="10"/>
                  </a:lnTo>
                  <a:lnTo>
                    <a:pt x="55" y="20"/>
                  </a:lnTo>
                  <a:lnTo>
                    <a:pt x="25" y="2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8" name="Freeform 41"/>
            <p:cNvSpPr>
              <a:spLocks/>
            </p:cNvSpPr>
            <p:nvPr/>
          </p:nvSpPr>
          <p:spPr bwMode="auto">
            <a:xfrm>
              <a:off x="5815013" y="3424238"/>
              <a:ext cx="39688" cy="158750"/>
            </a:xfrm>
            <a:custGeom>
              <a:avLst/>
              <a:gdLst>
                <a:gd name="T0" fmla="*/ 5 w 25"/>
                <a:gd name="T1" fmla="*/ 0 h 100"/>
                <a:gd name="T2" fmla="*/ 5 w 25"/>
                <a:gd name="T3" fmla="*/ 0 h 100"/>
                <a:gd name="T4" fmla="*/ 0 w 25"/>
                <a:gd name="T5" fmla="*/ 25 h 100"/>
                <a:gd name="T6" fmla="*/ 0 w 25"/>
                <a:gd name="T7" fmla="*/ 55 h 100"/>
                <a:gd name="T8" fmla="*/ 10 w 25"/>
                <a:gd name="T9" fmla="*/ 80 h 100"/>
                <a:gd name="T10" fmla="*/ 20 w 25"/>
                <a:gd name="T11" fmla="*/ 100 h 100"/>
                <a:gd name="T12" fmla="*/ 20 w 25"/>
                <a:gd name="T13" fmla="*/ 100 h 100"/>
                <a:gd name="T14" fmla="*/ 25 w 25"/>
                <a:gd name="T15" fmla="*/ 100 h 100"/>
                <a:gd name="T16" fmla="*/ 25 w 25"/>
                <a:gd name="T17" fmla="*/ 100 h 100"/>
                <a:gd name="T18" fmla="*/ 15 w 25"/>
                <a:gd name="T19" fmla="*/ 75 h 100"/>
                <a:gd name="T20" fmla="*/ 10 w 25"/>
                <a:gd name="T21" fmla="*/ 50 h 100"/>
                <a:gd name="T22" fmla="*/ 5 w 25"/>
                <a:gd name="T23" fmla="*/ 0 h 100"/>
                <a:gd name="T24" fmla="*/ 5 w 25"/>
                <a:gd name="T25" fmla="*/ 0 h 100"/>
                <a:gd name="T26" fmla="*/ 5 w 25"/>
                <a:gd name="T27" fmla="*/ 0 h 100"/>
                <a:gd name="T28" fmla="*/ 5 w 25"/>
                <a:gd name="T29" fmla="*/ 0 h 100"/>
                <a:gd name="T30" fmla="*/ 5 w 25"/>
                <a:gd name="T3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00">
                  <a:moveTo>
                    <a:pt x="5" y="0"/>
                  </a:moveTo>
                  <a:lnTo>
                    <a:pt x="5" y="0"/>
                  </a:lnTo>
                  <a:lnTo>
                    <a:pt x="0" y="25"/>
                  </a:lnTo>
                  <a:lnTo>
                    <a:pt x="0" y="55"/>
                  </a:lnTo>
                  <a:lnTo>
                    <a:pt x="10" y="8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15" y="75"/>
                  </a:lnTo>
                  <a:lnTo>
                    <a:pt x="10" y="5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9" name="Freeform 42"/>
            <p:cNvSpPr>
              <a:spLocks/>
            </p:cNvSpPr>
            <p:nvPr/>
          </p:nvSpPr>
          <p:spPr bwMode="auto">
            <a:xfrm>
              <a:off x="5680075" y="3535363"/>
              <a:ext cx="103188" cy="222250"/>
            </a:xfrm>
            <a:custGeom>
              <a:avLst/>
              <a:gdLst>
                <a:gd name="T0" fmla="*/ 0 w 65"/>
                <a:gd name="T1" fmla="*/ 0 h 140"/>
                <a:gd name="T2" fmla="*/ 0 w 65"/>
                <a:gd name="T3" fmla="*/ 0 h 140"/>
                <a:gd name="T4" fmla="*/ 0 w 65"/>
                <a:gd name="T5" fmla="*/ 20 h 140"/>
                <a:gd name="T6" fmla="*/ 0 w 65"/>
                <a:gd name="T7" fmla="*/ 40 h 140"/>
                <a:gd name="T8" fmla="*/ 15 w 65"/>
                <a:gd name="T9" fmla="*/ 80 h 140"/>
                <a:gd name="T10" fmla="*/ 15 w 65"/>
                <a:gd name="T11" fmla="*/ 80 h 140"/>
                <a:gd name="T12" fmla="*/ 35 w 65"/>
                <a:gd name="T13" fmla="*/ 115 h 140"/>
                <a:gd name="T14" fmla="*/ 50 w 65"/>
                <a:gd name="T15" fmla="*/ 130 h 140"/>
                <a:gd name="T16" fmla="*/ 65 w 65"/>
                <a:gd name="T17" fmla="*/ 140 h 140"/>
                <a:gd name="T18" fmla="*/ 65 w 65"/>
                <a:gd name="T19" fmla="*/ 140 h 140"/>
                <a:gd name="T20" fmla="*/ 65 w 65"/>
                <a:gd name="T21" fmla="*/ 135 h 140"/>
                <a:gd name="T22" fmla="*/ 65 w 65"/>
                <a:gd name="T23" fmla="*/ 135 h 140"/>
                <a:gd name="T24" fmla="*/ 65 w 65"/>
                <a:gd name="T25" fmla="*/ 135 h 140"/>
                <a:gd name="T26" fmla="*/ 45 w 65"/>
                <a:gd name="T27" fmla="*/ 105 h 140"/>
                <a:gd name="T28" fmla="*/ 25 w 65"/>
                <a:gd name="T29" fmla="*/ 75 h 140"/>
                <a:gd name="T30" fmla="*/ 25 w 65"/>
                <a:gd name="T31" fmla="*/ 75 h 140"/>
                <a:gd name="T32" fmla="*/ 10 w 65"/>
                <a:gd name="T33" fmla="*/ 40 h 140"/>
                <a:gd name="T34" fmla="*/ 0 w 65"/>
                <a:gd name="T35" fmla="*/ 0 h 140"/>
                <a:gd name="T36" fmla="*/ 0 w 65"/>
                <a:gd name="T37" fmla="*/ 0 h 140"/>
                <a:gd name="T38" fmla="*/ 0 w 65"/>
                <a:gd name="T39" fmla="*/ 0 h 140"/>
                <a:gd name="T40" fmla="*/ 0 w 65"/>
                <a:gd name="T41" fmla="*/ 0 h 140"/>
                <a:gd name="T42" fmla="*/ 0 w 65"/>
                <a:gd name="T4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4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35" y="115"/>
                  </a:lnTo>
                  <a:lnTo>
                    <a:pt x="50" y="13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45" y="10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10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273432" y="1733123"/>
            <a:ext cx="8456470" cy="393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altLang="ko-KR" sz="2400" b="1" dirty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4353" y="376241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1훈골목대장 R" pitchFamily="18" charset="-127"/>
                <a:ea typeface="1훈골목대장 R" pitchFamily="18" charset="-127"/>
              </a:rPr>
              <a:t>자유학기제</a:t>
            </a:r>
            <a:r>
              <a:rPr lang="ko-KR" altLang="en-US" sz="2800" dirty="0" smtClean="0">
                <a:latin typeface="1훈골목대장 R" pitchFamily="18" charset="-127"/>
                <a:ea typeface="1훈골목대장 R" pitchFamily="18" charset="-127"/>
              </a:rPr>
              <a:t> 운영 프로그램</a:t>
            </a:r>
            <a:endParaRPr lang="ko-KR" altLang="en-US" sz="2800" dirty="0">
              <a:latin typeface="1훈골목대장 R" pitchFamily="18" charset="-127"/>
              <a:ea typeface="1훈골목대장 R" pitchFamily="18" charset="-127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405892" y="2307026"/>
            <a:ext cx="8064500" cy="15506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45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(5) </a:t>
            </a:r>
            <a:r>
              <a:rPr lang="ko-KR" altLang="en-US" sz="45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패션 디자인 융합스쿨 </a:t>
            </a:r>
            <a:r>
              <a:rPr lang="en-US" altLang="ko-KR" sz="45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2</a:t>
            </a:r>
            <a:r>
              <a:rPr lang="ko-KR" altLang="en-US" sz="45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45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</a:t>
            </a:r>
            <a:r>
              <a:rPr lang="ko-KR" altLang="en-US" sz="45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김소라 선생님</a:t>
            </a:r>
            <a:r>
              <a:rPr lang="en-US" altLang="ko-KR" sz="45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</a:t>
            </a:r>
          </a:p>
          <a:p>
            <a:pPr marL="609600" indent="-609600" algn="l">
              <a:lnSpc>
                <a:spcPct val="120000"/>
              </a:lnSpc>
            </a:pPr>
            <a:r>
              <a:rPr lang="en-US" altLang="ko-KR" sz="36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</a:t>
            </a:r>
            <a:r>
              <a:rPr lang="en-US" altLang="ko-KR" sz="36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36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생활 속 기술 </a:t>
            </a:r>
            <a:r>
              <a:rPr lang="en-US" altLang="ko-KR" sz="2800" dirty="0" smtClean="0"/>
              <a:t>· </a:t>
            </a:r>
            <a:r>
              <a:rPr lang="ko-KR" altLang="en-US" sz="36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가정 </a:t>
            </a:r>
            <a:r>
              <a:rPr lang="ko-KR" altLang="en-US" sz="3600" b="1" dirty="0" err="1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체험반</a:t>
            </a:r>
            <a:endParaRPr lang="en-US" altLang="ko-KR" sz="30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435660" y="4179081"/>
            <a:ext cx="8351182" cy="1821687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112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(6) </a:t>
            </a:r>
            <a:r>
              <a:rPr lang="ko-KR" altLang="en-US" sz="112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뚝딱 뚝딱 </a:t>
            </a:r>
            <a:r>
              <a:rPr lang="ko-KR" altLang="en-US" sz="11200" b="1" dirty="0" err="1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수학방</a:t>
            </a:r>
            <a:r>
              <a:rPr lang="ko-KR" altLang="en-US" sz="112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112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2 (</a:t>
            </a:r>
            <a:r>
              <a:rPr lang="ko-KR" altLang="en-US" sz="112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정부미 선생님</a:t>
            </a:r>
            <a:r>
              <a:rPr lang="en-US" altLang="ko-KR" sz="112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</a:t>
            </a:r>
          </a:p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4800" b="1" dirty="0">
                <a:solidFill>
                  <a:srgbClr val="00B050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4800" b="1" dirty="0" smtClean="0">
                <a:solidFill>
                  <a:srgbClr val="00B050"/>
                </a:solidFill>
                <a:latin typeface="양재인장체M" pitchFamily="18" charset="-127"/>
                <a:ea typeface="양재인장체M" pitchFamily="18" charset="-127"/>
              </a:rPr>
              <a:t>      </a:t>
            </a:r>
            <a:r>
              <a:rPr lang="en-US" altLang="ko-KR" sz="92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92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수학과 예술의 아름다운 융합</a:t>
            </a:r>
            <a:endParaRPr lang="en-US" altLang="ko-KR" sz="92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319787" y="980728"/>
            <a:ext cx="8040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2. 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선택 프로그램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(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목 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6, 7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교시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)</a:t>
            </a:r>
            <a:endParaRPr lang="ko-KR" altLang="en-US" sz="4000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양재튼튼체B" pitchFamily="18" charset="-127"/>
              <a:ea typeface="양재튼튼체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156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그룹 94"/>
          <p:cNvGrpSpPr/>
          <p:nvPr/>
        </p:nvGrpSpPr>
        <p:grpSpPr>
          <a:xfrm>
            <a:off x="0" y="-465"/>
            <a:ext cx="9144001" cy="1112840"/>
            <a:chOff x="0" y="-465"/>
            <a:chExt cx="9144001" cy="1112840"/>
          </a:xfrm>
        </p:grpSpPr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sp>
        <p:nvSpPr>
          <p:cNvPr id="63" name="Freeform 37"/>
          <p:cNvSpPr>
            <a:spLocks/>
          </p:cNvSpPr>
          <p:nvPr/>
        </p:nvSpPr>
        <p:spPr bwMode="auto">
          <a:xfrm rot="460187">
            <a:off x="229894" y="309622"/>
            <a:ext cx="514102" cy="545306"/>
          </a:xfrm>
          <a:custGeom>
            <a:avLst/>
            <a:gdLst>
              <a:gd name="T0" fmla="*/ 105 w 346"/>
              <a:gd name="T1" fmla="*/ 306 h 367"/>
              <a:gd name="T2" fmla="*/ 105 w 346"/>
              <a:gd name="T3" fmla="*/ 306 h 367"/>
              <a:gd name="T4" fmla="*/ 105 w 346"/>
              <a:gd name="T5" fmla="*/ 321 h 367"/>
              <a:gd name="T6" fmla="*/ 110 w 346"/>
              <a:gd name="T7" fmla="*/ 331 h 367"/>
              <a:gd name="T8" fmla="*/ 115 w 346"/>
              <a:gd name="T9" fmla="*/ 346 h 367"/>
              <a:gd name="T10" fmla="*/ 125 w 346"/>
              <a:gd name="T11" fmla="*/ 357 h 367"/>
              <a:gd name="T12" fmla="*/ 145 w 346"/>
              <a:gd name="T13" fmla="*/ 367 h 367"/>
              <a:gd name="T14" fmla="*/ 165 w 346"/>
              <a:gd name="T15" fmla="*/ 367 h 367"/>
              <a:gd name="T16" fmla="*/ 195 w 346"/>
              <a:gd name="T17" fmla="*/ 362 h 367"/>
              <a:gd name="T18" fmla="*/ 195 w 346"/>
              <a:gd name="T19" fmla="*/ 362 h 367"/>
              <a:gd name="T20" fmla="*/ 210 w 346"/>
              <a:gd name="T21" fmla="*/ 351 h 367"/>
              <a:gd name="T22" fmla="*/ 220 w 346"/>
              <a:gd name="T23" fmla="*/ 341 h 367"/>
              <a:gd name="T24" fmla="*/ 230 w 346"/>
              <a:gd name="T25" fmla="*/ 326 h 367"/>
              <a:gd name="T26" fmla="*/ 241 w 346"/>
              <a:gd name="T27" fmla="*/ 306 h 367"/>
              <a:gd name="T28" fmla="*/ 256 w 346"/>
              <a:gd name="T29" fmla="*/ 266 h 367"/>
              <a:gd name="T30" fmla="*/ 266 w 346"/>
              <a:gd name="T31" fmla="*/ 211 h 367"/>
              <a:gd name="T32" fmla="*/ 276 w 346"/>
              <a:gd name="T33" fmla="*/ 156 h 367"/>
              <a:gd name="T34" fmla="*/ 291 w 346"/>
              <a:gd name="T35" fmla="*/ 101 h 367"/>
              <a:gd name="T36" fmla="*/ 316 w 346"/>
              <a:gd name="T37" fmla="*/ 45 h 367"/>
              <a:gd name="T38" fmla="*/ 326 w 346"/>
              <a:gd name="T39" fmla="*/ 25 h 367"/>
              <a:gd name="T40" fmla="*/ 346 w 346"/>
              <a:gd name="T41" fmla="*/ 0 h 367"/>
              <a:gd name="T42" fmla="*/ 346 w 346"/>
              <a:gd name="T43" fmla="*/ 0 h 367"/>
              <a:gd name="T44" fmla="*/ 316 w 346"/>
              <a:gd name="T45" fmla="*/ 5 h 367"/>
              <a:gd name="T46" fmla="*/ 246 w 346"/>
              <a:gd name="T47" fmla="*/ 25 h 367"/>
              <a:gd name="T48" fmla="*/ 200 w 346"/>
              <a:gd name="T49" fmla="*/ 40 h 367"/>
              <a:gd name="T50" fmla="*/ 150 w 346"/>
              <a:gd name="T51" fmla="*/ 66 h 367"/>
              <a:gd name="T52" fmla="*/ 105 w 346"/>
              <a:gd name="T53" fmla="*/ 91 h 367"/>
              <a:gd name="T54" fmla="*/ 60 w 346"/>
              <a:gd name="T55" fmla="*/ 126 h 367"/>
              <a:gd name="T56" fmla="*/ 60 w 346"/>
              <a:gd name="T57" fmla="*/ 126 h 367"/>
              <a:gd name="T58" fmla="*/ 25 w 346"/>
              <a:gd name="T59" fmla="*/ 161 h 367"/>
              <a:gd name="T60" fmla="*/ 5 w 346"/>
              <a:gd name="T61" fmla="*/ 196 h 367"/>
              <a:gd name="T62" fmla="*/ 0 w 346"/>
              <a:gd name="T63" fmla="*/ 231 h 367"/>
              <a:gd name="T64" fmla="*/ 5 w 346"/>
              <a:gd name="T65" fmla="*/ 261 h 367"/>
              <a:gd name="T66" fmla="*/ 15 w 346"/>
              <a:gd name="T67" fmla="*/ 281 h 367"/>
              <a:gd name="T68" fmla="*/ 40 w 346"/>
              <a:gd name="T69" fmla="*/ 301 h 367"/>
              <a:gd name="T70" fmla="*/ 70 w 346"/>
              <a:gd name="T71" fmla="*/ 306 h 367"/>
              <a:gd name="T72" fmla="*/ 105 w 346"/>
              <a:gd name="T73" fmla="*/ 306 h 367"/>
              <a:gd name="T74" fmla="*/ 105 w 346"/>
              <a:gd name="T75" fmla="*/ 30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6" h="367">
                <a:moveTo>
                  <a:pt x="105" y="306"/>
                </a:moveTo>
                <a:lnTo>
                  <a:pt x="105" y="306"/>
                </a:lnTo>
                <a:lnTo>
                  <a:pt x="105" y="321"/>
                </a:lnTo>
                <a:lnTo>
                  <a:pt x="110" y="331"/>
                </a:lnTo>
                <a:lnTo>
                  <a:pt x="115" y="346"/>
                </a:lnTo>
                <a:lnTo>
                  <a:pt x="125" y="357"/>
                </a:lnTo>
                <a:lnTo>
                  <a:pt x="145" y="367"/>
                </a:lnTo>
                <a:lnTo>
                  <a:pt x="165" y="367"/>
                </a:lnTo>
                <a:lnTo>
                  <a:pt x="195" y="362"/>
                </a:lnTo>
                <a:lnTo>
                  <a:pt x="195" y="362"/>
                </a:lnTo>
                <a:lnTo>
                  <a:pt x="210" y="351"/>
                </a:lnTo>
                <a:lnTo>
                  <a:pt x="220" y="341"/>
                </a:lnTo>
                <a:lnTo>
                  <a:pt x="230" y="326"/>
                </a:lnTo>
                <a:lnTo>
                  <a:pt x="241" y="306"/>
                </a:lnTo>
                <a:lnTo>
                  <a:pt x="256" y="266"/>
                </a:lnTo>
                <a:lnTo>
                  <a:pt x="266" y="211"/>
                </a:lnTo>
                <a:lnTo>
                  <a:pt x="276" y="156"/>
                </a:lnTo>
                <a:lnTo>
                  <a:pt x="291" y="101"/>
                </a:lnTo>
                <a:lnTo>
                  <a:pt x="316" y="45"/>
                </a:lnTo>
                <a:lnTo>
                  <a:pt x="326" y="25"/>
                </a:lnTo>
                <a:lnTo>
                  <a:pt x="346" y="0"/>
                </a:lnTo>
                <a:lnTo>
                  <a:pt x="346" y="0"/>
                </a:lnTo>
                <a:lnTo>
                  <a:pt x="316" y="5"/>
                </a:lnTo>
                <a:lnTo>
                  <a:pt x="246" y="25"/>
                </a:lnTo>
                <a:lnTo>
                  <a:pt x="200" y="40"/>
                </a:lnTo>
                <a:lnTo>
                  <a:pt x="150" y="66"/>
                </a:lnTo>
                <a:lnTo>
                  <a:pt x="105" y="91"/>
                </a:lnTo>
                <a:lnTo>
                  <a:pt x="60" y="126"/>
                </a:lnTo>
                <a:lnTo>
                  <a:pt x="60" y="126"/>
                </a:lnTo>
                <a:lnTo>
                  <a:pt x="25" y="161"/>
                </a:lnTo>
                <a:lnTo>
                  <a:pt x="5" y="196"/>
                </a:lnTo>
                <a:lnTo>
                  <a:pt x="0" y="231"/>
                </a:lnTo>
                <a:lnTo>
                  <a:pt x="5" y="261"/>
                </a:lnTo>
                <a:lnTo>
                  <a:pt x="15" y="281"/>
                </a:lnTo>
                <a:lnTo>
                  <a:pt x="40" y="301"/>
                </a:lnTo>
                <a:lnTo>
                  <a:pt x="70" y="306"/>
                </a:lnTo>
                <a:lnTo>
                  <a:pt x="105" y="306"/>
                </a:lnTo>
                <a:lnTo>
                  <a:pt x="105" y="306"/>
                </a:lnTo>
                <a:close/>
              </a:path>
            </a:pathLst>
          </a:custGeom>
          <a:solidFill>
            <a:srgbClr val="A2C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64" name="그룹 1063"/>
          <p:cNvGrpSpPr/>
          <p:nvPr/>
        </p:nvGrpSpPr>
        <p:grpSpPr>
          <a:xfrm>
            <a:off x="8016698" y="5282765"/>
            <a:ext cx="1121908" cy="1652406"/>
            <a:chOff x="4716463" y="3295650"/>
            <a:chExt cx="2309812" cy="3402013"/>
          </a:xfrm>
        </p:grpSpPr>
        <p:sp>
          <p:nvSpPr>
            <p:cNvPr id="1028" name="Freeform 11"/>
            <p:cNvSpPr>
              <a:spLocks/>
            </p:cNvSpPr>
            <p:nvPr/>
          </p:nvSpPr>
          <p:spPr bwMode="auto">
            <a:xfrm>
              <a:off x="4740275" y="4633913"/>
              <a:ext cx="1098550" cy="733425"/>
            </a:xfrm>
            <a:custGeom>
              <a:avLst/>
              <a:gdLst>
                <a:gd name="T0" fmla="*/ 582 w 692"/>
                <a:gd name="T1" fmla="*/ 326 h 462"/>
                <a:gd name="T2" fmla="*/ 582 w 692"/>
                <a:gd name="T3" fmla="*/ 326 h 462"/>
                <a:gd name="T4" fmla="*/ 587 w 692"/>
                <a:gd name="T5" fmla="*/ 346 h 462"/>
                <a:gd name="T6" fmla="*/ 592 w 692"/>
                <a:gd name="T7" fmla="*/ 366 h 462"/>
                <a:gd name="T8" fmla="*/ 592 w 692"/>
                <a:gd name="T9" fmla="*/ 386 h 462"/>
                <a:gd name="T10" fmla="*/ 582 w 692"/>
                <a:gd name="T11" fmla="*/ 412 h 462"/>
                <a:gd name="T12" fmla="*/ 562 w 692"/>
                <a:gd name="T13" fmla="*/ 437 h 462"/>
                <a:gd name="T14" fmla="*/ 552 w 692"/>
                <a:gd name="T15" fmla="*/ 447 h 462"/>
                <a:gd name="T16" fmla="*/ 532 w 692"/>
                <a:gd name="T17" fmla="*/ 452 h 462"/>
                <a:gd name="T18" fmla="*/ 512 w 692"/>
                <a:gd name="T19" fmla="*/ 462 h 462"/>
                <a:gd name="T20" fmla="*/ 487 w 692"/>
                <a:gd name="T21" fmla="*/ 462 h 462"/>
                <a:gd name="T22" fmla="*/ 487 w 692"/>
                <a:gd name="T23" fmla="*/ 462 h 462"/>
                <a:gd name="T24" fmla="*/ 456 w 692"/>
                <a:gd name="T25" fmla="*/ 462 h 462"/>
                <a:gd name="T26" fmla="*/ 431 w 692"/>
                <a:gd name="T27" fmla="*/ 452 h 462"/>
                <a:gd name="T28" fmla="*/ 406 w 692"/>
                <a:gd name="T29" fmla="*/ 437 h 462"/>
                <a:gd name="T30" fmla="*/ 381 w 692"/>
                <a:gd name="T31" fmla="*/ 417 h 462"/>
                <a:gd name="T32" fmla="*/ 326 w 692"/>
                <a:gd name="T33" fmla="*/ 361 h 462"/>
                <a:gd name="T34" fmla="*/ 271 w 692"/>
                <a:gd name="T35" fmla="*/ 291 h 462"/>
                <a:gd name="T36" fmla="*/ 216 w 692"/>
                <a:gd name="T37" fmla="*/ 216 h 462"/>
                <a:gd name="T38" fmla="*/ 150 w 692"/>
                <a:gd name="T39" fmla="*/ 141 h 462"/>
                <a:gd name="T40" fmla="*/ 115 w 692"/>
                <a:gd name="T41" fmla="*/ 111 h 462"/>
                <a:gd name="T42" fmla="*/ 80 w 692"/>
                <a:gd name="T43" fmla="*/ 80 h 462"/>
                <a:gd name="T44" fmla="*/ 40 w 692"/>
                <a:gd name="T45" fmla="*/ 50 h 462"/>
                <a:gd name="T46" fmla="*/ 0 w 692"/>
                <a:gd name="T47" fmla="*/ 30 h 462"/>
                <a:gd name="T48" fmla="*/ 0 w 692"/>
                <a:gd name="T49" fmla="*/ 30 h 462"/>
                <a:gd name="T50" fmla="*/ 45 w 692"/>
                <a:gd name="T51" fmla="*/ 20 h 462"/>
                <a:gd name="T52" fmla="*/ 95 w 692"/>
                <a:gd name="T53" fmla="*/ 10 h 462"/>
                <a:gd name="T54" fmla="*/ 166 w 692"/>
                <a:gd name="T55" fmla="*/ 5 h 462"/>
                <a:gd name="T56" fmla="*/ 241 w 692"/>
                <a:gd name="T57" fmla="*/ 0 h 462"/>
                <a:gd name="T58" fmla="*/ 326 w 692"/>
                <a:gd name="T59" fmla="*/ 0 h 462"/>
                <a:gd name="T60" fmla="*/ 416 w 692"/>
                <a:gd name="T61" fmla="*/ 10 h 462"/>
                <a:gd name="T62" fmla="*/ 461 w 692"/>
                <a:gd name="T63" fmla="*/ 20 h 462"/>
                <a:gd name="T64" fmla="*/ 507 w 692"/>
                <a:gd name="T65" fmla="*/ 30 h 462"/>
                <a:gd name="T66" fmla="*/ 507 w 692"/>
                <a:gd name="T67" fmla="*/ 30 h 462"/>
                <a:gd name="T68" fmla="*/ 552 w 692"/>
                <a:gd name="T69" fmla="*/ 45 h 462"/>
                <a:gd name="T70" fmla="*/ 587 w 692"/>
                <a:gd name="T71" fmla="*/ 60 h 462"/>
                <a:gd name="T72" fmla="*/ 617 w 692"/>
                <a:gd name="T73" fmla="*/ 80 h 462"/>
                <a:gd name="T74" fmla="*/ 642 w 692"/>
                <a:gd name="T75" fmla="*/ 100 h 462"/>
                <a:gd name="T76" fmla="*/ 662 w 692"/>
                <a:gd name="T77" fmla="*/ 121 h 462"/>
                <a:gd name="T78" fmla="*/ 677 w 692"/>
                <a:gd name="T79" fmla="*/ 146 h 462"/>
                <a:gd name="T80" fmla="*/ 687 w 692"/>
                <a:gd name="T81" fmla="*/ 171 h 462"/>
                <a:gd name="T82" fmla="*/ 692 w 692"/>
                <a:gd name="T83" fmla="*/ 191 h 462"/>
                <a:gd name="T84" fmla="*/ 692 w 692"/>
                <a:gd name="T85" fmla="*/ 216 h 462"/>
                <a:gd name="T86" fmla="*/ 687 w 692"/>
                <a:gd name="T87" fmla="*/ 236 h 462"/>
                <a:gd name="T88" fmla="*/ 682 w 692"/>
                <a:gd name="T89" fmla="*/ 256 h 462"/>
                <a:gd name="T90" fmla="*/ 667 w 692"/>
                <a:gd name="T91" fmla="*/ 276 h 462"/>
                <a:gd name="T92" fmla="*/ 652 w 692"/>
                <a:gd name="T93" fmla="*/ 291 h 462"/>
                <a:gd name="T94" fmla="*/ 632 w 692"/>
                <a:gd name="T95" fmla="*/ 306 h 462"/>
                <a:gd name="T96" fmla="*/ 607 w 692"/>
                <a:gd name="T97" fmla="*/ 316 h 462"/>
                <a:gd name="T98" fmla="*/ 582 w 692"/>
                <a:gd name="T99" fmla="*/ 326 h 462"/>
                <a:gd name="T100" fmla="*/ 582 w 692"/>
                <a:gd name="T101" fmla="*/ 32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2" h="462">
                  <a:moveTo>
                    <a:pt x="582" y="326"/>
                  </a:moveTo>
                  <a:lnTo>
                    <a:pt x="582" y="326"/>
                  </a:lnTo>
                  <a:lnTo>
                    <a:pt x="587" y="346"/>
                  </a:lnTo>
                  <a:lnTo>
                    <a:pt x="592" y="366"/>
                  </a:lnTo>
                  <a:lnTo>
                    <a:pt x="592" y="386"/>
                  </a:lnTo>
                  <a:lnTo>
                    <a:pt x="582" y="412"/>
                  </a:lnTo>
                  <a:lnTo>
                    <a:pt x="562" y="437"/>
                  </a:lnTo>
                  <a:lnTo>
                    <a:pt x="552" y="447"/>
                  </a:lnTo>
                  <a:lnTo>
                    <a:pt x="532" y="452"/>
                  </a:lnTo>
                  <a:lnTo>
                    <a:pt x="512" y="462"/>
                  </a:lnTo>
                  <a:lnTo>
                    <a:pt x="487" y="462"/>
                  </a:lnTo>
                  <a:lnTo>
                    <a:pt x="487" y="462"/>
                  </a:lnTo>
                  <a:lnTo>
                    <a:pt x="456" y="462"/>
                  </a:lnTo>
                  <a:lnTo>
                    <a:pt x="431" y="452"/>
                  </a:lnTo>
                  <a:lnTo>
                    <a:pt x="406" y="437"/>
                  </a:lnTo>
                  <a:lnTo>
                    <a:pt x="381" y="417"/>
                  </a:lnTo>
                  <a:lnTo>
                    <a:pt x="326" y="361"/>
                  </a:lnTo>
                  <a:lnTo>
                    <a:pt x="271" y="291"/>
                  </a:lnTo>
                  <a:lnTo>
                    <a:pt x="216" y="216"/>
                  </a:lnTo>
                  <a:lnTo>
                    <a:pt x="150" y="141"/>
                  </a:lnTo>
                  <a:lnTo>
                    <a:pt x="115" y="111"/>
                  </a:lnTo>
                  <a:lnTo>
                    <a:pt x="80" y="80"/>
                  </a:lnTo>
                  <a:lnTo>
                    <a:pt x="40" y="5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5" y="20"/>
                  </a:lnTo>
                  <a:lnTo>
                    <a:pt x="95" y="10"/>
                  </a:lnTo>
                  <a:lnTo>
                    <a:pt x="166" y="5"/>
                  </a:lnTo>
                  <a:lnTo>
                    <a:pt x="241" y="0"/>
                  </a:lnTo>
                  <a:lnTo>
                    <a:pt x="326" y="0"/>
                  </a:lnTo>
                  <a:lnTo>
                    <a:pt x="416" y="10"/>
                  </a:lnTo>
                  <a:lnTo>
                    <a:pt x="461" y="20"/>
                  </a:lnTo>
                  <a:lnTo>
                    <a:pt x="507" y="30"/>
                  </a:lnTo>
                  <a:lnTo>
                    <a:pt x="507" y="30"/>
                  </a:lnTo>
                  <a:lnTo>
                    <a:pt x="552" y="45"/>
                  </a:lnTo>
                  <a:lnTo>
                    <a:pt x="587" y="60"/>
                  </a:lnTo>
                  <a:lnTo>
                    <a:pt x="617" y="80"/>
                  </a:lnTo>
                  <a:lnTo>
                    <a:pt x="642" y="100"/>
                  </a:lnTo>
                  <a:lnTo>
                    <a:pt x="662" y="121"/>
                  </a:lnTo>
                  <a:lnTo>
                    <a:pt x="677" y="146"/>
                  </a:lnTo>
                  <a:lnTo>
                    <a:pt x="687" y="171"/>
                  </a:lnTo>
                  <a:lnTo>
                    <a:pt x="692" y="191"/>
                  </a:lnTo>
                  <a:lnTo>
                    <a:pt x="692" y="216"/>
                  </a:lnTo>
                  <a:lnTo>
                    <a:pt x="687" y="236"/>
                  </a:lnTo>
                  <a:lnTo>
                    <a:pt x="682" y="256"/>
                  </a:lnTo>
                  <a:lnTo>
                    <a:pt x="667" y="276"/>
                  </a:lnTo>
                  <a:lnTo>
                    <a:pt x="652" y="291"/>
                  </a:lnTo>
                  <a:lnTo>
                    <a:pt x="632" y="306"/>
                  </a:lnTo>
                  <a:lnTo>
                    <a:pt x="607" y="316"/>
                  </a:lnTo>
                  <a:lnTo>
                    <a:pt x="582" y="326"/>
                  </a:lnTo>
                  <a:lnTo>
                    <a:pt x="582" y="32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9" name="Freeform 12"/>
            <p:cNvSpPr>
              <a:spLocks/>
            </p:cNvSpPr>
            <p:nvPr/>
          </p:nvSpPr>
          <p:spPr bwMode="auto">
            <a:xfrm>
              <a:off x="4740275" y="4673600"/>
              <a:ext cx="1154113" cy="804863"/>
            </a:xfrm>
            <a:custGeom>
              <a:avLst/>
              <a:gdLst>
                <a:gd name="T0" fmla="*/ 0 w 727"/>
                <a:gd name="T1" fmla="*/ 10 h 507"/>
                <a:gd name="T2" fmla="*/ 0 w 727"/>
                <a:gd name="T3" fmla="*/ 10 h 507"/>
                <a:gd name="T4" fmla="*/ 50 w 727"/>
                <a:gd name="T5" fmla="*/ 5 h 507"/>
                <a:gd name="T6" fmla="*/ 95 w 727"/>
                <a:gd name="T7" fmla="*/ 10 h 507"/>
                <a:gd name="T8" fmla="*/ 145 w 727"/>
                <a:gd name="T9" fmla="*/ 20 h 507"/>
                <a:gd name="T10" fmla="*/ 196 w 727"/>
                <a:gd name="T11" fmla="*/ 35 h 507"/>
                <a:gd name="T12" fmla="*/ 246 w 727"/>
                <a:gd name="T13" fmla="*/ 50 h 507"/>
                <a:gd name="T14" fmla="*/ 291 w 727"/>
                <a:gd name="T15" fmla="*/ 70 h 507"/>
                <a:gd name="T16" fmla="*/ 376 w 727"/>
                <a:gd name="T17" fmla="*/ 116 h 507"/>
                <a:gd name="T18" fmla="*/ 376 w 727"/>
                <a:gd name="T19" fmla="*/ 116 h 507"/>
                <a:gd name="T20" fmla="*/ 426 w 727"/>
                <a:gd name="T21" fmla="*/ 151 h 507"/>
                <a:gd name="T22" fmla="*/ 477 w 727"/>
                <a:gd name="T23" fmla="*/ 186 h 507"/>
                <a:gd name="T24" fmla="*/ 517 w 727"/>
                <a:gd name="T25" fmla="*/ 226 h 507"/>
                <a:gd name="T26" fmla="*/ 562 w 727"/>
                <a:gd name="T27" fmla="*/ 271 h 507"/>
                <a:gd name="T28" fmla="*/ 562 w 727"/>
                <a:gd name="T29" fmla="*/ 271 h 507"/>
                <a:gd name="T30" fmla="*/ 602 w 727"/>
                <a:gd name="T31" fmla="*/ 326 h 507"/>
                <a:gd name="T32" fmla="*/ 642 w 727"/>
                <a:gd name="T33" fmla="*/ 382 h 507"/>
                <a:gd name="T34" fmla="*/ 677 w 727"/>
                <a:gd name="T35" fmla="*/ 442 h 507"/>
                <a:gd name="T36" fmla="*/ 707 w 727"/>
                <a:gd name="T37" fmla="*/ 502 h 507"/>
                <a:gd name="T38" fmla="*/ 707 w 727"/>
                <a:gd name="T39" fmla="*/ 502 h 507"/>
                <a:gd name="T40" fmla="*/ 712 w 727"/>
                <a:gd name="T41" fmla="*/ 507 h 507"/>
                <a:gd name="T42" fmla="*/ 722 w 727"/>
                <a:gd name="T43" fmla="*/ 507 h 507"/>
                <a:gd name="T44" fmla="*/ 727 w 727"/>
                <a:gd name="T45" fmla="*/ 502 h 507"/>
                <a:gd name="T46" fmla="*/ 727 w 727"/>
                <a:gd name="T47" fmla="*/ 497 h 507"/>
                <a:gd name="T48" fmla="*/ 727 w 727"/>
                <a:gd name="T49" fmla="*/ 497 h 507"/>
                <a:gd name="T50" fmla="*/ 702 w 727"/>
                <a:gd name="T51" fmla="*/ 442 h 507"/>
                <a:gd name="T52" fmla="*/ 677 w 727"/>
                <a:gd name="T53" fmla="*/ 392 h 507"/>
                <a:gd name="T54" fmla="*/ 647 w 727"/>
                <a:gd name="T55" fmla="*/ 341 h 507"/>
                <a:gd name="T56" fmla="*/ 612 w 727"/>
                <a:gd name="T57" fmla="*/ 296 h 507"/>
                <a:gd name="T58" fmla="*/ 577 w 727"/>
                <a:gd name="T59" fmla="*/ 251 h 507"/>
                <a:gd name="T60" fmla="*/ 532 w 727"/>
                <a:gd name="T61" fmla="*/ 206 h 507"/>
                <a:gd name="T62" fmla="*/ 487 w 727"/>
                <a:gd name="T63" fmla="*/ 166 h 507"/>
                <a:gd name="T64" fmla="*/ 441 w 727"/>
                <a:gd name="T65" fmla="*/ 131 h 507"/>
                <a:gd name="T66" fmla="*/ 391 w 727"/>
                <a:gd name="T67" fmla="*/ 96 h 507"/>
                <a:gd name="T68" fmla="*/ 336 w 727"/>
                <a:gd name="T69" fmla="*/ 70 h 507"/>
                <a:gd name="T70" fmla="*/ 281 w 727"/>
                <a:gd name="T71" fmla="*/ 45 h 507"/>
                <a:gd name="T72" fmla="*/ 226 w 727"/>
                <a:gd name="T73" fmla="*/ 25 h 507"/>
                <a:gd name="T74" fmla="*/ 171 w 727"/>
                <a:gd name="T75" fmla="*/ 10 h 507"/>
                <a:gd name="T76" fmla="*/ 115 w 727"/>
                <a:gd name="T77" fmla="*/ 5 h 507"/>
                <a:gd name="T78" fmla="*/ 55 w 727"/>
                <a:gd name="T79" fmla="*/ 0 h 507"/>
                <a:gd name="T80" fmla="*/ 0 w 727"/>
                <a:gd name="T81" fmla="*/ 5 h 507"/>
                <a:gd name="T82" fmla="*/ 0 w 727"/>
                <a:gd name="T83" fmla="*/ 5 h 507"/>
                <a:gd name="T84" fmla="*/ 0 w 727"/>
                <a:gd name="T85" fmla="*/ 10 h 507"/>
                <a:gd name="T86" fmla="*/ 0 w 727"/>
                <a:gd name="T87" fmla="*/ 1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507">
                  <a:moveTo>
                    <a:pt x="0" y="10"/>
                  </a:moveTo>
                  <a:lnTo>
                    <a:pt x="0" y="10"/>
                  </a:lnTo>
                  <a:lnTo>
                    <a:pt x="50" y="5"/>
                  </a:lnTo>
                  <a:lnTo>
                    <a:pt x="95" y="10"/>
                  </a:lnTo>
                  <a:lnTo>
                    <a:pt x="145" y="20"/>
                  </a:lnTo>
                  <a:lnTo>
                    <a:pt x="196" y="35"/>
                  </a:lnTo>
                  <a:lnTo>
                    <a:pt x="246" y="50"/>
                  </a:lnTo>
                  <a:lnTo>
                    <a:pt x="291" y="70"/>
                  </a:lnTo>
                  <a:lnTo>
                    <a:pt x="376" y="116"/>
                  </a:lnTo>
                  <a:lnTo>
                    <a:pt x="376" y="116"/>
                  </a:lnTo>
                  <a:lnTo>
                    <a:pt x="426" y="151"/>
                  </a:lnTo>
                  <a:lnTo>
                    <a:pt x="477" y="186"/>
                  </a:lnTo>
                  <a:lnTo>
                    <a:pt x="517" y="226"/>
                  </a:lnTo>
                  <a:lnTo>
                    <a:pt x="562" y="271"/>
                  </a:lnTo>
                  <a:lnTo>
                    <a:pt x="562" y="271"/>
                  </a:lnTo>
                  <a:lnTo>
                    <a:pt x="602" y="326"/>
                  </a:lnTo>
                  <a:lnTo>
                    <a:pt x="642" y="382"/>
                  </a:lnTo>
                  <a:lnTo>
                    <a:pt x="677" y="442"/>
                  </a:lnTo>
                  <a:lnTo>
                    <a:pt x="707" y="502"/>
                  </a:lnTo>
                  <a:lnTo>
                    <a:pt x="707" y="502"/>
                  </a:lnTo>
                  <a:lnTo>
                    <a:pt x="712" y="507"/>
                  </a:lnTo>
                  <a:lnTo>
                    <a:pt x="722" y="507"/>
                  </a:lnTo>
                  <a:lnTo>
                    <a:pt x="727" y="502"/>
                  </a:lnTo>
                  <a:lnTo>
                    <a:pt x="727" y="497"/>
                  </a:lnTo>
                  <a:lnTo>
                    <a:pt x="727" y="497"/>
                  </a:lnTo>
                  <a:lnTo>
                    <a:pt x="702" y="442"/>
                  </a:lnTo>
                  <a:lnTo>
                    <a:pt x="677" y="392"/>
                  </a:lnTo>
                  <a:lnTo>
                    <a:pt x="647" y="341"/>
                  </a:lnTo>
                  <a:lnTo>
                    <a:pt x="612" y="296"/>
                  </a:lnTo>
                  <a:lnTo>
                    <a:pt x="577" y="251"/>
                  </a:lnTo>
                  <a:lnTo>
                    <a:pt x="532" y="206"/>
                  </a:lnTo>
                  <a:lnTo>
                    <a:pt x="487" y="166"/>
                  </a:lnTo>
                  <a:lnTo>
                    <a:pt x="441" y="131"/>
                  </a:lnTo>
                  <a:lnTo>
                    <a:pt x="391" y="96"/>
                  </a:lnTo>
                  <a:lnTo>
                    <a:pt x="336" y="70"/>
                  </a:lnTo>
                  <a:lnTo>
                    <a:pt x="281" y="45"/>
                  </a:lnTo>
                  <a:lnTo>
                    <a:pt x="226" y="25"/>
                  </a:lnTo>
                  <a:lnTo>
                    <a:pt x="171" y="10"/>
                  </a:lnTo>
                  <a:lnTo>
                    <a:pt x="115" y="5"/>
                  </a:lnTo>
                  <a:lnTo>
                    <a:pt x="5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0" name="Freeform 13"/>
            <p:cNvSpPr>
              <a:spLocks/>
            </p:cNvSpPr>
            <p:nvPr/>
          </p:nvSpPr>
          <p:spPr bwMode="auto">
            <a:xfrm>
              <a:off x="5186363" y="5000625"/>
              <a:ext cx="382588" cy="111125"/>
            </a:xfrm>
            <a:custGeom>
              <a:avLst/>
              <a:gdLst>
                <a:gd name="T0" fmla="*/ 231 w 241"/>
                <a:gd name="T1" fmla="*/ 0 h 70"/>
                <a:gd name="T2" fmla="*/ 231 w 241"/>
                <a:gd name="T3" fmla="*/ 0 h 70"/>
                <a:gd name="T4" fmla="*/ 175 w 241"/>
                <a:gd name="T5" fmla="*/ 30 h 70"/>
                <a:gd name="T6" fmla="*/ 120 w 241"/>
                <a:gd name="T7" fmla="*/ 50 h 70"/>
                <a:gd name="T8" fmla="*/ 60 w 241"/>
                <a:gd name="T9" fmla="*/ 65 h 70"/>
                <a:gd name="T10" fmla="*/ 0 w 241"/>
                <a:gd name="T11" fmla="*/ 70 h 70"/>
                <a:gd name="T12" fmla="*/ 0 w 241"/>
                <a:gd name="T13" fmla="*/ 70 h 70"/>
                <a:gd name="T14" fmla="*/ 0 w 241"/>
                <a:gd name="T15" fmla="*/ 70 h 70"/>
                <a:gd name="T16" fmla="*/ 0 w 241"/>
                <a:gd name="T17" fmla="*/ 70 h 70"/>
                <a:gd name="T18" fmla="*/ 60 w 241"/>
                <a:gd name="T19" fmla="*/ 65 h 70"/>
                <a:gd name="T20" fmla="*/ 120 w 241"/>
                <a:gd name="T21" fmla="*/ 55 h 70"/>
                <a:gd name="T22" fmla="*/ 180 w 241"/>
                <a:gd name="T23" fmla="*/ 40 h 70"/>
                <a:gd name="T24" fmla="*/ 241 w 241"/>
                <a:gd name="T25" fmla="*/ 10 h 70"/>
                <a:gd name="T26" fmla="*/ 241 w 241"/>
                <a:gd name="T27" fmla="*/ 10 h 70"/>
                <a:gd name="T28" fmla="*/ 241 w 241"/>
                <a:gd name="T29" fmla="*/ 10 h 70"/>
                <a:gd name="T30" fmla="*/ 241 w 241"/>
                <a:gd name="T31" fmla="*/ 5 h 70"/>
                <a:gd name="T32" fmla="*/ 236 w 241"/>
                <a:gd name="T33" fmla="*/ 0 h 70"/>
                <a:gd name="T34" fmla="*/ 231 w 241"/>
                <a:gd name="T35" fmla="*/ 0 h 70"/>
                <a:gd name="T36" fmla="*/ 231 w 241"/>
                <a:gd name="T3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70">
                  <a:moveTo>
                    <a:pt x="231" y="0"/>
                  </a:moveTo>
                  <a:lnTo>
                    <a:pt x="231" y="0"/>
                  </a:lnTo>
                  <a:lnTo>
                    <a:pt x="175" y="30"/>
                  </a:lnTo>
                  <a:lnTo>
                    <a:pt x="120" y="50"/>
                  </a:lnTo>
                  <a:lnTo>
                    <a:pt x="60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60" y="65"/>
                  </a:lnTo>
                  <a:lnTo>
                    <a:pt x="120" y="55"/>
                  </a:lnTo>
                  <a:lnTo>
                    <a:pt x="180" y="4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5"/>
                  </a:lnTo>
                  <a:lnTo>
                    <a:pt x="236" y="0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1" name="Freeform 14"/>
            <p:cNvSpPr>
              <a:spLocks/>
            </p:cNvSpPr>
            <p:nvPr/>
          </p:nvSpPr>
          <p:spPr bwMode="auto">
            <a:xfrm>
              <a:off x="5035550" y="4849813"/>
              <a:ext cx="317500" cy="47625"/>
            </a:xfrm>
            <a:custGeom>
              <a:avLst/>
              <a:gdLst>
                <a:gd name="T0" fmla="*/ 200 w 200"/>
                <a:gd name="T1" fmla="*/ 0 h 30"/>
                <a:gd name="T2" fmla="*/ 200 w 200"/>
                <a:gd name="T3" fmla="*/ 0 h 30"/>
                <a:gd name="T4" fmla="*/ 175 w 200"/>
                <a:gd name="T5" fmla="*/ 0 h 30"/>
                <a:gd name="T6" fmla="*/ 150 w 200"/>
                <a:gd name="T7" fmla="*/ 0 h 30"/>
                <a:gd name="T8" fmla="*/ 100 w 200"/>
                <a:gd name="T9" fmla="*/ 10 h 30"/>
                <a:gd name="T10" fmla="*/ 50 w 200"/>
                <a:gd name="T11" fmla="*/ 15 h 30"/>
                <a:gd name="T12" fmla="*/ 0 w 200"/>
                <a:gd name="T13" fmla="*/ 20 h 30"/>
                <a:gd name="T14" fmla="*/ 0 w 200"/>
                <a:gd name="T15" fmla="*/ 20 h 30"/>
                <a:gd name="T16" fmla="*/ 0 w 200"/>
                <a:gd name="T17" fmla="*/ 20 h 30"/>
                <a:gd name="T18" fmla="*/ 0 w 200"/>
                <a:gd name="T19" fmla="*/ 25 h 30"/>
                <a:gd name="T20" fmla="*/ 0 w 200"/>
                <a:gd name="T21" fmla="*/ 25 h 30"/>
                <a:gd name="T22" fmla="*/ 25 w 200"/>
                <a:gd name="T23" fmla="*/ 30 h 30"/>
                <a:gd name="T24" fmla="*/ 50 w 200"/>
                <a:gd name="T25" fmla="*/ 30 h 30"/>
                <a:gd name="T26" fmla="*/ 100 w 200"/>
                <a:gd name="T27" fmla="*/ 25 h 30"/>
                <a:gd name="T28" fmla="*/ 200 w 200"/>
                <a:gd name="T29" fmla="*/ 5 h 30"/>
                <a:gd name="T30" fmla="*/ 200 w 200"/>
                <a:gd name="T31" fmla="*/ 5 h 30"/>
                <a:gd name="T32" fmla="*/ 200 w 200"/>
                <a:gd name="T33" fmla="*/ 0 h 30"/>
                <a:gd name="T34" fmla="*/ 200 w 200"/>
                <a:gd name="T35" fmla="*/ 0 h 30"/>
                <a:gd name="T36" fmla="*/ 200 w 200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lnTo>
                    <a:pt x="200" y="0"/>
                  </a:lnTo>
                  <a:lnTo>
                    <a:pt x="175" y="0"/>
                  </a:lnTo>
                  <a:lnTo>
                    <a:pt x="150" y="0"/>
                  </a:lnTo>
                  <a:lnTo>
                    <a:pt x="100" y="10"/>
                  </a:lnTo>
                  <a:lnTo>
                    <a:pt x="5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5" y="30"/>
                  </a:lnTo>
                  <a:lnTo>
                    <a:pt x="50" y="30"/>
                  </a:lnTo>
                  <a:lnTo>
                    <a:pt x="100" y="25"/>
                  </a:lnTo>
                  <a:lnTo>
                    <a:pt x="200" y="5"/>
                  </a:lnTo>
                  <a:lnTo>
                    <a:pt x="200" y="5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2" name="Freeform 15"/>
            <p:cNvSpPr>
              <a:spLocks/>
            </p:cNvSpPr>
            <p:nvPr/>
          </p:nvSpPr>
          <p:spPr bwMode="auto">
            <a:xfrm>
              <a:off x="5337175" y="4641850"/>
              <a:ext cx="95250" cy="263525"/>
            </a:xfrm>
            <a:custGeom>
              <a:avLst/>
              <a:gdLst>
                <a:gd name="T0" fmla="*/ 0 w 60"/>
                <a:gd name="T1" fmla="*/ 5 h 166"/>
                <a:gd name="T2" fmla="*/ 0 w 60"/>
                <a:gd name="T3" fmla="*/ 5 h 166"/>
                <a:gd name="T4" fmla="*/ 20 w 60"/>
                <a:gd name="T5" fmla="*/ 45 h 166"/>
                <a:gd name="T6" fmla="*/ 35 w 60"/>
                <a:gd name="T7" fmla="*/ 80 h 166"/>
                <a:gd name="T8" fmla="*/ 45 w 60"/>
                <a:gd name="T9" fmla="*/ 121 h 166"/>
                <a:gd name="T10" fmla="*/ 50 w 60"/>
                <a:gd name="T11" fmla="*/ 161 h 166"/>
                <a:gd name="T12" fmla="*/ 50 w 60"/>
                <a:gd name="T13" fmla="*/ 161 h 166"/>
                <a:gd name="T14" fmla="*/ 50 w 60"/>
                <a:gd name="T15" fmla="*/ 166 h 166"/>
                <a:gd name="T16" fmla="*/ 55 w 60"/>
                <a:gd name="T17" fmla="*/ 161 h 166"/>
                <a:gd name="T18" fmla="*/ 55 w 60"/>
                <a:gd name="T19" fmla="*/ 161 h 166"/>
                <a:gd name="T20" fmla="*/ 60 w 60"/>
                <a:gd name="T21" fmla="*/ 141 h 166"/>
                <a:gd name="T22" fmla="*/ 60 w 60"/>
                <a:gd name="T23" fmla="*/ 121 h 166"/>
                <a:gd name="T24" fmla="*/ 50 w 60"/>
                <a:gd name="T25" fmla="*/ 80 h 166"/>
                <a:gd name="T26" fmla="*/ 30 w 60"/>
                <a:gd name="T27" fmla="*/ 35 h 166"/>
                <a:gd name="T28" fmla="*/ 5 w 60"/>
                <a:gd name="T29" fmla="*/ 0 h 166"/>
                <a:gd name="T30" fmla="*/ 5 w 60"/>
                <a:gd name="T31" fmla="*/ 0 h 166"/>
                <a:gd name="T32" fmla="*/ 5 w 60"/>
                <a:gd name="T33" fmla="*/ 0 h 166"/>
                <a:gd name="T34" fmla="*/ 0 w 60"/>
                <a:gd name="T35" fmla="*/ 5 h 166"/>
                <a:gd name="T36" fmla="*/ 0 w 60"/>
                <a:gd name="T37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166">
                  <a:moveTo>
                    <a:pt x="0" y="5"/>
                  </a:moveTo>
                  <a:lnTo>
                    <a:pt x="0" y="5"/>
                  </a:lnTo>
                  <a:lnTo>
                    <a:pt x="20" y="45"/>
                  </a:lnTo>
                  <a:lnTo>
                    <a:pt x="35" y="80"/>
                  </a:lnTo>
                  <a:lnTo>
                    <a:pt x="45" y="121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66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60" y="141"/>
                  </a:lnTo>
                  <a:lnTo>
                    <a:pt x="60" y="121"/>
                  </a:lnTo>
                  <a:lnTo>
                    <a:pt x="50" y="80"/>
                  </a:lnTo>
                  <a:lnTo>
                    <a:pt x="30" y="3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3" name="Freeform 16"/>
            <p:cNvSpPr>
              <a:spLocks/>
            </p:cNvSpPr>
            <p:nvPr/>
          </p:nvSpPr>
          <p:spPr bwMode="auto">
            <a:xfrm>
              <a:off x="5632450" y="4713288"/>
              <a:ext cx="63500" cy="390525"/>
            </a:xfrm>
            <a:custGeom>
              <a:avLst/>
              <a:gdLst>
                <a:gd name="T0" fmla="*/ 0 w 40"/>
                <a:gd name="T1" fmla="*/ 5 h 246"/>
                <a:gd name="T2" fmla="*/ 0 w 40"/>
                <a:gd name="T3" fmla="*/ 5 h 246"/>
                <a:gd name="T4" fmla="*/ 15 w 40"/>
                <a:gd name="T5" fmla="*/ 66 h 246"/>
                <a:gd name="T6" fmla="*/ 25 w 40"/>
                <a:gd name="T7" fmla="*/ 121 h 246"/>
                <a:gd name="T8" fmla="*/ 25 w 40"/>
                <a:gd name="T9" fmla="*/ 121 h 246"/>
                <a:gd name="T10" fmla="*/ 20 w 40"/>
                <a:gd name="T11" fmla="*/ 156 h 246"/>
                <a:gd name="T12" fmla="*/ 20 w 40"/>
                <a:gd name="T13" fmla="*/ 191 h 246"/>
                <a:gd name="T14" fmla="*/ 20 w 40"/>
                <a:gd name="T15" fmla="*/ 191 h 246"/>
                <a:gd name="T16" fmla="*/ 10 w 40"/>
                <a:gd name="T17" fmla="*/ 216 h 246"/>
                <a:gd name="T18" fmla="*/ 5 w 40"/>
                <a:gd name="T19" fmla="*/ 246 h 246"/>
                <a:gd name="T20" fmla="*/ 5 w 40"/>
                <a:gd name="T21" fmla="*/ 246 h 246"/>
                <a:gd name="T22" fmla="*/ 10 w 40"/>
                <a:gd name="T23" fmla="*/ 246 h 246"/>
                <a:gd name="T24" fmla="*/ 10 w 40"/>
                <a:gd name="T25" fmla="*/ 246 h 246"/>
                <a:gd name="T26" fmla="*/ 10 w 40"/>
                <a:gd name="T27" fmla="*/ 246 h 246"/>
                <a:gd name="T28" fmla="*/ 25 w 40"/>
                <a:gd name="T29" fmla="*/ 221 h 246"/>
                <a:gd name="T30" fmla="*/ 35 w 40"/>
                <a:gd name="T31" fmla="*/ 196 h 246"/>
                <a:gd name="T32" fmla="*/ 40 w 40"/>
                <a:gd name="T33" fmla="*/ 161 h 246"/>
                <a:gd name="T34" fmla="*/ 40 w 40"/>
                <a:gd name="T35" fmla="*/ 136 h 246"/>
                <a:gd name="T36" fmla="*/ 40 w 40"/>
                <a:gd name="T37" fmla="*/ 136 h 246"/>
                <a:gd name="T38" fmla="*/ 35 w 40"/>
                <a:gd name="T39" fmla="*/ 101 h 246"/>
                <a:gd name="T40" fmla="*/ 30 w 40"/>
                <a:gd name="T41" fmla="*/ 66 h 246"/>
                <a:gd name="T42" fmla="*/ 20 w 40"/>
                <a:gd name="T43" fmla="*/ 35 h 246"/>
                <a:gd name="T44" fmla="*/ 5 w 40"/>
                <a:gd name="T45" fmla="*/ 5 h 246"/>
                <a:gd name="T46" fmla="*/ 5 w 40"/>
                <a:gd name="T47" fmla="*/ 5 h 246"/>
                <a:gd name="T48" fmla="*/ 5 w 40"/>
                <a:gd name="T49" fmla="*/ 0 h 246"/>
                <a:gd name="T50" fmla="*/ 0 w 40"/>
                <a:gd name="T51" fmla="*/ 5 h 246"/>
                <a:gd name="T52" fmla="*/ 0 w 40"/>
                <a:gd name="T53" fmla="*/ 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246">
                  <a:moveTo>
                    <a:pt x="0" y="5"/>
                  </a:moveTo>
                  <a:lnTo>
                    <a:pt x="0" y="5"/>
                  </a:lnTo>
                  <a:lnTo>
                    <a:pt x="15" y="66"/>
                  </a:lnTo>
                  <a:lnTo>
                    <a:pt x="25" y="121"/>
                  </a:lnTo>
                  <a:lnTo>
                    <a:pt x="25" y="121"/>
                  </a:lnTo>
                  <a:lnTo>
                    <a:pt x="20" y="156"/>
                  </a:lnTo>
                  <a:lnTo>
                    <a:pt x="20" y="191"/>
                  </a:lnTo>
                  <a:lnTo>
                    <a:pt x="20" y="191"/>
                  </a:lnTo>
                  <a:lnTo>
                    <a:pt x="10" y="21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25" y="221"/>
                  </a:lnTo>
                  <a:lnTo>
                    <a:pt x="35" y="196"/>
                  </a:lnTo>
                  <a:lnTo>
                    <a:pt x="40" y="161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5" y="101"/>
                  </a:lnTo>
                  <a:lnTo>
                    <a:pt x="30" y="66"/>
                  </a:lnTo>
                  <a:lnTo>
                    <a:pt x="20" y="3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4" name="Freeform 17"/>
            <p:cNvSpPr>
              <a:spLocks/>
            </p:cNvSpPr>
            <p:nvPr/>
          </p:nvSpPr>
          <p:spPr bwMode="auto">
            <a:xfrm>
              <a:off x="5854700" y="5272088"/>
              <a:ext cx="1171575" cy="715963"/>
            </a:xfrm>
            <a:custGeom>
              <a:avLst/>
              <a:gdLst>
                <a:gd name="T0" fmla="*/ 85 w 738"/>
                <a:gd name="T1" fmla="*/ 290 h 451"/>
                <a:gd name="T2" fmla="*/ 85 w 738"/>
                <a:gd name="T3" fmla="*/ 290 h 451"/>
                <a:gd name="T4" fmla="*/ 75 w 738"/>
                <a:gd name="T5" fmla="*/ 306 h 451"/>
                <a:gd name="T6" fmla="*/ 70 w 738"/>
                <a:gd name="T7" fmla="*/ 326 h 451"/>
                <a:gd name="T8" fmla="*/ 65 w 738"/>
                <a:gd name="T9" fmla="*/ 351 h 451"/>
                <a:gd name="T10" fmla="*/ 65 w 738"/>
                <a:gd name="T11" fmla="*/ 376 h 451"/>
                <a:gd name="T12" fmla="*/ 70 w 738"/>
                <a:gd name="T13" fmla="*/ 391 h 451"/>
                <a:gd name="T14" fmla="*/ 80 w 738"/>
                <a:gd name="T15" fmla="*/ 401 h 451"/>
                <a:gd name="T16" fmla="*/ 90 w 738"/>
                <a:gd name="T17" fmla="*/ 416 h 451"/>
                <a:gd name="T18" fmla="*/ 111 w 738"/>
                <a:gd name="T19" fmla="*/ 426 h 451"/>
                <a:gd name="T20" fmla="*/ 131 w 738"/>
                <a:gd name="T21" fmla="*/ 436 h 451"/>
                <a:gd name="T22" fmla="*/ 156 w 738"/>
                <a:gd name="T23" fmla="*/ 446 h 451"/>
                <a:gd name="T24" fmla="*/ 156 w 738"/>
                <a:gd name="T25" fmla="*/ 446 h 451"/>
                <a:gd name="T26" fmla="*/ 181 w 738"/>
                <a:gd name="T27" fmla="*/ 451 h 451"/>
                <a:gd name="T28" fmla="*/ 211 w 738"/>
                <a:gd name="T29" fmla="*/ 446 h 451"/>
                <a:gd name="T30" fmla="*/ 241 w 738"/>
                <a:gd name="T31" fmla="*/ 436 h 451"/>
                <a:gd name="T32" fmla="*/ 271 w 738"/>
                <a:gd name="T33" fmla="*/ 416 h 451"/>
                <a:gd name="T34" fmla="*/ 336 w 738"/>
                <a:gd name="T35" fmla="*/ 371 h 451"/>
                <a:gd name="T36" fmla="*/ 406 w 738"/>
                <a:gd name="T37" fmla="*/ 311 h 451"/>
                <a:gd name="T38" fmla="*/ 482 w 738"/>
                <a:gd name="T39" fmla="*/ 245 h 451"/>
                <a:gd name="T40" fmla="*/ 562 w 738"/>
                <a:gd name="T41" fmla="*/ 185 h 451"/>
                <a:gd name="T42" fmla="*/ 602 w 738"/>
                <a:gd name="T43" fmla="*/ 155 h 451"/>
                <a:gd name="T44" fmla="*/ 647 w 738"/>
                <a:gd name="T45" fmla="*/ 135 h 451"/>
                <a:gd name="T46" fmla="*/ 692 w 738"/>
                <a:gd name="T47" fmla="*/ 115 h 451"/>
                <a:gd name="T48" fmla="*/ 738 w 738"/>
                <a:gd name="T49" fmla="*/ 100 h 451"/>
                <a:gd name="T50" fmla="*/ 738 w 738"/>
                <a:gd name="T51" fmla="*/ 100 h 451"/>
                <a:gd name="T52" fmla="*/ 692 w 738"/>
                <a:gd name="T53" fmla="*/ 80 h 451"/>
                <a:gd name="T54" fmla="*/ 642 w 738"/>
                <a:gd name="T55" fmla="*/ 65 h 451"/>
                <a:gd name="T56" fmla="*/ 577 w 738"/>
                <a:gd name="T57" fmla="*/ 45 h 451"/>
                <a:gd name="T58" fmla="*/ 502 w 738"/>
                <a:gd name="T59" fmla="*/ 25 h 451"/>
                <a:gd name="T60" fmla="*/ 411 w 738"/>
                <a:gd name="T61" fmla="*/ 10 h 451"/>
                <a:gd name="T62" fmla="*/ 321 w 738"/>
                <a:gd name="T63" fmla="*/ 0 h 451"/>
                <a:gd name="T64" fmla="*/ 276 w 738"/>
                <a:gd name="T65" fmla="*/ 0 h 451"/>
                <a:gd name="T66" fmla="*/ 226 w 738"/>
                <a:gd name="T67" fmla="*/ 5 h 451"/>
                <a:gd name="T68" fmla="*/ 226 w 738"/>
                <a:gd name="T69" fmla="*/ 5 h 451"/>
                <a:gd name="T70" fmla="*/ 181 w 738"/>
                <a:gd name="T71" fmla="*/ 15 h 451"/>
                <a:gd name="T72" fmla="*/ 141 w 738"/>
                <a:gd name="T73" fmla="*/ 25 h 451"/>
                <a:gd name="T74" fmla="*/ 106 w 738"/>
                <a:gd name="T75" fmla="*/ 35 h 451"/>
                <a:gd name="T76" fmla="*/ 75 w 738"/>
                <a:gd name="T77" fmla="*/ 55 h 451"/>
                <a:gd name="T78" fmla="*/ 50 w 738"/>
                <a:gd name="T79" fmla="*/ 70 h 451"/>
                <a:gd name="T80" fmla="*/ 30 w 738"/>
                <a:gd name="T81" fmla="*/ 90 h 451"/>
                <a:gd name="T82" fmla="*/ 15 w 738"/>
                <a:gd name="T83" fmla="*/ 110 h 451"/>
                <a:gd name="T84" fmla="*/ 5 w 738"/>
                <a:gd name="T85" fmla="*/ 135 h 451"/>
                <a:gd name="T86" fmla="*/ 0 w 738"/>
                <a:gd name="T87" fmla="*/ 155 h 451"/>
                <a:gd name="T88" fmla="*/ 0 w 738"/>
                <a:gd name="T89" fmla="*/ 180 h 451"/>
                <a:gd name="T90" fmla="*/ 0 w 738"/>
                <a:gd name="T91" fmla="*/ 200 h 451"/>
                <a:gd name="T92" fmla="*/ 10 w 738"/>
                <a:gd name="T93" fmla="*/ 220 h 451"/>
                <a:gd name="T94" fmla="*/ 25 w 738"/>
                <a:gd name="T95" fmla="*/ 240 h 451"/>
                <a:gd name="T96" fmla="*/ 40 w 738"/>
                <a:gd name="T97" fmla="*/ 260 h 451"/>
                <a:gd name="T98" fmla="*/ 60 w 738"/>
                <a:gd name="T99" fmla="*/ 275 h 451"/>
                <a:gd name="T100" fmla="*/ 85 w 738"/>
                <a:gd name="T101" fmla="*/ 290 h 451"/>
                <a:gd name="T102" fmla="*/ 85 w 738"/>
                <a:gd name="T103" fmla="*/ 29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8" h="451">
                  <a:moveTo>
                    <a:pt x="85" y="290"/>
                  </a:moveTo>
                  <a:lnTo>
                    <a:pt x="85" y="290"/>
                  </a:lnTo>
                  <a:lnTo>
                    <a:pt x="75" y="306"/>
                  </a:lnTo>
                  <a:lnTo>
                    <a:pt x="70" y="326"/>
                  </a:lnTo>
                  <a:lnTo>
                    <a:pt x="65" y="351"/>
                  </a:lnTo>
                  <a:lnTo>
                    <a:pt x="65" y="376"/>
                  </a:lnTo>
                  <a:lnTo>
                    <a:pt x="70" y="391"/>
                  </a:lnTo>
                  <a:lnTo>
                    <a:pt x="80" y="401"/>
                  </a:lnTo>
                  <a:lnTo>
                    <a:pt x="90" y="416"/>
                  </a:lnTo>
                  <a:lnTo>
                    <a:pt x="111" y="426"/>
                  </a:lnTo>
                  <a:lnTo>
                    <a:pt x="131" y="436"/>
                  </a:lnTo>
                  <a:lnTo>
                    <a:pt x="156" y="446"/>
                  </a:lnTo>
                  <a:lnTo>
                    <a:pt x="156" y="446"/>
                  </a:lnTo>
                  <a:lnTo>
                    <a:pt x="181" y="451"/>
                  </a:lnTo>
                  <a:lnTo>
                    <a:pt x="211" y="446"/>
                  </a:lnTo>
                  <a:lnTo>
                    <a:pt x="241" y="436"/>
                  </a:lnTo>
                  <a:lnTo>
                    <a:pt x="271" y="416"/>
                  </a:lnTo>
                  <a:lnTo>
                    <a:pt x="336" y="371"/>
                  </a:lnTo>
                  <a:lnTo>
                    <a:pt x="406" y="311"/>
                  </a:lnTo>
                  <a:lnTo>
                    <a:pt x="482" y="245"/>
                  </a:lnTo>
                  <a:lnTo>
                    <a:pt x="562" y="185"/>
                  </a:lnTo>
                  <a:lnTo>
                    <a:pt x="602" y="155"/>
                  </a:lnTo>
                  <a:lnTo>
                    <a:pt x="647" y="135"/>
                  </a:lnTo>
                  <a:lnTo>
                    <a:pt x="692" y="115"/>
                  </a:lnTo>
                  <a:lnTo>
                    <a:pt x="738" y="100"/>
                  </a:lnTo>
                  <a:lnTo>
                    <a:pt x="738" y="100"/>
                  </a:lnTo>
                  <a:lnTo>
                    <a:pt x="692" y="80"/>
                  </a:lnTo>
                  <a:lnTo>
                    <a:pt x="642" y="65"/>
                  </a:lnTo>
                  <a:lnTo>
                    <a:pt x="577" y="45"/>
                  </a:lnTo>
                  <a:lnTo>
                    <a:pt x="502" y="25"/>
                  </a:lnTo>
                  <a:lnTo>
                    <a:pt x="411" y="10"/>
                  </a:lnTo>
                  <a:lnTo>
                    <a:pt x="321" y="0"/>
                  </a:lnTo>
                  <a:lnTo>
                    <a:pt x="276" y="0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181" y="15"/>
                  </a:lnTo>
                  <a:lnTo>
                    <a:pt x="141" y="25"/>
                  </a:lnTo>
                  <a:lnTo>
                    <a:pt x="106" y="35"/>
                  </a:lnTo>
                  <a:lnTo>
                    <a:pt x="75" y="55"/>
                  </a:lnTo>
                  <a:lnTo>
                    <a:pt x="50" y="70"/>
                  </a:lnTo>
                  <a:lnTo>
                    <a:pt x="30" y="90"/>
                  </a:lnTo>
                  <a:lnTo>
                    <a:pt x="15" y="110"/>
                  </a:lnTo>
                  <a:lnTo>
                    <a:pt x="5" y="135"/>
                  </a:lnTo>
                  <a:lnTo>
                    <a:pt x="0" y="155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10" y="220"/>
                  </a:lnTo>
                  <a:lnTo>
                    <a:pt x="25" y="240"/>
                  </a:lnTo>
                  <a:lnTo>
                    <a:pt x="40" y="260"/>
                  </a:lnTo>
                  <a:lnTo>
                    <a:pt x="60" y="275"/>
                  </a:lnTo>
                  <a:lnTo>
                    <a:pt x="85" y="290"/>
                  </a:lnTo>
                  <a:lnTo>
                    <a:pt x="85" y="290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5" name="Freeform 18"/>
            <p:cNvSpPr>
              <a:spLocks/>
            </p:cNvSpPr>
            <p:nvPr/>
          </p:nvSpPr>
          <p:spPr bwMode="auto">
            <a:xfrm>
              <a:off x="5695950" y="5391150"/>
              <a:ext cx="1330325" cy="628650"/>
            </a:xfrm>
            <a:custGeom>
              <a:avLst/>
              <a:gdLst>
                <a:gd name="T0" fmla="*/ 838 w 838"/>
                <a:gd name="T1" fmla="*/ 25 h 396"/>
                <a:gd name="T2" fmla="*/ 838 w 838"/>
                <a:gd name="T3" fmla="*/ 25 h 396"/>
                <a:gd name="T4" fmla="*/ 782 w 838"/>
                <a:gd name="T5" fmla="*/ 10 h 396"/>
                <a:gd name="T6" fmla="*/ 732 w 838"/>
                <a:gd name="T7" fmla="*/ 5 h 396"/>
                <a:gd name="T8" fmla="*/ 677 w 838"/>
                <a:gd name="T9" fmla="*/ 0 h 396"/>
                <a:gd name="T10" fmla="*/ 627 w 838"/>
                <a:gd name="T11" fmla="*/ 5 h 396"/>
                <a:gd name="T12" fmla="*/ 572 w 838"/>
                <a:gd name="T13" fmla="*/ 10 h 396"/>
                <a:gd name="T14" fmla="*/ 522 w 838"/>
                <a:gd name="T15" fmla="*/ 20 h 396"/>
                <a:gd name="T16" fmla="*/ 466 w 838"/>
                <a:gd name="T17" fmla="*/ 35 h 396"/>
                <a:gd name="T18" fmla="*/ 416 w 838"/>
                <a:gd name="T19" fmla="*/ 50 h 396"/>
                <a:gd name="T20" fmla="*/ 416 w 838"/>
                <a:gd name="T21" fmla="*/ 50 h 396"/>
                <a:gd name="T22" fmla="*/ 356 w 838"/>
                <a:gd name="T23" fmla="*/ 75 h 396"/>
                <a:gd name="T24" fmla="*/ 296 w 838"/>
                <a:gd name="T25" fmla="*/ 110 h 396"/>
                <a:gd name="T26" fmla="*/ 236 w 838"/>
                <a:gd name="T27" fmla="*/ 145 h 396"/>
                <a:gd name="T28" fmla="*/ 180 w 838"/>
                <a:gd name="T29" fmla="*/ 185 h 396"/>
                <a:gd name="T30" fmla="*/ 130 w 838"/>
                <a:gd name="T31" fmla="*/ 226 h 396"/>
                <a:gd name="T32" fmla="*/ 80 w 838"/>
                <a:gd name="T33" fmla="*/ 276 h 396"/>
                <a:gd name="T34" fmla="*/ 40 w 838"/>
                <a:gd name="T35" fmla="*/ 326 h 396"/>
                <a:gd name="T36" fmla="*/ 0 w 838"/>
                <a:gd name="T37" fmla="*/ 381 h 396"/>
                <a:gd name="T38" fmla="*/ 0 w 838"/>
                <a:gd name="T39" fmla="*/ 381 h 396"/>
                <a:gd name="T40" fmla="*/ 0 w 838"/>
                <a:gd name="T41" fmla="*/ 391 h 396"/>
                <a:gd name="T42" fmla="*/ 5 w 838"/>
                <a:gd name="T43" fmla="*/ 396 h 396"/>
                <a:gd name="T44" fmla="*/ 10 w 838"/>
                <a:gd name="T45" fmla="*/ 396 h 396"/>
                <a:gd name="T46" fmla="*/ 15 w 838"/>
                <a:gd name="T47" fmla="*/ 396 h 396"/>
                <a:gd name="T48" fmla="*/ 15 w 838"/>
                <a:gd name="T49" fmla="*/ 396 h 396"/>
                <a:gd name="T50" fmla="*/ 100 w 838"/>
                <a:gd name="T51" fmla="*/ 296 h 396"/>
                <a:gd name="T52" fmla="*/ 145 w 838"/>
                <a:gd name="T53" fmla="*/ 246 h 396"/>
                <a:gd name="T54" fmla="*/ 196 w 838"/>
                <a:gd name="T55" fmla="*/ 205 h 396"/>
                <a:gd name="T56" fmla="*/ 196 w 838"/>
                <a:gd name="T57" fmla="*/ 205 h 396"/>
                <a:gd name="T58" fmla="*/ 246 w 838"/>
                <a:gd name="T59" fmla="*/ 165 h 396"/>
                <a:gd name="T60" fmla="*/ 301 w 838"/>
                <a:gd name="T61" fmla="*/ 130 h 396"/>
                <a:gd name="T62" fmla="*/ 361 w 838"/>
                <a:gd name="T63" fmla="*/ 95 h 396"/>
                <a:gd name="T64" fmla="*/ 421 w 838"/>
                <a:gd name="T65" fmla="*/ 70 h 396"/>
                <a:gd name="T66" fmla="*/ 421 w 838"/>
                <a:gd name="T67" fmla="*/ 70 h 396"/>
                <a:gd name="T68" fmla="*/ 471 w 838"/>
                <a:gd name="T69" fmla="*/ 55 h 396"/>
                <a:gd name="T70" fmla="*/ 522 w 838"/>
                <a:gd name="T71" fmla="*/ 40 h 396"/>
                <a:gd name="T72" fmla="*/ 572 w 838"/>
                <a:gd name="T73" fmla="*/ 25 h 396"/>
                <a:gd name="T74" fmla="*/ 627 w 838"/>
                <a:gd name="T75" fmla="*/ 20 h 396"/>
                <a:gd name="T76" fmla="*/ 677 w 838"/>
                <a:gd name="T77" fmla="*/ 15 h 396"/>
                <a:gd name="T78" fmla="*/ 732 w 838"/>
                <a:gd name="T79" fmla="*/ 15 h 396"/>
                <a:gd name="T80" fmla="*/ 782 w 838"/>
                <a:gd name="T81" fmla="*/ 20 h 396"/>
                <a:gd name="T82" fmla="*/ 838 w 838"/>
                <a:gd name="T83" fmla="*/ 30 h 396"/>
                <a:gd name="T84" fmla="*/ 838 w 838"/>
                <a:gd name="T85" fmla="*/ 30 h 396"/>
                <a:gd name="T86" fmla="*/ 838 w 838"/>
                <a:gd name="T87" fmla="*/ 25 h 396"/>
                <a:gd name="T88" fmla="*/ 838 w 838"/>
                <a:gd name="T89" fmla="*/ 2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8" h="396">
                  <a:moveTo>
                    <a:pt x="838" y="25"/>
                  </a:moveTo>
                  <a:lnTo>
                    <a:pt x="838" y="25"/>
                  </a:lnTo>
                  <a:lnTo>
                    <a:pt x="782" y="10"/>
                  </a:lnTo>
                  <a:lnTo>
                    <a:pt x="732" y="5"/>
                  </a:lnTo>
                  <a:lnTo>
                    <a:pt x="677" y="0"/>
                  </a:lnTo>
                  <a:lnTo>
                    <a:pt x="627" y="5"/>
                  </a:lnTo>
                  <a:lnTo>
                    <a:pt x="572" y="10"/>
                  </a:lnTo>
                  <a:lnTo>
                    <a:pt x="522" y="20"/>
                  </a:lnTo>
                  <a:lnTo>
                    <a:pt x="466" y="35"/>
                  </a:lnTo>
                  <a:lnTo>
                    <a:pt x="416" y="50"/>
                  </a:lnTo>
                  <a:lnTo>
                    <a:pt x="416" y="50"/>
                  </a:lnTo>
                  <a:lnTo>
                    <a:pt x="356" y="75"/>
                  </a:lnTo>
                  <a:lnTo>
                    <a:pt x="296" y="110"/>
                  </a:lnTo>
                  <a:lnTo>
                    <a:pt x="236" y="145"/>
                  </a:lnTo>
                  <a:lnTo>
                    <a:pt x="180" y="185"/>
                  </a:lnTo>
                  <a:lnTo>
                    <a:pt x="130" y="226"/>
                  </a:lnTo>
                  <a:lnTo>
                    <a:pt x="80" y="276"/>
                  </a:lnTo>
                  <a:lnTo>
                    <a:pt x="40" y="326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0" y="391"/>
                  </a:lnTo>
                  <a:lnTo>
                    <a:pt x="5" y="396"/>
                  </a:lnTo>
                  <a:lnTo>
                    <a:pt x="10" y="396"/>
                  </a:lnTo>
                  <a:lnTo>
                    <a:pt x="15" y="396"/>
                  </a:lnTo>
                  <a:lnTo>
                    <a:pt x="15" y="396"/>
                  </a:lnTo>
                  <a:lnTo>
                    <a:pt x="100" y="296"/>
                  </a:lnTo>
                  <a:lnTo>
                    <a:pt x="145" y="246"/>
                  </a:lnTo>
                  <a:lnTo>
                    <a:pt x="196" y="205"/>
                  </a:lnTo>
                  <a:lnTo>
                    <a:pt x="196" y="205"/>
                  </a:lnTo>
                  <a:lnTo>
                    <a:pt x="246" y="165"/>
                  </a:lnTo>
                  <a:lnTo>
                    <a:pt x="301" y="130"/>
                  </a:lnTo>
                  <a:lnTo>
                    <a:pt x="361" y="95"/>
                  </a:lnTo>
                  <a:lnTo>
                    <a:pt x="421" y="70"/>
                  </a:lnTo>
                  <a:lnTo>
                    <a:pt x="421" y="70"/>
                  </a:lnTo>
                  <a:lnTo>
                    <a:pt x="471" y="55"/>
                  </a:lnTo>
                  <a:lnTo>
                    <a:pt x="522" y="40"/>
                  </a:lnTo>
                  <a:lnTo>
                    <a:pt x="572" y="25"/>
                  </a:lnTo>
                  <a:lnTo>
                    <a:pt x="627" y="20"/>
                  </a:lnTo>
                  <a:lnTo>
                    <a:pt x="677" y="15"/>
                  </a:lnTo>
                  <a:lnTo>
                    <a:pt x="732" y="15"/>
                  </a:lnTo>
                  <a:lnTo>
                    <a:pt x="782" y="20"/>
                  </a:lnTo>
                  <a:lnTo>
                    <a:pt x="838" y="30"/>
                  </a:lnTo>
                  <a:lnTo>
                    <a:pt x="838" y="30"/>
                  </a:lnTo>
                  <a:lnTo>
                    <a:pt x="838" y="25"/>
                  </a:lnTo>
                  <a:lnTo>
                    <a:pt x="838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6" name="Freeform 19"/>
            <p:cNvSpPr>
              <a:spLocks/>
            </p:cNvSpPr>
            <p:nvPr/>
          </p:nvSpPr>
          <p:spPr bwMode="auto">
            <a:xfrm>
              <a:off x="6118225" y="5597525"/>
              <a:ext cx="365125" cy="184150"/>
            </a:xfrm>
            <a:custGeom>
              <a:avLst/>
              <a:gdLst>
                <a:gd name="T0" fmla="*/ 0 w 230"/>
                <a:gd name="T1" fmla="*/ 10 h 116"/>
                <a:gd name="T2" fmla="*/ 0 w 230"/>
                <a:gd name="T3" fmla="*/ 10 h 116"/>
                <a:gd name="T4" fmla="*/ 55 w 230"/>
                <a:gd name="T5" fmla="*/ 50 h 116"/>
                <a:gd name="T6" fmla="*/ 110 w 230"/>
                <a:gd name="T7" fmla="*/ 80 h 116"/>
                <a:gd name="T8" fmla="*/ 165 w 230"/>
                <a:gd name="T9" fmla="*/ 101 h 116"/>
                <a:gd name="T10" fmla="*/ 230 w 230"/>
                <a:gd name="T11" fmla="*/ 116 h 116"/>
                <a:gd name="T12" fmla="*/ 230 w 230"/>
                <a:gd name="T13" fmla="*/ 116 h 116"/>
                <a:gd name="T14" fmla="*/ 230 w 230"/>
                <a:gd name="T15" fmla="*/ 116 h 116"/>
                <a:gd name="T16" fmla="*/ 230 w 230"/>
                <a:gd name="T17" fmla="*/ 116 h 116"/>
                <a:gd name="T18" fmla="*/ 170 w 230"/>
                <a:gd name="T19" fmla="*/ 96 h 116"/>
                <a:gd name="T20" fmla="*/ 115 w 230"/>
                <a:gd name="T21" fmla="*/ 70 h 116"/>
                <a:gd name="T22" fmla="*/ 60 w 230"/>
                <a:gd name="T23" fmla="*/ 40 h 116"/>
                <a:gd name="T24" fmla="*/ 10 w 230"/>
                <a:gd name="T25" fmla="*/ 0 h 116"/>
                <a:gd name="T26" fmla="*/ 10 w 230"/>
                <a:gd name="T27" fmla="*/ 0 h 116"/>
                <a:gd name="T28" fmla="*/ 5 w 230"/>
                <a:gd name="T29" fmla="*/ 0 h 116"/>
                <a:gd name="T30" fmla="*/ 0 w 230"/>
                <a:gd name="T31" fmla="*/ 5 h 116"/>
                <a:gd name="T32" fmla="*/ 0 w 230"/>
                <a:gd name="T33" fmla="*/ 5 h 116"/>
                <a:gd name="T34" fmla="*/ 0 w 230"/>
                <a:gd name="T35" fmla="*/ 10 h 116"/>
                <a:gd name="T36" fmla="*/ 0 w 230"/>
                <a:gd name="T37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116">
                  <a:moveTo>
                    <a:pt x="0" y="10"/>
                  </a:moveTo>
                  <a:lnTo>
                    <a:pt x="0" y="10"/>
                  </a:lnTo>
                  <a:lnTo>
                    <a:pt x="55" y="50"/>
                  </a:lnTo>
                  <a:lnTo>
                    <a:pt x="110" y="80"/>
                  </a:lnTo>
                  <a:lnTo>
                    <a:pt x="165" y="101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170" y="96"/>
                  </a:lnTo>
                  <a:lnTo>
                    <a:pt x="115" y="70"/>
                  </a:lnTo>
                  <a:lnTo>
                    <a:pt x="60" y="4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7" name="Freeform 20"/>
            <p:cNvSpPr>
              <a:spLocks/>
            </p:cNvSpPr>
            <p:nvPr/>
          </p:nvSpPr>
          <p:spPr bwMode="auto">
            <a:xfrm>
              <a:off x="6364288" y="5486400"/>
              <a:ext cx="319088" cy="95250"/>
            </a:xfrm>
            <a:custGeom>
              <a:avLst/>
              <a:gdLst>
                <a:gd name="T0" fmla="*/ 5 w 201"/>
                <a:gd name="T1" fmla="*/ 5 h 60"/>
                <a:gd name="T2" fmla="*/ 5 w 201"/>
                <a:gd name="T3" fmla="*/ 5 h 60"/>
                <a:gd name="T4" fmla="*/ 101 w 201"/>
                <a:gd name="T5" fmla="*/ 45 h 60"/>
                <a:gd name="T6" fmla="*/ 146 w 201"/>
                <a:gd name="T7" fmla="*/ 60 h 60"/>
                <a:gd name="T8" fmla="*/ 171 w 201"/>
                <a:gd name="T9" fmla="*/ 60 h 60"/>
                <a:gd name="T10" fmla="*/ 201 w 201"/>
                <a:gd name="T11" fmla="*/ 60 h 60"/>
                <a:gd name="T12" fmla="*/ 201 w 201"/>
                <a:gd name="T13" fmla="*/ 60 h 60"/>
                <a:gd name="T14" fmla="*/ 201 w 201"/>
                <a:gd name="T15" fmla="*/ 60 h 60"/>
                <a:gd name="T16" fmla="*/ 201 w 201"/>
                <a:gd name="T17" fmla="*/ 55 h 60"/>
                <a:gd name="T18" fmla="*/ 201 w 201"/>
                <a:gd name="T19" fmla="*/ 55 h 60"/>
                <a:gd name="T20" fmla="*/ 151 w 201"/>
                <a:gd name="T21" fmla="*/ 45 h 60"/>
                <a:gd name="T22" fmla="*/ 101 w 201"/>
                <a:gd name="T23" fmla="*/ 25 h 60"/>
                <a:gd name="T24" fmla="*/ 55 w 201"/>
                <a:gd name="T25" fmla="*/ 10 h 60"/>
                <a:gd name="T26" fmla="*/ 30 w 201"/>
                <a:gd name="T27" fmla="*/ 5 h 60"/>
                <a:gd name="T28" fmla="*/ 5 w 201"/>
                <a:gd name="T29" fmla="*/ 0 h 60"/>
                <a:gd name="T30" fmla="*/ 5 w 201"/>
                <a:gd name="T31" fmla="*/ 0 h 60"/>
                <a:gd name="T32" fmla="*/ 0 w 201"/>
                <a:gd name="T33" fmla="*/ 0 h 60"/>
                <a:gd name="T34" fmla="*/ 5 w 201"/>
                <a:gd name="T35" fmla="*/ 5 h 60"/>
                <a:gd name="T36" fmla="*/ 5 w 201"/>
                <a:gd name="T37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60">
                  <a:moveTo>
                    <a:pt x="5" y="5"/>
                  </a:moveTo>
                  <a:lnTo>
                    <a:pt x="5" y="5"/>
                  </a:lnTo>
                  <a:lnTo>
                    <a:pt x="101" y="45"/>
                  </a:lnTo>
                  <a:lnTo>
                    <a:pt x="146" y="60"/>
                  </a:lnTo>
                  <a:lnTo>
                    <a:pt x="17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151" y="45"/>
                  </a:lnTo>
                  <a:lnTo>
                    <a:pt x="101" y="25"/>
                  </a:lnTo>
                  <a:lnTo>
                    <a:pt x="55" y="10"/>
                  </a:lnTo>
                  <a:lnTo>
                    <a:pt x="3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8" name="Freeform 21"/>
            <p:cNvSpPr>
              <a:spLocks/>
            </p:cNvSpPr>
            <p:nvPr/>
          </p:nvSpPr>
          <p:spPr bwMode="auto">
            <a:xfrm>
              <a:off x="6284913" y="5280025"/>
              <a:ext cx="142875" cy="246063"/>
            </a:xfrm>
            <a:custGeom>
              <a:avLst/>
              <a:gdLst>
                <a:gd name="T0" fmla="*/ 85 w 90"/>
                <a:gd name="T1" fmla="*/ 0 h 155"/>
                <a:gd name="T2" fmla="*/ 85 w 90"/>
                <a:gd name="T3" fmla="*/ 0 h 155"/>
                <a:gd name="T4" fmla="*/ 55 w 90"/>
                <a:gd name="T5" fmla="*/ 30 h 155"/>
                <a:gd name="T6" fmla="*/ 25 w 90"/>
                <a:gd name="T7" fmla="*/ 70 h 155"/>
                <a:gd name="T8" fmla="*/ 5 w 90"/>
                <a:gd name="T9" fmla="*/ 110 h 155"/>
                <a:gd name="T10" fmla="*/ 0 w 90"/>
                <a:gd name="T11" fmla="*/ 130 h 155"/>
                <a:gd name="T12" fmla="*/ 0 w 90"/>
                <a:gd name="T13" fmla="*/ 155 h 155"/>
                <a:gd name="T14" fmla="*/ 0 w 90"/>
                <a:gd name="T15" fmla="*/ 155 h 155"/>
                <a:gd name="T16" fmla="*/ 5 w 90"/>
                <a:gd name="T17" fmla="*/ 155 h 155"/>
                <a:gd name="T18" fmla="*/ 5 w 90"/>
                <a:gd name="T19" fmla="*/ 155 h 155"/>
                <a:gd name="T20" fmla="*/ 5 w 90"/>
                <a:gd name="T21" fmla="*/ 155 h 155"/>
                <a:gd name="T22" fmla="*/ 20 w 90"/>
                <a:gd name="T23" fmla="*/ 115 h 155"/>
                <a:gd name="T24" fmla="*/ 40 w 90"/>
                <a:gd name="T25" fmla="*/ 75 h 155"/>
                <a:gd name="T26" fmla="*/ 60 w 90"/>
                <a:gd name="T27" fmla="*/ 40 h 155"/>
                <a:gd name="T28" fmla="*/ 90 w 90"/>
                <a:gd name="T29" fmla="*/ 5 h 155"/>
                <a:gd name="T30" fmla="*/ 90 w 90"/>
                <a:gd name="T31" fmla="*/ 5 h 155"/>
                <a:gd name="T32" fmla="*/ 90 w 90"/>
                <a:gd name="T33" fmla="*/ 0 h 155"/>
                <a:gd name="T34" fmla="*/ 85 w 90"/>
                <a:gd name="T35" fmla="*/ 0 h 155"/>
                <a:gd name="T36" fmla="*/ 85 w 90"/>
                <a:gd name="T3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55">
                  <a:moveTo>
                    <a:pt x="85" y="0"/>
                  </a:moveTo>
                  <a:lnTo>
                    <a:pt x="85" y="0"/>
                  </a:lnTo>
                  <a:lnTo>
                    <a:pt x="55" y="30"/>
                  </a:lnTo>
                  <a:lnTo>
                    <a:pt x="25" y="70"/>
                  </a:lnTo>
                  <a:lnTo>
                    <a:pt x="5" y="110"/>
                  </a:lnTo>
                  <a:lnTo>
                    <a:pt x="0" y="13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20" y="115"/>
                  </a:lnTo>
                  <a:lnTo>
                    <a:pt x="40" y="75"/>
                  </a:lnTo>
                  <a:lnTo>
                    <a:pt x="60" y="4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9" name="Freeform 22"/>
            <p:cNvSpPr>
              <a:spLocks/>
            </p:cNvSpPr>
            <p:nvPr/>
          </p:nvSpPr>
          <p:spPr bwMode="auto">
            <a:xfrm>
              <a:off x="5997575" y="5303838"/>
              <a:ext cx="120650" cy="388938"/>
            </a:xfrm>
            <a:custGeom>
              <a:avLst/>
              <a:gdLst>
                <a:gd name="T0" fmla="*/ 71 w 76"/>
                <a:gd name="T1" fmla="*/ 0 h 245"/>
                <a:gd name="T2" fmla="*/ 71 w 76"/>
                <a:gd name="T3" fmla="*/ 0 h 245"/>
                <a:gd name="T4" fmla="*/ 51 w 76"/>
                <a:gd name="T5" fmla="*/ 20 h 245"/>
                <a:gd name="T6" fmla="*/ 36 w 76"/>
                <a:gd name="T7" fmla="*/ 50 h 245"/>
                <a:gd name="T8" fmla="*/ 21 w 76"/>
                <a:gd name="T9" fmla="*/ 80 h 245"/>
                <a:gd name="T10" fmla="*/ 11 w 76"/>
                <a:gd name="T11" fmla="*/ 110 h 245"/>
                <a:gd name="T12" fmla="*/ 11 w 76"/>
                <a:gd name="T13" fmla="*/ 110 h 245"/>
                <a:gd name="T14" fmla="*/ 6 w 76"/>
                <a:gd name="T15" fmla="*/ 140 h 245"/>
                <a:gd name="T16" fmla="*/ 0 w 76"/>
                <a:gd name="T17" fmla="*/ 175 h 245"/>
                <a:gd name="T18" fmla="*/ 0 w 76"/>
                <a:gd name="T19" fmla="*/ 210 h 245"/>
                <a:gd name="T20" fmla="*/ 6 w 76"/>
                <a:gd name="T21" fmla="*/ 225 h 245"/>
                <a:gd name="T22" fmla="*/ 11 w 76"/>
                <a:gd name="T23" fmla="*/ 240 h 245"/>
                <a:gd name="T24" fmla="*/ 11 w 76"/>
                <a:gd name="T25" fmla="*/ 240 h 245"/>
                <a:gd name="T26" fmla="*/ 16 w 76"/>
                <a:gd name="T27" fmla="*/ 245 h 245"/>
                <a:gd name="T28" fmla="*/ 21 w 76"/>
                <a:gd name="T29" fmla="*/ 240 h 245"/>
                <a:gd name="T30" fmla="*/ 21 w 76"/>
                <a:gd name="T31" fmla="*/ 240 h 245"/>
                <a:gd name="T32" fmla="*/ 21 w 76"/>
                <a:gd name="T33" fmla="*/ 210 h 245"/>
                <a:gd name="T34" fmla="*/ 21 w 76"/>
                <a:gd name="T35" fmla="*/ 185 h 245"/>
                <a:gd name="T36" fmla="*/ 21 w 76"/>
                <a:gd name="T37" fmla="*/ 155 h 245"/>
                <a:gd name="T38" fmla="*/ 26 w 76"/>
                <a:gd name="T39" fmla="*/ 125 h 245"/>
                <a:gd name="T40" fmla="*/ 26 w 76"/>
                <a:gd name="T41" fmla="*/ 125 h 245"/>
                <a:gd name="T42" fmla="*/ 36 w 76"/>
                <a:gd name="T43" fmla="*/ 95 h 245"/>
                <a:gd name="T44" fmla="*/ 46 w 76"/>
                <a:gd name="T45" fmla="*/ 60 h 245"/>
                <a:gd name="T46" fmla="*/ 76 w 76"/>
                <a:gd name="T47" fmla="*/ 0 h 245"/>
                <a:gd name="T48" fmla="*/ 76 w 76"/>
                <a:gd name="T49" fmla="*/ 0 h 245"/>
                <a:gd name="T50" fmla="*/ 76 w 76"/>
                <a:gd name="T51" fmla="*/ 0 h 245"/>
                <a:gd name="T52" fmla="*/ 71 w 76"/>
                <a:gd name="T53" fmla="*/ 0 h 245"/>
                <a:gd name="T54" fmla="*/ 71 w 76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245">
                  <a:moveTo>
                    <a:pt x="71" y="0"/>
                  </a:moveTo>
                  <a:lnTo>
                    <a:pt x="71" y="0"/>
                  </a:lnTo>
                  <a:lnTo>
                    <a:pt x="51" y="20"/>
                  </a:lnTo>
                  <a:lnTo>
                    <a:pt x="36" y="50"/>
                  </a:lnTo>
                  <a:lnTo>
                    <a:pt x="21" y="8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6" y="140"/>
                  </a:lnTo>
                  <a:lnTo>
                    <a:pt x="0" y="175"/>
                  </a:lnTo>
                  <a:lnTo>
                    <a:pt x="0" y="210"/>
                  </a:lnTo>
                  <a:lnTo>
                    <a:pt x="6" y="225"/>
                  </a:lnTo>
                  <a:lnTo>
                    <a:pt x="11" y="240"/>
                  </a:lnTo>
                  <a:lnTo>
                    <a:pt x="11" y="240"/>
                  </a:lnTo>
                  <a:lnTo>
                    <a:pt x="16" y="245"/>
                  </a:lnTo>
                  <a:lnTo>
                    <a:pt x="21" y="240"/>
                  </a:lnTo>
                  <a:lnTo>
                    <a:pt x="21" y="240"/>
                  </a:lnTo>
                  <a:lnTo>
                    <a:pt x="21" y="210"/>
                  </a:lnTo>
                  <a:lnTo>
                    <a:pt x="21" y="185"/>
                  </a:lnTo>
                  <a:lnTo>
                    <a:pt x="21" y="155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36" y="95"/>
                  </a:lnTo>
                  <a:lnTo>
                    <a:pt x="46" y="6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auto">
            <a:xfrm>
              <a:off x="5894388" y="4179888"/>
              <a:ext cx="995363" cy="685800"/>
            </a:xfrm>
            <a:custGeom>
              <a:avLst/>
              <a:gdLst>
                <a:gd name="T0" fmla="*/ 106 w 627"/>
                <a:gd name="T1" fmla="*/ 311 h 432"/>
                <a:gd name="T2" fmla="*/ 106 w 627"/>
                <a:gd name="T3" fmla="*/ 311 h 432"/>
                <a:gd name="T4" fmla="*/ 101 w 627"/>
                <a:gd name="T5" fmla="*/ 326 h 432"/>
                <a:gd name="T6" fmla="*/ 101 w 627"/>
                <a:gd name="T7" fmla="*/ 346 h 432"/>
                <a:gd name="T8" fmla="*/ 101 w 627"/>
                <a:gd name="T9" fmla="*/ 366 h 432"/>
                <a:gd name="T10" fmla="*/ 111 w 627"/>
                <a:gd name="T11" fmla="*/ 392 h 432"/>
                <a:gd name="T12" fmla="*/ 126 w 627"/>
                <a:gd name="T13" fmla="*/ 412 h 432"/>
                <a:gd name="T14" fmla="*/ 156 w 627"/>
                <a:gd name="T15" fmla="*/ 427 h 432"/>
                <a:gd name="T16" fmla="*/ 201 w 627"/>
                <a:gd name="T17" fmla="*/ 432 h 432"/>
                <a:gd name="T18" fmla="*/ 201 w 627"/>
                <a:gd name="T19" fmla="*/ 432 h 432"/>
                <a:gd name="T20" fmla="*/ 226 w 627"/>
                <a:gd name="T21" fmla="*/ 432 h 432"/>
                <a:gd name="T22" fmla="*/ 246 w 627"/>
                <a:gd name="T23" fmla="*/ 422 h 432"/>
                <a:gd name="T24" fmla="*/ 271 w 627"/>
                <a:gd name="T25" fmla="*/ 407 h 432"/>
                <a:gd name="T26" fmla="*/ 296 w 627"/>
                <a:gd name="T27" fmla="*/ 386 h 432"/>
                <a:gd name="T28" fmla="*/ 341 w 627"/>
                <a:gd name="T29" fmla="*/ 331 h 432"/>
                <a:gd name="T30" fmla="*/ 386 w 627"/>
                <a:gd name="T31" fmla="*/ 266 h 432"/>
                <a:gd name="T32" fmla="*/ 437 w 627"/>
                <a:gd name="T33" fmla="*/ 196 h 432"/>
                <a:gd name="T34" fmla="*/ 492 w 627"/>
                <a:gd name="T35" fmla="*/ 131 h 432"/>
                <a:gd name="T36" fmla="*/ 522 w 627"/>
                <a:gd name="T37" fmla="*/ 101 h 432"/>
                <a:gd name="T38" fmla="*/ 552 w 627"/>
                <a:gd name="T39" fmla="*/ 70 h 432"/>
                <a:gd name="T40" fmla="*/ 587 w 627"/>
                <a:gd name="T41" fmla="*/ 45 h 432"/>
                <a:gd name="T42" fmla="*/ 627 w 627"/>
                <a:gd name="T43" fmla="*/ 25 h 432"/>
                <a:gd name="T44" fmla="*/ 627 w 627"/>
                <a:gd name="T45" fmla="*/ 25 h 432"/>
                <a:gd name="T46" fmla="*/ 582 w 627"/>
                <a:gd name="T47" fmla="*/ 15 h 432"/>
                <a:gd name="T48" fmla="*/ 537 w 627"/>
                <a:gd name="T49" fmla="*/ 10 h 432"/>
                <a:gd name="T50" fmla="*/ 472 w 627"/>
                <a:gd name="T51" fmla="*/ 5 h 432"/>
                <a:gd name="T52" fmla="*/ 402 w 627"/>
                <a:gd name="T53" fmla="*/ 0 h 432"/>
                <a:gd name="T54" fmla="*/ 326 w 627"/>
                <a:gd name="T55" fmla="*/ 5 h 432"/>
                <a:gd name="T56" fmla="*/ 246 w 627"/>
                <a:gd name="T57" fmla="*/ 15 h 432"/>
                <a:gd name="T58" fmla="*/ 161 w 627"/>
                <a:gd name="T59" fmla="*/ 40 h 432"/>
                <a:gd name="T60" fmla="*/ 161 w 627"/>
                <a:gd name="T61" fmla="*/ 40 h 432"/>
                <a:gd name="T62" fmla="*/ 126 w 627"/>
                <a:gd name="T63" fmla="*/ 55 h 432"/>
                <a:gd name="T64" fmla="*/ 91 w 627"/>
                <a:gd name="T65" fmla="*/ 70 h 432"/>
                <a:gd name="T66" fmla="*/ 65 w 627"/>
                <a:gd name="T67" fmla="*/ 90 h 432"/>
                <a:gd name="T68" fmla="*/ 45 w 627"/>
                <a:gd name="T69" fmla="*/ 111 h 432"/>
                <a:gd name="T70" fmla="*/ 25 w 627"/>
                <a:gd name="T71" fmla="*/ 131 h 432"/>
                <a:gd name="T72" fmla="*/ 15 w 627"/>
                <a:gd name="T73" fmla="*/ 151 h 432"/>
                <a:gd name="T74" fmla="*/ 5 w 627"/>
                <a:gd name="T75" fmla="*/ 171 h 432"/>
                <a:gd name="T76" fmla="*/ 0 w 627"/>
                <a:gd name="T77" fmla="*/ 191 h 432"/>
                <a:gd name="T78" fmla="*/ 0 w 627"/>
                <a:gd name="T79" fmla="*/ 211 h 432"/>
                <a:gd name="T80" fmla="*/ 5 w 627"/>
                <a:gd name="T81" fmla="*/ 231 h 432"/>
                <a:gd name="T82" fmla="*/ 15 w 627"/>
                <a:gd name="T83" fmla="*/ 251 h 432"/>
                <a:gd name="T84" fmla="*/ 25 w 627"/>
                <a:gd name="T85" fmla="*/ 266 h 432"/>
                <a:gd name="T86" fmla="*/ 40 w 627"/>
                <a:gd name="T87" fmla="*/ 281 h 432"/>
                <a:gd name="T88" fmla="*/ 60 w 627"/>
                <a:gd name="T89" fmla="*/ 296 h 432"/>
                <a:gd name="T90" fmla="*/ 81 w 627"/>
                <a:gd name="T91" fmla="*/ 301 h 432"/>
                <a:gd name="T92" fmla="*/ 106 w 627"/>
                <a:gd name="T93" fmla="*/ 311 h 432"/>
                <a:gd name="T94" fmla="*/ 106 w 627"/>
                <a:gd name="T95" fmla="*/ 31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7" h="432">
                  <a:moveTo>
                    <a:pt x="106" y="311"/>
                  </a:moveTo>
                  <a:lnTo>
                    <a:pt x="106" y="311"/>
                  </a:lnTo>
                  <a:lnTo>
                    <a:pt x="101" y="326"/>
                  </a:lnTo>
                  <a:lnTo>
                    <a:pt x="101" y="346"/>
                  </a:lnTo>
                  <a:lnTo>
                    <a:pt x="101" y="366"/>
                  </a:lnTo>
                  <a:lnTo>
                    <a:pt x="111" y="392"/>
                  </a:lnTo>
                  <a:lnTo>
                    <a:pt x="126" y="412"/>
                  </a:lnTo>
                  <a:lnTo>
                    <a:pt x="156" y="427"/>
                  </a:lnTo>
                  <a:lnTo>
                    <a:pt x="201" y="432"/>
                  </a:lnTo>
                  <a:lnTo>
                    <a:pt x="201" y="432"/>
                  </a:lnTo>
                  <a:lnTo>
                    <a:pt x="226" y="432"/>
                  </a:lnTo>
                  <a:lnTo>
                    <a:pt x="246" y="422"/>
                  </a:lnTo>
                  <a:lnTo>
                    <a:pt x="271" y="407"/>
                  </a:lnTo>
                  <a:lnTo>
                    <a:pt x="296" y="386"/>
                  </a:lnTo>
                  <a:lnTo>
                    <a:pt x="341" y="331"/>
                  </a:lnTo>
                  <a:lnTo>
                    <a:pt x="386" y="266"/>
                  </a:lnTo>
                  <a:lnTo>
                    <a:pt x="437" y="196"/>
                  </a:lnTo>
                  <a:lnTo>
                    <a:pt x="492" y="131"/>
                  </a:lnTo>
                  <a:lnTo>
                    <a:pt x="522" y="101"/>
                  </a:lnTo>
                  <a:lnTo>
                    <a:pt x="552" y="70"/>
                  </a:lnTo>
                  <a:lnTo>
                    <a:pt x="587" y="45"/>
                  </a:lnTo>
                  <a:lnTo>
                    <a:pt x="627" y="25"/>
                  </a:lnTo>
                  <a:lnTo>
                    <a:pt x="627" y="25"/>
                  </a:lnTo>
                  <a:lnTo>
                    <a:pt x="582" y="15"/>
                  </a:lnTo>
                  <a:lnTo>
                    <a:pt x="537" y="10"/>
                  </a:lnTo>
                  <a:lnTo>
                    <a:pt x="472" y="5"/>
                  </a:lnTo>
                  <a:lnTo>
                    <a:pt x="402" y="0"/>
                  </a:lnTo>
                  <a:lnTo>
                    <a:pt x="326" y="5"/>
                  </a:lnTo>
                  <a:lnTo>
                    <a:pt x="246" y="15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26" y="55"/>
                  </a:lnTo>
                  <a:lnTo>
                    <a:pt x="91" y="70"/>
                  </a:lnTo>
                  <a:lnTo>
                    <a:pt x="65" y="90"/>
                  </a:lnTo>
                  <a:lnTo>
                    <a:pt x="45" y="111"/>
                  </a:lnTo>
                  <a:lnTo>
                    <a:pt x="25" y="131"/>
                  </a:lnTo>
                  <a:lnTo>
                    <a:pt x="15" y="151"/>
                  </a:lnTo>
                  <a:lnTo>
                    <a:pt x="5" y="17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5" y="231"/>
                  </a:lnTo>
                  <a:lnTo>
                    <a:pt x="15" y="251"/>
                  </a:lnTo>
                  <a:lnTo>
                    <a:pt x="25" y="266"/>
                  </a:lnTo>
                  <a:lnTo>
                    <a:pt x="40" y="281"/>
                  </a:lnTo>
                  <a:lnTo>
                    <a:pt x="60" y="296"/>
                  </a:lnTo>
                  <a:lnTo>
                    <a:pt x="81" y="301"/>
                  </a:lnTo>
                  <a:lnTo>
                    <a:pt x="106" y="311"/>
                  </a:lnTo>
                  <a:lnTo>
                    <a:pt x="106" y="311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auto">
            <a:xfrm>
              <a:off x="5910263" y="4211638"/>
              <a:ext cx="979488" cy="741363"/>
            </a:xfrm>
            <a:custGeom>
              <a:avLst/>
              <a:gdLst>
                <a:gd name="T0" fmla="*/ 617 w 617"/>
                <a:gd name="T1" fmla="*/ 5 h 467"/>
                <a:gd name="T2" fmla="*/ 617 w 617"/>
                <a:gd name="T3" fmla="*/ 5 h 467"/>
                <a:gd name="T4" fmla="*/ 567 w 617"/>
                <a:gd name="T5" fmla="*/ 0 h 467"/>
                <a:gd name="T6" fmla="*/ 522 w 617"/>
                <a:gd name="T7" fmla="*/ 5 h 467"/>
                <a:gd name="T8" fmla="*/ 472 w 617"/>
                <a:gd name="T9" fmla="*/ 15 h 467"/>
                <a:gd name="T10" fmla="*/ 427 w 617"/>
                <a:gd name="T11" fmla="*/ 25 h 467"/>
                <a:gd name="T12" fmla="*/ 382 w 617"/>
                <a:gd name="T13" fmla="*/ 45 h 467"/>
                <a:gd name="T14" fmla="*/ 341 w 617"/>
                <a:gd name="T15" fmla="*/ 65 h 467"/>
                <a:gd name="T16" fmla="*/ 261 w 617"/>
                <a:gd name="T17" fmla="*/ 116 h 467"/>
                <a:gd name="T18" fmla="*/ 261 w 617"/>
                <a:gd name="T19" fmla="*/ 116 h 467"/>
                <a:gd name="T20" fmla="*/ 216 w 617"/>
                <a:gd name="T21" fmla="*/ 146 h 467"/>
                <a:gd name="T22" fmla="*/ 176 w 617"/>
                <a:gd name="T23" fmla="*/ 181 h 467"/>
                <a:gd name="T24" fmla="*/ 136 w 617"/>
                <a:gd name="T25" fmla="*/ 221 h 467"/>
                <a:gd name="T26" fmla="*/ 101 w 617"/>
                <a:gd name="T27" fmla="*/ 261 h 467"/>
                <a:gd name="T28" fmla="*/ 66 w 617"/>
                <a:gd name="T29" fmla="*/ 306 h 467"/>
                <a:gd name="T30" fmla="*/ 40 w 617"/>
                <a:gd name="T31" fmla="*/ 356 h 467"/>
                <a:gd name="T32" fmla="*/ 15 w 617"/>
                <a:gd name="T33" fmla="*/ 402 h 467"/>
                <a:gd name="T34" fmla="*/ 0 w 617"/>
                <a:gd name="T35" fmla="*/ 457 h 467"/>
                <a:gd name="T36" fmla="*/ 0 w 617"/>
                <a:gd name="T37" fmla="*/ 457 h 467"/>
                <a:gd name="T38" fmla="*/ 0 w 617"/>
                <a:gd name="T39" fmla="*/ 462 h 467"/>
                <a:gd name="T40" fmla="*/ 5 w 617"/>
                <a:gd name="T41" fmla="*/ 467 h 467"/>
                <a:gd name="T42" fmla="*/ 15 w 617"/>
                <a:gd name="T43" fmla="*/ 462 h 467"/>
                <a:gd name="T44" fmla="*/ 15 w 617"/>
                <a:gd name="T45" fmla="*/ 457 h 467"/>
                <a:gd name="T46" fmla="*/ 15 w 617"/>
                <a:gd name="T47" fmla="*/ 457 h 467"/>
                <a:gd name="T48" fmla="*/ 40 w 617"/>
                <a:gd name="T49" fmla="*/ 407 h 467"/>
                <a:gd name="T50" fmla="*/ 66 w 617"/>
                <a:gd name="T51" fmla="*/ 361 h 467"/>
                <a:gd name="T52" fmla="*/ 91 w 617"/>
                <a:gd name="T53" fmla="*/ 316 h 467"/>
                <a:gd name="T54" fmla="*/ 121 w 617"/>
                <a:gd name="T55" fmla="*/ 271 h 467"/>
                <a:gd name="T56" fmla="*/ 156 w 617"/>
                <a:gd name="T57" fmla="*/ 231 h 467"/>
                <a:gd name="T58" fmla="*/ 191 w 617"/>
                <a:gd name="T59" fmla="*/ 196 h 467"/>
                <a:gd name="T60" fmla="*/ 231 w 617"/>
                <a:gd name="T61" fmla="*/ 156 h 467"/>
                <a:gd name="T62" fmla="*/ 276 w 617"/>
                <a:gd name="T63" fmla="*/ 126 h 467"/>
                <a:gd name="T64" fmla="*/ 276 w 617"/>
                <a:gd name="T65" fmla="*/ 126 h 467"/>
                <a:gd name="T66" fmla="*/ 351 w 617"/>
                <a:gd name="T67" fmla="*/ 76 h 467"/>
                <a:gd name="T68" fmla="*/ 397 w 617"/>
                <a:gd name="T69" fmla="*/ 55 h 467"/>
                <a:gd name="T70" fmla="*/ 437 w 617"/>
                <a:gd name="T71" fmla="*/ 40 h 467"/>
                <a:gd name="T72" fmla="*/ 482 w 617"/>
                <a:gd name="T73" fmla="*/ 25 h 467"/>
                <a:gd name="T74" fmla="*/ 527 w 617"/>
                <a:gd name="T75" fmla="*/ 15 h 467"/>
                <a:gd name="T76" fmla="*/ 572 w 617"/>
                <a:gd name="T77" fmla="*/ 5 h 467"/>
                <a:gd name="T78" fmla="*/ 617 w 617"/>
                <a:gd name="T79" fmla="*/ 5 h 467"/>
                <a:gd name="T80" fmla="*/ 617 w 617"/>
                <a:gd name="T81" fmla="*/ 5 h 467"/>
                <a:gd name="T82" fmla="*/ 617 w 617"/>
                <a:gd name="T83" fmla="*/ 5 h 467"/>
                <a:gd name="T84" fmla="*/ 617 w 617"/>
                <a:gd name="T85" fmla="*/ 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7" h="467">
                  <a:moveTo>
                    <a:pt x="617" y="5"/>
                  </a:moveTo>
                  <a:lnTo>
                    <a:pt x="617" y="5"/>
                  </a:lnTo>
                  <a:lnTo>
                    <a:pt x="567" y="0"/>
                  </a:lnTo>
                  <a:lnTo>
                    <a:pt x="522" y="5"/>
                  </a:lnTo>
                  <a:lnTo>
                    <a:pt x="472" y="15"/>
                  </a:lnTo>
                  <a:lnTo>
                    <a:pt x="427" y="25"/>
                  </a:lnTo>
                  <a:lnTo>
                    <a:pt x="382" y="45"/>
                  </a:lnTo>
                  <a:lnTo>
                    <a:pt x="341" y="6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16" y="146"/>
                  </a:lnTo>
                  <a:lnTo>
                    <a:pt x="176" y="181"/>
                  </a:lnTo>
                  <a:lnTo>
                    <a:pt x="136" y="221"/>
                  </a:lnTo>
                  <a:lnTo>
                    <a:pt x="101" y="261"/>
                  </a:lnTo>
                  <a:lnTo>
                    <a:pt x="66" y="306"/>
                  </a:lnTo>
                  <a:lnTo>
                    <a:pt x="40" y="356"/>
                  </a:lnTo>
                  <a:lnTo>
                    <a:pt x="15" y="402"/>
                  </a:lnTo>
                  <a:lnTo>
                    <a:pt x="0" y="457"/>
                  </a:lnTo>
                  <a:lnTo>
                    <a:pt x="0" y="457"/>
                  </a:lnTo>
                  <a:lnTo>
                    <a:pt x="0" y="462"/>
                  </a:lnTo>
                  <a:lnTo>
                    <a:pt x="5" y="467"/>
                  </a:lnTo>
                  <a:lnTo>
                    <a:pt x="15" y="462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0" y="407"/>
                  </a:lnTo>
                  <a:lnTo>
                    <a:pt x="66" y="361"/>
                  </a:lnTo>
                  <a:lnTo>
                    <a:pt x="91" y="316"/>
                  </a:lnTo>
                  <a:lnTo>
                    <a:pt x="121" y="271"/>
                  </a:lnTo>
                  <a:lnTo>
                    <a:pt x="156" y="231"/>
                  </a:lnTo>
                  <a:lnTo>
                    <a:pt x="191" y="196"/>
                  </a:lnTo>
                  <a:lnTo>
                    <a:pt x="231" y="15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351" y="76"/>
                  </a:lnTo>
                  <a:lnTo>
                    <a:pt x="397" y="55"/>
                  </a:lnTo>
                  <a:lnTo>
                    <a:pt x="437" y="40"/>
                  </a:lnTo>
                  <a:lnTo>
                    <a:pt x="482" y="25"/>
                  </a:lnTo>
                  <a:lnTo>
                    <a:pt x="527" y="15"/>
                  </a:lnTo>
                  <a:lnTo>
                    <a:pt x="572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2" name="Freeform 25"/>
            <p:cNvSpPr>
              <a:spLocks/>
            </p:cNvSpPr>
            <p:nvPr/>
          </p:nvSpPr>
          <p:spPr bwMode="auto">
            <a:xfrm>
              <a:off x="6142038" y="4530725"/>
              <a:ext cx="357188" cy="95250"/>
            </a:xfrm>
            <a:custGeom>
              <a:avLst/>
              <a:gdLst>
                <a:gd name="T0" fmla="*/ 5 w 225"/>
                <a:gd name="T1" fmla="*/ 10 h 60"/>
                <a:gd name="T2" fmla="*/ 5 w 225"/>
                <a:gd name="T3" fmla="*/ 10 h 60"/>
                <a:gd name="T4" fmla="*/ 55 w 225"/>
                <a:gd name="T5" fmla="*/ 35 h 60"/>
                <a:gd name="T6" fmla="*/ 110 w 225"/>
                <a:gd name="T7" fmla="*/ 50 h 60"/>
                <a:gd name="T8" fmla="*/ 165 w 225"/>
                <a:gd name="T9" fmla="*/ 55 h 60"/>
                <a:gd name="T10" fmla="*/ 225 w 225"/>
                <a:gd name="T11" fmla="*/ 60 h 60"/>
                <a:gd name="T12" fmla="*/ 225 w 225"/>
                <a:gd name="T13" fmla="*/ 60 h 60"/>
                <a:gd name="T14" fmla="*/ 225 w 225"/>
                <a:gd name="T15" fmla="*/ 60 h 60"/>
                <a:gd name="T16" fmla="*/ 225 w 225"/>
                <a:gd name="T17" fmla="*/ 60 h 60"/>
                <a:gd name="T18" fmla="*/ 170 w 225"/>
                <a:gd name="T19" fmla="*/ 55 h 60"/>
                <a:gd name="T20" fmla="*/ 115 w 225"/>
                <a:gd name="T21" fmla="*/ 40 h 60"/>
                <a:gd name="T22" fmla="*/ 60 w 225"/>
                <a:gd name="T23" fmla="*/ 25 h 60"/>
                <a:gd name="T24" fmla="*/ 10 w 225"/>
                <a:gd name="T25" fmla="*/ 0 h 60"/>
                <a:gd name="T26" fmla="*/ 10 w 225"/>
                <a:gd name="T27" fmla="*/ 0 h 60"/>
                <a:gd name="T28" fmla="*/ 5 w 225"/>
                <a:gd name="T29" fmla="*/ 0 h 60"/>
                <a:gd name="T30" fmla="*/ 0 w 225"/>
                <a:gd name="T31" fmla="*/ 5 h 60"/>
                <a:gd name="T32" fmla="*/ 0 w 225"/>
                <a:gd name="T33" fmla="*/ 10 h 60"/>
                <a:gd name="T34" fmla="*/ 5 w 225"/>
                <a:gd name="T35" fmla="*/ 10 h 60"/>
                <a:gd name="T36" fmla="*/ 5 w 225"/>
                <a:gd name="T3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60">
                  <a:moveTo>
                    <a:pt x="5" y="10"/>
                  </a:moveTo>
                  <a:lnTo>
                    <a:pt x="5" y="10"/>
                  </a:lnTo>
                  <a:lnTo>
                    <a:pt x="55" y="35"/>
                  </a:lnTo>
                  <a:lnTo>
                    <a:pt x="110" y="50"/>
                  </a:lnTo>
                  <a:lnTo>
                    <a:pt x="165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170" y="55"/>
                  </a:lnTo>
                  <a:lnTo>
                    <a:pt x="115" y="40"/>
                  </a:lnTo>
                  <a:lnTo>
                    <a:pt x="60" y="2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auto">
            <a:xfrm>
              <a:off x="6332538" y="4387850"/>
              <a:ext cx="295275" cy="39688"/>
            </a:xfrm>
            <a:custGeom>
              <a:avLst/>
              <a:gdLst>
                <a:gd name="T0" fmla="*/ 0 w 186"/>
                <a:gd name="T1" fmla="*/ 5 h 25"/>
                <a:gd name="T2" fmla="*/ 0 w 186"/>
                <a:gd name="T3" fmla="*/ 5 h 25"/>
                <a:gd name="T4" fmla="*/ 90 w 186"/>
                <a:gd name="T5" fmla="*/ 20 h 25"/>
                <a:gd name="T6" fmla="*/ 141 w 186"/>
                <a:gd name="T7" fmla="*/ 25 h 25"/>
                <a:gd name="T8" fmla="*/ 161 w 186"/>
                <a:gd name="T9" fmla="*/ 20 h 25"/>
                <a:gd name="T10" fmla="*/ 186 w 186"/>
                <a:gd name="T11" fmla="*/ 15 h 25"/>
                <a:gd name="T12" fmla="*/ 186 w 186"/>
                <a:gd name="T13" fmla="*/ 15 h 25"/>
                <a:gd name="T14" fmla="*/ 181 w 186"/>
                <a:gd name="T15" fmla="*/ 10 h 25"/>
                <a:gd name="T16" fmla="*/ 181 w 186"/>
                <a:gd name="T17" fmla="*/ 10 h 25"/>
                <a:gd name="T18" fmla="*/ 136 w 186"/>
                <a:gd name="T19" fmla="*/ 10 h 25"/>
                <a:gd name="T20" fmla="*/ 90 w 186"/>
                <a:gd name="T21" fmla="*/ 5 h 25"/>
                <a:gd name="T22" fmla="*/ 45 w 186"/>
                <a:gd name="T23" fmla="*/ 0 h 25"/>
                <a:gd name="T24" fmla="*/ 0 w 186"/>
                <a:gd name="T25" fmla="*/ 0 h 25"/>
                <a:gd name="T26" fmla="*/ 0 w 186"/>
                <a:gd name="T27" fmla="*/ 0 h 25"/>
                <a:gd name="T28" fmla="*/ 0 w 186"/>
                <a:gd name="T29" fmla="*/ 5 h 25"/>
                <a:gd name="T30" fmla="*/ 0 w 186"/>
                <a:gd name="T3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6" h="25">
                  <a:moveTo>
                    <a:pt x="0" y="5"/>
                  </a:moveTo>
                  <a:lnTo>
                    <a:pt x="0" y="5"/>
                  </a:lnTo>
                  <a:lnTo>
                    <a:pt x="90" y="20"/>
                  </a:lnTo>
                  <a:lnTo>
                    <a:pt x="141" y="25"/>
                  </a:lnTo>
                  <a:lnTo>
                    <a:pt x="161" y="20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1" y="10"/>
                  </a:lnTo>
                  <a:lnTo>
                    <a:pt x="181" y="10"/>
                  </a:lnTo>
                  <a:lnTo>
                    <a:pt x="136" y="10"/>
                  </a:lnTo>
                  <a:lnTo>
                    <a:pt x="90" y="5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auto">
            <a:xfrm>
              <a:off x="6261100" y="4203700"/>
              <a:ext cx="79375" cy="239713"/>
            </a:xfrm>
            <a:custGeom>
              <a:avLst/>
              <a:gdLst>
                <a:gd name="T0" fmla="*/ 45 w 50"/>
                <a:gd name="T1" fmla="*/ 0 h 151"/>
                <a:gd name="T2" fmla="*/ 45 w 50"/>
                <a:gd name="T3" fmla="*/ 0 h 151"/>
                <a:gd name="T4" fmla="*/ 25 w 50"/>
                <a:gd name="T5" fmla="*/ 30 h 151"/>
                <a:gd name="T6" fmla="*/ 10 w 50"/>
                <a:gd name="T7" fmla="*/ 70 h 151"/>
                <a:gd name="T8" fmla="*/ 0 w 50"/>
                <a:gd name="T9" fmla="*/ 111 h 151"/>
                <a:gd name="T10" fmla="*/ 0 w 50"/>
                <a:gd name="T11" fmla="*/ 131 h 151"/>
                <a:gd name="T12" fmla="*/ 5 w 50"/>
                <a:gd name="T13" fmla="*/ 146 h 151"/>
                <a:gd name="T14" fmla="*/ 5 w 50"/>
                <a:gd name="T15" fmla="*/ 146 h 151"/>
                <a:gd name="T16" fmla="*/ 10 w 50"/>
                <a:gd name="T17" fmla="*/ 151 h 151"/>
                <a:gd name="T18" fmla="*/ 10 w 50"/>
                <a:gd name="T19" fmla="*/ 146 h 151"/>
                <a:gd name="T20" fmla="*/ 10 w 50"/>
                <a:gd name="T21" fmla="*/ 146 h 151"/>
                <a:gd name="T22" fmla="*/ 15 w 50"/>
                <a:gd name="T23" fmla="*/ 106 h 151"/>
                <a:gd name="T24" fmla="*/ 20 w 50"/>
                <a:gd name="T25" fmla="*/ 70 h 151"/>
                <a:gd name="T26" fmla="*/ 35 w 50"/>
                <a:gd name="T27" fmla="*/ 40 h 151"/>
                <a:gd name="T28" fmla="*/ 50 w 50"/>
                <a:gd name="T29" fmla="*/ 5 h 151"/>
                <a:gd name="T30" fmla="*/ 50 w 50"/>
                <a:gd name="T31" fmla="*/ 5 h 151"/>
                <a:gd name="T32" fmla="*/ 50 w 50"/>
                <a:gd name="T33" fmla="*/ 0 h 151"/>
                <a:gd name="T34" fmla="*/ 45 w 50"/>
                <a:gd name="T35" fmla="*/ 0 h 151"/>
                <a:gd name="T36" fmla="*/ 45 w 50"/>
                <a:gd name="T3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51">
                  <a:moveTo>
                    <a:pt x="45" y="0"/>
                  </a:moveTo>
                  <a:lnTo>
                    <a:pt x="45" y="0"/>
                  </a:lnTo>
                  <a:lnTo>
                    <a:pt x="25" y="30"/>
                  </a:lnTo>
                  <a:lnTo>
                    <a:pt x="10" y="70"/>
                  </a:lnTo>
                  <a:lnTo>
                    <a:pt x="0" y="111"/>
                  </a:lnTo>
                  <a:lnTo>
                    <a:pt x="0" y="131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10" y="151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5" y="106"/>
                  </a:lnTo>
                  <a:lnTo>
                    <a:pt x="20" y="70"/>
                  </a:lnTo>
                  <a:lnTo>
                    <a:pt x="35" y="40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5" name="Freeform 28"/>
            <p:cNvSpPr>
              <a:spLocks/>
            </p:cNvSpPr>
            <p:nvPr/>
          </p:nvSpPr>
          <p:spPr bwMode="auto">
            <a:xfrm>
              <a:off x="6030913" y="4275138"/>
              <a:ext cx="55563" cy="358775"/>
            </a:xfrm>
            <a:custGeom>
              <a:avLst/>
              <a:gdLst>
                <a:gd name="T0" fmla="*/ 25 w 35"/>
                <a:gd name="T1" fmla="*/ 0 h 226"/>
                <a:gd name="T2" fmla="*/ 25 w 35"/>
                <a:gd name="T3" fmla="*/ 0 h 226"/>
                <a:gd name="T4" fmla="*/ 10 w 35"/>
                <a:gd name="T5" fmla="*/ 25 h 226"/>
                <a:gd name="T6" fmla="*/ 5 w 35"/>
                <a:gd name="T7" fmla="*/ 56 h 226"/>
                <a:gd name="T8" fmla="*/ 0 w 35"/>
                <a:gd name="T9" fmla="*/ 111 h 226"/>
                <a:gd name="T10" fmla="*/ 0 w 35"/>
                <a:gd name="T11" fmla="*/ 111 h 226"/>
                <a:gd name="T12" fmla="*/ 0 w 35"/>
                <a:gd name="T13" fmla="*/ 141 h 226"/>
                <a:gd name="T14" fmla="*/ 0 w 35"/>
                <a:gd name="T15" fmla="*/ 171 h 226"/>
                <a:gd name="T16" fmla="*/ 10 w 35"/>
                <a:gd name="T17" fmla="*/ 201 h 226"/>
                <a:gd name="T18" fmla="*/ 25 w 35"/>
                <a:gd name="T19" fmla="*/ 226 h 226"/>
                <a:gd name="T20" fmla="*/ 25 w 35"/>
                <a:gd name="T21" fmla="*/ 226 h 226"/>
                <a:gd name="T22" fmla="*/ 30 w 35"/>
                <a:gd name="T23" fmla="*/ 226 h 226"/>
                <a:gd name="T24" fmla="*/ 35 w 35"/>
                <a:gd name="T25" fmla="*/ 221 h 226"/>
                <a:gd name="T26" fmla="*/ 35 w 35"/>
                <a:gd name="T27" fmla="*/ 221 h 226"/>
                <a:gd name="T28" fmla="*/ 20 w 35"/>
                <a:gd name="T29" fmla="*/ 166 h 226"/>
                <a:gd name="T30" fmla="*/ 15 w 35"/>
                <a:gd name="T31" fmla="*/ 141 h 226"/>
                <a:gd name="T32" fmla="*/ 10 w 35"/>
                <a:gd name="T33" fmla="*/ 111 h 226"/>
                <a:gd name="T34" fmla="*/ 10 w 35"/>
                <a:gd name="T35" fmla="*/ 111 h 226"/>
                <a:gd name="T36" fmla="*/ 15 w 35"/>
                <a:gd name="T37" fmla="*/ 56 h 226"/>
                <a:gd name="T38" fmla="*/ 30 w 35"/>
                <a:gd name="T39" fmla="*/ 5 h 226"/>
                <a:gd name="T40" fmla="*/ 30 w 35"/>
                <a:gd name="T41" fmla="*/ 5 h 226"/>
                <a:gd name="T42" fmla="*/ 25 w 35"/>
                <a:gd name="T43" fmla="*/ 0 h 226"/>
                <a:gd name="T44" fmla="*/ 25 w 35"/>
                <a:gd name="T45" fmla="*/ 0 h 226"/>
                <a:gd name="T46" fmla="*/ 25 w 35"/>
                <a:gd name="T4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226">
                  <a:moveTo>
                    <a:pt x="25" y="0"/>
                  </a:moveTo>
                  <a:lnTo>
                    <a:pt x="25" y="0"/>
                  </a:lnTo>
                  <a:lnTo>
                    <a:pt x="10" y="25"/>
                  </a:lnTo>
                  <a:lnTo>
                    <a:pt x="5" y="5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41"/>
                  </a:lnTo>
                  <a:lnTo>
                    <a:pt x="0" y="171"/>
                  </a:lnTo>
                  <a:lnTo>
                    <a:pt x="10" y="201"/>
                  </a:lnTo>
                  <a:lnTo>
                    <a:pt x="25" y="226"/>
                  </a:lnTo>
                  <a:lnTo>
                    <a:pt x="25" y="226"/>
                  </a:lnTo>
                  <a:lnTo>
                    <a:pt x="30" y="226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20" y="166"/>
                  </a:lnTo>
                  <a:lnTo>
                    <a:pt x="15" y="14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5" y="5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6" name="Freeform 29"/>
            <p:cNvSpPr>
              <a:spLocks/>
            </p:cNvSpPr>
            <p:nvPr/>
          </p:nvSpPr>
          <p:spPr bwMode="auto">
            <a:xfrm>
              <a:off x="5424488" y="4132263"/>
              <a:ext cx="533400" cy="2565400"/>
            </a:xfrm>
            <a:custGeom>
              <a:avLst/>
              <a:gdLst>
                <a:gd name="T0" fmla="*/ 201 w 336"/>
                <a:gd name="T1" fmla="*/ 1595 h 1616"/>
                <a:gd name="T2" fmla="*/ 181 w 336"/>
                <a:gd name="T3" fmla="*/ 1480 h 1616"/>
                <a:gd name="T4" fmla="*/ 176 w 336"/>
                <a:gd name="T5" fmla="*/ 1360 h 1616"/>
                <a:gd name="T6" fmla="*/ 181 w 336"/>
                <a:gd name="T7" fmla="*/ 1239 h 1616"/>
                <a:gd name="T8" fmla="*/ 206 w 336"/>
                <a:gd name="T9" fmla="*/ 1124 h 1616"/>
                <a:gd name="T10" fmla="*/ 236 w 336"/>
                <a:gd name="T11" fmla="*/ 1014 h 1616"/>
                <a:gd name="T12" fmla="*/ 311 w 336"/>
                <a:gd name="T13" fmla="*/ 793 h 1616"/>
                <a:gd name="T14" fmla="*/ 331 w 336"/>
                <a:gd name="T15" fmla="*/ 677 h 1616"/>
                <a:gd name="T16" fmla="*/ 336 w 336"/>
                <a:gd name="T17" fmla="*/ 627 h 1616"/>
                <a:gd name="T18" fmla="*/ 331 w 336"/>
                <a:gd name="T19" fmla="*/ 532 h 1616"/>
                <a:gd name="T20" fmla="*/ 311 w 336"/>
                <a:gd name="T21" fmla="*/ 437 h 1616"/>
                <a:gd name="T22" fmla="*/ 281 w 336"/>
                <a:gd name="T23" fmla="*/ 341 h 1616"/>
                <a:gd name="T24" fmla="*/ 236 w 336"/>
                <a:gd name="T25" fmla="*/ 256 h 1616"/>
                <a:gd name="T26" fmla="*/ 186 w 336"/>
                <a:gd name="T27" fmla="*/ 171 h 1616"/>
                <a:gd name="T28" fmla="*/ 86 w 336"/>
                <a:gd name="T29" fmla="*/ 60 h 1616"/>
                <a:gd name="T30" fmla="*/ 10 w 336"/>
                <a:gd name="T31" fmla="*/ 0 h 1616"/>
                <a:gd name="T32" fmla="*/ 5 w 336"/>
                <a:gd name="T33" fmla="*/ 0 h 1616"/>
                <a:gd name="T34" fmla="*/ 0 w 336"/>
                <a:gd name="T35" fmla="*/ 5 h 1616"/>
                <a:gd name="T36" fmla="*/ 0 w 336"/>
                <a:gd name="T37" fmla="*/ 10 h 1616"/>
                <a:gd name="T38" fmla="*/ 141 w 336"/>
                <a:gd name="T39" fmla="*/ 156 h 1616"/>
                <a:gd name="T40" fmla="*/ 201 w 336"/>
                <a:gd name="T41" fmla="*/ 241 h 1616"/>
                <a:gd name="T42" fmla="*/ 251 w 336"/>
                <a:gd name="T43" fmla="*/ 326 h 1616"/>
                <a:gd name="T44" fmla="*/ 271 w 336"/>
                <a:gd name="T45" fmla="*/ 376 h 1616"/>
                <a:gd name="T46" fmla="*/ 296 w 336"/>
                <a:gd name="T47" fmla="*/ 482 h 1616"/>
                <a:gd name="T48" fmla="*/ 306 w 336"/>
                <a:gd name="T49" fmla="*/ 587 h 1616"/>
                <a:gd name="T50" fmla="*/ 301 w 336"/>
                <a:gd name="T51" fmla="*/ 692 h 1616"/>
                <a:gd name="T52" fmla="*/ 291 w 336"/>
                <a:gd name="T53" fmla="*/ 743 h 1616"/>
                <a:gd name="T54" fmla="*/ 261 w 336"/>
                <a:gd name="T55" fmla="*/ 853 h 1616"/>
                <a:gd name="T56" fmla="*/ 186 w 336"/>
                <a:gd name="T57" fmla="*/ 1069 h 1616"/>
                <a:gd name="T58" fmla="*/ 156 w 336"/>
                <a:gd name="T59" fmla="*/ 1184 h 1616"/>
                <a:gd name="T60" fmla="*/ 141 w 336"/>
                <a:gd name="T61" fmla="*/ 1289 h 1616"/>
                <a:gd name="T62" fmla="*/ 141 w 336"/>
                <a:gd name="T63" fmla="*/ 1450 h 1616"/>
                <a:gd name="T64" fmla="*/ 161 w 336"/>
                <a:gd name="T65" fmla="*/ 1555 h 1616"/>
                <a:gd name="T66" fmla="*/ 171 w 336"/>
                <a:gd name="T67" fmla="*/ 1606 h 1616"/>
                <a:gd name="T68" fmla="*/ 181 w 336"/>
                <a:gd name="T69" fmla="*/ 1616 h 1616"/>
                <a:gd name="T70" fmla="*/ 201 w 336"/>
                <a:gd name="T71" fmla="*/ 1611 h 1616"/>
                <a:gd name="T72" fmla="*/ 201 w 336"/>
                <a:gd name="T73" fmla="*/ 1595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1616">
                  <a:moveTo>
                    <a:pt x="201" y="1595"/>
                  </a:moveTo>
                  <a:lnTo>
                    <a:pt x="201" y="1595"/>
                  </a:lnTo>
                  <a:lnTo>
                    <a:pt x="191" y="1540"/>
                  </a:lnTo>
                  <a:lnTo>
                    <a:pt x="181" y="1480"/>
                  </a:lnTo>
                  <a:lnTo>
                    <a:pt x="176" y="1420"/>
                  </a:lnTo>
                  <a:lnTo>
                    <a:pt x="176" y="1360"/>
                  </a:lnTo>
                  <a:lnTo>
                    <a:pt x="176" y="1299"/>
                  </a:lnTo>
                  <a:lnTo>
                    <a:pt x="181" y="1239"/>
                  </a:lnTo>
                  <a:lnTo>
                    <a:pt x="191" y="1184"/>
                  </a:lnTo>
                  <a:lnTo>
                    <a:pt x="206" y="1124"/>
                  </a:lnTo>
                  <a:lnTo>
                    <a:pt x="206" y="1124"/>
                  </a:lnTo>
                  <a:lnTo>
                    <a:pt x="236" y="1014"/>
                  </a:lnTo>
                  <a:lnTo>
                    <a:pt x="276" y="903"/>
                  </a:lnTo>
                  <a:lnTo>
                    <a:pt x="311" y="793"/>
                  </a:lnTo>
                  <a:lnTo>
                    <a:pt x="326" y="738"/>
                  </a:lnTo>
                  <a:lnTo>
                    <a:pt x="331" y="677"/>
                  </a:lnTo>
                  <a:lnTo>
                    <a:pt x="331" y="677"/>
                  </a:lnTo>
                  <a:lnTo>
                    <a:pt x="336" y="627"/>
                  </a:lnTo>
                  <a:lnTo>
                    <a:pt x="336" y="582"/>
                  </a:lnTo>
                  <a:lnTo>
                    <a:pt x="331" y="532"/>
                  </a:lnTo>
                  <a:lnTo>
                    <a:pt x="326" y="482"/>
                  </a:lnTo>
                  <a:lnTo>
                    <a:pt x="311" y="437"/>
                  </a:lnTo>
                  <a:lnTo>
                    <a:pt x="301" y="386"/>
                  </a:lnTo>
                  <a:lnTo>
                    <a:pt x="281" y="341"/>
                  </a:lnTo>
                  <a:lnTo>
                    <a:pt x="261" y="296"/>
                  </a:lnTo>
                  <a:lnTo>
                    <a:pt x="236" y="256"/>
                  </a:lnTo>
                  <a:lnTo>
                    <a:pt x="211" y="211"/>
                  </a:lnTo>
                  <a:lnTo>
                    <a:pt x="186" y="171"/>
                  </a:lnTo>
                  <a:lnTo>
                    <a:pt x="151" y="136"/>
                  </a:lnTo>
                  <a:lnTo>
                    <a:pt x="86" y="60"/>
                  </a:lnTo>
                  <a:lnTo>
                    <a:pt x="46" y="3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6" y="80"/>
                  </a:lnTo>
                  <a:lnTo>
                    <a:pt x="141" y="156"/>
                  </a:lnTo>
                  <a:lnTo>
                    <a:pt x="171" y="196"/>
                  </a:lnTo>
                  <a:lnTo>
                    <a:pt x="201" y="241"/>
                  </a:lnTo>
                  <a:lnTo>
                    <a:pt x="226" y="281"/>
                  </a:lnTo>
                  <a:lnTo>
                    <a:pt x="251" y="326"/>
                  </a:lnTo>
                  <a:lnTo>
                    <a:pt x="251" y="326"/>
                  </a:lnTo>
                  <a:lnTo>
                    <a:pt x="271" y="376"/>
                  </a:lnTo>
                  <a:lnTo>
                    <a:pt x="286" y="427"/>
                  </a:lnTo>
                  <a:lnTo>
                    <a:pt x="296" y="482"/>
                  </a:lnTo>
                  <a:lnTo>
                    <a:pt x="301" y="532"/>
                  </a:lnTo>
                  <a:lnTo>
                    <a:pt x="306" y="587"/>
                  </a:lnTo>
                  <a:lnTo>
                    <a:pt x="306" y="637"/>
                  </a:lnTo>
                  <a:lnTo>
                    <a:pt x="301" y="692"/>
                  </a:lnTo>
                  <a:lnTo>
                    <a:pt x="291" y="743"/>
                  </a:lnTo>
                  <a:lnTo>
                    <a:pt x="291" y="743"/>
                  </a:lnTo>
                  <a:lnTo>
                    <a:pt x="276" y="798"/>
                  </a:lnTo>
                  <a:lnTo>
                    <a:pt x="261" y="853"/>
                  </a:lnTo>
                  <a:lnTo>
                    <a:pt x="221" y="963"/>
                  </a:lnTo>
                  <a:lnTo>
                    <a:pt x="186" y="1069"/>
                  </a:lnTo>
                  <a:lnTo>
                    <a:pt x="166" y="1129"/>
                  </a:lnTo>
                  <a:lnTo>
                    <a:pt x="156" y="1184"/>
                  </a:lnTo>
                  <a:lnTo>
                    <a:pt x="156" y="1184"/>
                  </a:lnTo>
                  <a:lnTo>
                    <a:pt x="141" y="1289"/>
                  </a:lnTo>
                  <a:lnTo>
                    <a:pt x="141" y="1395"/>
                  </a:lnTo>
                  <a:lnTo>
                    <a:pt x="141" y="1450"/>
                  </a:lnTo>
                  <a:lnTo>
                    <a:pt x="151" y="1505"/>
                  </a:lnTo>
                  <a:lnTo>
                    <a:pt x="161" y="1555"/>
                  </a:lnTo>
                  <a:lnTo>
                    <a:pt x="171" y="1606"/>
                  </a:lnTo>
                  <a:lnTo>
                    <a:pt x="171" y="1606"/>
                  </a:lnTo>
                  <a:lnTo>
                    <a:pt x="176" y="1611"/>
                  </a:lnTo>
                  <a:lnTo>
                    <a:pt x="181" y="1616"/>
                  </a:lnTo>
                  <a:lnTo>
                    <a:pt x="191" y="1616"/>
                  </a:lnTo>
                  <a:lnTo>
                    <a:pt x="201" y="1611"/>
                  </a:lnTo>
                  <a:lnTo>
                    <a:pt x="206" y="1606"/>
                  </a:lnTo>
                  <a:lnTo>
                    <a:pt x="201" y="1595"/>
                  </a:lnTo>
                  <a:lnTo>
                    <a:pt x="201" y="159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7" name="Freeform 30"/>
            <p:cNvSpPr>
              <a:spLocks/>
            </p:cNvSpPr>
            <p:nvPr/>
          </p:nvSpPr>
          <p:spPr bwMode="auto">
            <a:xfrm>
              <a:off x="4716463" y="3773488"/>
              <a:ext cx="876300" cy="598488"/>
            </a:xfrm>
            <a:custGeom>
              <a:avLst/>
              <a:gdLst>
                <a:gd name="T0" fmla="*/ 461 w 552"/>
                <a:gd name="T1" fmla="*/ 266 h 377"/>
                <a:gd name="T2" fmla="*/ 461 w 552"/>
                <a:gd name="T3" fmla="*/ 266 h 377"/>
                <a:gd name="T4" fmla="*/ 466 w 552"/>
                <a:gd name="T5" fmla="*/ 281 h 377"/>
                <a:gd name="T6" fmla="*/ 471 w 552"/>
                <a:gd name="T7" fmla="*/ 296 h 377"/>
                <a:gd name="T8" fmla="*/ 471 w 552"/>
                <a:gd name="T9" fmla="*/ 316 h 377"/>
                <a:gd name="T10" fmla="*/ 461 w 552"/>
                <a:gd name="T11" fmla="*/ 336 h 377"/>
                <a:gd name="T12" fmla="*/ 446 w 552"/>
                <a:gd name="T13" fmla="*/ 352 h 377"/>
                <a:gd name="T14" fmla="*/ 421 w 552"/>
                <a:gd name="T15" fmla="*/ 367 h 377"/>
                <a:gd name="T16" fmla="*/ 381 w 552"/>
                <a:gd name="T17" fmla="*/ 377 h 377"/>
                <a:gd name="T18" fmla="*/ 381 w 552"/>
                <a:gd name="T19" fmla="*/ 377 h 377"/>
                <a:gd name="T20" fmla="*/ 361 w 552"/>
                <a:gd name="T21" fmla="*/ 377 h 377"/>
                <a:gd name="T22" fmla="*/ 341 w 552"/>
                <a:gd name="T23" fmla="*/ 367 h 377"/>
                <a:gd name="T24" fmla="*/ 321 w 552"/>
                <a:gd name="T25" fmla="*/ 352 h 377"/>
                <a:gd name="T26" fmla="*/ 301 w 552"/>
                <a:gd name="T27" fmla="*/ 336 h 377"/>
                <a:gd name="T28" fmla="*/ 261 w 552"/>
                <a:gd name="T29" fmla="*/ 291 h 377"/>
                <a:gd name="T30" fmla="*/ 216 w 552"/>
                <a:gd name="T31" fmla="*/ 236 h 377"/>
                <a:gd name="T32" fmla="*/ 171 w 552"/>
                <a:gd name="T33" fmla="*/ 171 h 377"/>
                <a:gd name="T34" fmla="*/ 120 w 552"/>
                <a:gd name="T35" fmla="*/ 116 h 377"/>
                <a:gd name="T36" fmla="*/ 90 w 552"/>
                <a:gd name="T37" fmla="*/ 86 h 377"/>
                <a:gd name="T38" fmla="*/ 65 w 552"/>
                <a:gd name="T39" fmla="*/ 61 h 377"/>
                <a:gd name="T40" fmla="*/ 35 w 552"/>
                <a:gd name="T41" fmla="*/ 40 h 377"/>
                <a:gd name="T42" fmla="*/ 0 w 552"/>
                <a:gd name="T43" fmla="*/ 25 h 377"/>
                <a:gd name="T44" fmla="*/ 0 w 552"/>
                <a:gd name="T45" fmla="*/ 25 h 377"/>
                <a:gd name="T46" fmla="*/ 35 w 552"/>
                <a:gd name="T47" fmla="*/ 15 h 377"/>
                <a:gd name="T48" fmla="*/ 130 w 552"/>
                <a:gd name="T49" fmla="*/ 5 h 377"/>
                <a:gd name="T50" fmla="*/ 196 w 552"/>
                <a:gd name="T51" fmla="*/ 0 h 377"/>
                <a:gd name="T52" fmla="*/ 266 w 552"/>
                <a:gd name="T53" fmla="*/ 0 h 377"/>
                <a:gd name="T54" fmla="*/ 336 w 552"/>
                <a:gd name="T55" fmla="*/ 10 h 377"/>
                <a:gd name="T56" fmla="*/ 406 w 552"/>
                <a:gd name="T57" fmla="*/ 25 h 377"/>
                <a:gd name="T58" fmla="*/ 406 w 552"/>
                <a:gd name="T59" fmla="*/ 25 h 377"/>
                <a:gd name="T60" fmla="*/ 441 w 552"/>
                <a:gd name="T61" fmla="*/ 40 h 377"/>
                <a:gd name="T62" fmla="*/ 471 w 552"/>
                <a:gd name="T63" fmla="*/ 56 h 377"/>
                <a:gd name="T64" fmla="*/ 497 w 552"/>
                <a:gd name="T65" fmla="*/ 71 h 377"/>
                <a:gd name="T66" fmla="*/ 517 w 552"/>
                <a:gd name="T67" fmla="*/ 86 h 377"/>
                <a:gd name="T68" fmla="*/ 532 w 552"/>
                <a:gd name="T69" fmla="*/ 106 h 377"/>
                <a:gd name="T70" fmla="*/ 542 w 552"/>
                <a:gd name="T71" fmla="*/ 121 h 377"/>
                <a:gd name="T72" fmla="*/ 552 w 552"/>
                <a:gd name="T73" fmla="*/ 141 h 377"/>
                <a:gd name="T74" fmla="*/ 552 w 552"/>
                <a:gd name="T75" fmla="*/ 161 h 377"/>
                <a:gd name="T76" fmla="*/ 552 w 552"/>
                <a:gd name="T77" fmla="*/ 176 h 377"/>
                <a:gd name="T78" fmla="*/ 552 w 552"/>
                <a:gd name="T79" fmla="*/ 196 h 377"/>
                <a:gd name="T80" fmla="*/ 542 w 552"/>
                <a:gd name="T81" fmla="*/ 211 h 377"/>
                <a:gd name="T82" fmla="*/ 532 w 552"/>
                <a:gd name="T83" fmla="*/ 226 h 377"/>
                <a:gd name="T84" fmla="*/ 522 w 552"/>
                <a:gd name="T85" fmla="*/ 241 h 377"/>
                <a:gd name="T86" fmla="*/ 507 w 552"/>
                <a:gd name="T87" fmla="*/ 251 h 377"/>
                <a:gd name="T88" fmla="*/ 486 w 552"/>
                <a:gd name="T89" fmla="*/ 261 h 377"/>
                <a:gd name="T90" fmla="*/ 461 w 552"/>
                <a:gd name="T91" fmla="*/ 266 h 377"/>
                <a:gd name="T92" fmla="*/ 461 w 552"/>
                <a:gd name="T93" fmla="*/ 26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2" h="377">
                  <a:moveTo>
                    <a:pt x="461" y="266"/>
                  </a:moveTo>
                  <a:lnTo>
                    <a:pt x="461" y="266"/>
                  </a:lnTo>
                  <a:lnTo>
                    <a:pt x="466" y="281"/>
                  </a:lnTo>
                  <a:lnTo>
                    <a:pt x="471" y="296"/>
                  </a:lnTo>
                  <a:lnTo>
                    <a:pt x="471" y="316"/>
                  </a:lnTo>
                  <a:lnTo>
                    <a:pt x="461" y="336"/>
                  </a:lnTo>
                  <a:lnTo>
                    <a:pt x="446" y="352"/>
                  </a:lnTo>
                  <a:lnTo>
                    <a:pt x="421" y="367"/>
                  </a:lnTo>
                  <a:lnTo>
                    <a:pt x="381" y="377"/>
                  </a:lnTo>
                  <a:lnTo>
                    <a:pt x="381" y="377"/>
                  </a:lnTo>
                  <a:lnTo>
                    <a:pt x="361" y="377"/>
                  </a:lnTo>
                  <a:lnTo>
                    <a:pt x="341" y="367"/>
                  </a:lnTo>
                  <a:lnTo>
                    <a:pt x="321" y="352"/>
                  </a:lnTo>
                  <a:lnTo>
                    <a:pt x="301" y="336"/>
                  </a:lnTo>
                  <a:lnTo>
                    <a:pt x="261" y="291"/>
                  </a:lnTo>
                  <a:lnTo>
                    <a:pt x="216" y="236"/>
                  </a:lnTo>
                  <a:lnTo>
                    <a:pt x="171" y="171"/>
                  </a:lnTo>
                  <a:lnTo>
                    <a:pt x="120" y="116"/>
                  </a:lnTo>
                  <a:lnTo>
                    <a:pt x="90" y="86"/>
                  </a:lnTo>
                  <a:lnTo>
                    <a:pt x="65" y="61"/>
                  </a:lnTo>
                  <a:lnTo>
                    <a:pt x="35" y="4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5" y="15"/>
                  </a:lnTo>
                  <a:lnTo>
                    <a:pt x="130" y="5"/>
                  </a:lnTo>
                  <a:lnTo>
                    <a:pt x="196" y="0"/>
                  </a:lnTo>
                  <a:lnTo>
                    <a:pt x="266" y="0"/>
                  </a:lnTo>
                  <a:lnTo>
                    <a:pt x="336" y="10"/>
                  </a:lnTo>
                  <a:lnTo>
                    <a:pt x="406" y="25"/>
                  </a:lnTo>
                  <a:lnTo>
                    <a:pt x="406" y="25"/>
                  </a:lnTo>
                  <a:lnTo>
                    <a:pt x="441" y="40"/>
                  </a:lnTo>
                  <a:lnTo>
                    <a:pt x="471" y="56"/>
                  </a:lnTo>
                  <a:lnTo>
                    <a:pt x="497" y="71"/>
                  </a:lnTo>
                  <a:lnTo>
                    <a:pt x="517" y="86"/>
                  </a:lnTo>
                  <a:lnTo>
                    <a:pt x="532" y="106"/>
                  </a:lnTo>
                  <a:lnTo>
                    <a:pt x="542" y="121"/>
                  </a:lnTo>
                  <a:lnTo>
                    <a:pt x="552" y="141"/>
                  </a:lnTo>
                  <a:lnTo>
                    <a:pt x="552" y="161"/>
                  </a:lnTo>
                  <a:lnTo>
                    <a:pt x="552" y="176"/>
                  </a:lnTo>
                  <a:lnTo>
                    <a:pt x="552" y="196"/>
                  </a:lnTo>
                  <a:lnTo>
                    <a:pt x="542" y="211"/>
                  </a:lnTo>
                  <a:lnTo>
                    <a:pt x="532" y="226"/>
                  </a:lnTo>
                  <a:lnTo>
                    <a:pt x="522" y="241"/>
                  </a:lnTo>
                  <a:lnTo>
                    <a:pt x="507" y="251"/>
                  </a:lnTo>
                  <a:lnTo>
                    <a:pt x="486" y="261"/>
                  </a:lnTo>
                  <a:lnTo>
                    <a:pt x="461" y="266"/>
                  </a:lnTo>
                  <a:lnTo>
                    <a:pt x="461" y="26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8" name="Freeform 31"/>
            <p:cNvSpPr>
              <a:spLocks/>
            </p:cNvSpPr>
            <p:nvPr/>
          </p:nvSpPr>
          <p:spPr bwMode="auto">
            <a:xfrm>
              <a:off x="4716463" y="3805238"/>
              <a:ext cx="755650" cy="398463"/>
            </a:xfrm>
            <a:custGeom>
              <a:avLst/>
              <a:gdLst>
                <a:gd name="T0" fmla="*/ 0 w 476"/>
                <a:gd name="T1" fmla="*/ 5 h 251"/>
                <a:gd name="T2" fmla="*/ 0 w 476"/>
                <a:gd name="T3" fmla="*/ 5 h 251"/>
                <a:gd name="T4" fmla="*/ 35 w 476"/>
                <a:gd name="T5" fmla="*/ 5 h 251"/>
                <a:gd name="T6" fmla="*/ 70 w 476"/>
                <a:gd name="T7" fmla="*/ 10 h 251"/>
                <a:gd name="T8" fmla="*/ 140 w 476"/>
                <a:gd name="T9" fmla="*/ 25 h 251"/>
                <a:gd name="T10" fmla="*/ 206 w 476"/>
                <a:gd name="T11" fmla="*/ 51 h 251"/>
                <a:gd name="T12" fmla="*/ 271 w 476"/>
                <a:gd name="T13" fmla="*/ 81 h 251"/>
                <a:gd name="T14" fmla="*/ 271 w 476"/>
                <a:gd name="T15" fmla="*/ 81 h 251"/>
                <a:gd name="T16" fmla="*/ 326 w 476"/>
                <a:gd name="T17" fmla="*/ 121 h 251"/>
                <a:gd name="T18" fmla="*/ 371 w 476"/>
                <a:gd name="T19" fmla="*/ 161 h 251"/>
                <a:gd name="T20" fmla="*/ 466 w 476"/>
                <a:gd name="T21" fmla="*/ 251 h 251"/>
                <a:gd name="T22" fmla="*/ 466 w 476"/>
                <a:gd name="T23" fmla="*/ 251 h 251"/>
                <a:gd name="T24" fmla="*/ 471 w 476"/>
                <a:gd name="T25" fmla="*/ 251 h 251"/>
                <a:gd name="T26" fmla="*/ 476 w 476"/>
                <a:gd name="T27" fmla="*/ 251 h 251"/>
                <a:gd name="T28" fmla="*/ 476 w 476"/>
                <a:gd name="T29" fmla="*/ 246 h 251"/>
                <a:gd name="T30" fmla="*/ 476 w 476"/>
                <a:gd name="T31" fmla="*/ 241 h 251"/>
                <a:gd name="T32" fmla="*/ 476 w 476"/>
                <a:gd name="T33" fmla="*/ 241 h 251"/>
                <a:gd name="T34" fmla="*/ 456 w 476"/>
                <a:gd name="T35" fmla="*/ 216 h 251"/>
                <a:gd name="T36" fmla="*/ 436 w 476"/>
                <a:gd name="T37" fmla="*/ 186 h 251"/>
                <a:gd name="T38" fmla="*/ 381 w 476"/>
                <a:gd name="T39" fmla="*/ 141 h 251"/>
                <a:gd name="T40" fmla="*/ 326 w 476"/>
                <a:gd name="T41" fmla="*/ 96 h 251"/>
                <a:gd name="T42" fmla="*/ 266 w 476"/>
                <a:gd name="T43" fmla="*/ 61 h 251"/>
                <a:gd name="T44" fmla="*/ 266 w 476"/>
                <a:gd name="T45" fmla="*/ 61 h 251"/>
                <a:gd name="T46" fmla="*/ 206 w 476"/>
                <a:gd name="T47" fmla="*/ 30 h 251"/>
                <a:gd name="T48" fmla="*/ 135 w 476"/>
                <a:gd name="T49" fmla="*/ 10 h 251"/>
                <a:gd name="T50" fmla="*/ 105 w 476"/>
                <a:gd name="T51" fmla="*/ 5 h 251"/>
                <a:gd name="T52" fmla="*/ 70 w 476"/>
                <a:gd name="T53" fmla="*/ 0 h 251"/>
                <a:gd name="T54" fmla="*/ 35 w 476"/>
                <a:gd name="T55" fmla="*/ 0 h 251"/>
                <a:gd name="T56" fmla="*/ 0 w 476"/>
                <a:gd name="T57" fmla="*/ 0 h 251"/>
                <a:gd name="T58" fmla="*/ 0 w 476"/>
                <a:gd name="T59" fmla="*/ 0 h 251"/>
                <a:gd name="T60" fmla="*/ 0 w 476"/>
                <a:gd name="T61" fmla="*/ 5 h 251"/>
                <a:gd name="T62" fmla="*/ 0 w 476"/>
                <a:gd name="T63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6" h="251">
                  <a:moveTo>
                    <a:pt x="0" y="5"/>
                  </a:moveTo>
                  <a:lnTo>
                    <a:pt x="0" y="5"/>
                  </a:lnTo>
                  <a:lnTo>
                    <a:pt x="35" y="5"/>
                  </a:lnTo>
                  <a:lnTo>
                    <a:pt x="70" y="10"/>
                  </a:lnTo>
                  <a:lnTo>
                    <a:pt x="140" y="25"/>
                  </a:lnTo>
                  <a:lnTo>
                    <a:pt x="206" y="51"/>
                  </a:lnTo>
                  <a:lnTo>
                    <a:pt x="271" y="81"/>
                  </a:lnTo>
                  <a:lnTo>
                    <a:pt x="271" y="81"/>
                  </a:lnTo>
                  <a:lnTo>
                    <a:pt x="326" y="121"/>
                  </a:lnTo>
                  <a:lnTo>
                    <a:pt x="371" y="16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71" y="251"/>
                  </a:lnTo>
                  <a:lnTo>
                    <a:pt x="476" y="251"/>
                  </a:lnTo>
                  <a:lnTo>
                    <a:pt x="476" y="246"/>
                  </a:lnTo>
                  <a:lnTo>
                    <a:pt x="476" y="241"/>
                  </a:lnTo>
                  <a:lnTo>
                    <a:pt x="476" y="241"/>
                  </a:lnTo>
                  <a:lnTo>
                    <a:pt x="456" y="216"/>
                  </a:lnTo>
                  <a:lnTo>
                    <a:pt x="436" y="186"/>
                  </a:lnTo>
                  <a:lnTo>
                    <a:pt x="381" y="141"/>
                  </a:lnTo>
                  <a:lnTo>
                    <a:pt x="326" y="96"/>
                  </a:lnTo>
                  <a:lnTo>
                    <a:pt x="266" y="61"/>
                  </a:lnTo>
                  <a:lnTo>
                    <a:pt x="266" y="61"/>
                  </a:lnTo>
                  <a:lnTo>
                    <a:pt x="206" y="30"/>
                  </a:lnTo>
                  <a:lnTo>
                    <a:pt x="135" y="10"/>
                  </a:lnTo>
                  <a:lnTo>
                    <a:pt x="105" y="5"/>
                  </a:lnTo>
                  <a:lnTo>
                    <a:pt x="70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9" name="Freeform 32"/>
            <p:cNvSpPr>
              <a:spLocks/>
            </p:cNvSpPr>
            <p:nvPr/>
          </p:nvSpPr>
          <p:spPr bwMode="auto">
            <a:xfrm>
              <a:off x="5067300" y="4076700"/>
              <a:ext cx="309563" cy="87313"/>
            </a:xfrm>
            <a:custGeom>
              <a:avLst/>
              <a:gdLst>
                <a:gd name="T0" fmla="*/ 190 w 195"/>
                <a:gd name="T1" fmla="*/ 0 h 55"/>
                <a:gd name="T2" fmla="*/ 190 w 195"/>
                <a:gd name="T3" fmla="*/ 0 h 55"/>
                <a:gd name="T4" fmla="*/ 145 w 195"/>
                <a:gd name="T5" fmla="*/ 20 h 55"/>
                <a:gd name="T6" fmla="*/ 100 w 195"/>
                <a:gd name="T7" fmla="*/ 35 h 55"/>
                <a:gd name="T8" fmla="*/ 50 w 195"/>
                <a:gd name="T9" fmla="*/ 45 h 55"/>
                <a:gd name="T10" fmla="*/ 0 w 195"/>
                <a:gd name="T11" fmla="*/ 55 h 55"/>
                <a:gd name="T12" fmla="*/ 0 w 195"/>
                <a:gd name="T13" fmla="*/ 55 h 55"/>
                <a:gd name="T14" fmla="*/ 0 w 195"/>
                <a:gd name="T15" fmla="*/ 55 h 55"/>
                <a:gd name="T16" fmla="*/ 0 w 195"/>
                <a:gd name="T17" fmla="*/ 55 h 55"/>
                <a:gd name="T18" fmla="*/ 50 w 195"/>
                <a:gd name="T19" fmla="*/ 50 h 55"/>
                <a:gd name="T20" fmla="*/ 100 w 195"/>
                <a:gd name="T21" fmla="*/ 40 h 55"/>
                <a:gd name="T22" fmla="*/ 145 w 195"/>
                <a:gd name="T23" fmla="*/ 30 h 55"/>
                <a:gd name="T24" fmla="*/ 195 w 195"/>
                <a:gd name="T25" fmla="*/ 5 h 55"/>
                <a:gd name="T26" fmla="*/ 195 w 195"/>
                <a:gd name="T27" fmla="*/ 5 h 55"/>
                <a:gd name="T28" fmla="*/ 195 w 195"/>
                <a:gd name="T29" fmla="*/ 5 h 55"/>
                <a:gd name="T30" fmla="*/ 195 w 195"/>
                <a:gd name="T31" fmla="*/ 0 h 55"/>
                <a:gd name="T32" fmla="*/ 190 w 195"/>
                <a:gd name="T33" fmla="*/ 0 h 55"/>
                <a:gd name="T34" fmla="*/ 190 w 195"/>
                <a:gd name="T35" fmla="*/ 0 h 55"/>
                <a:gd name="T36" fmla="*/ 190 w 195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55">
                  <a:moveTo>
                    <a:pt x="190" y="0"/>
                  </a:moveTo>
                  <a:lnTo>
                    <a:pt x="190" y="0"/>
                  </a:lnTo>
                  <a:lnTo>
                    <a:pt x="145" y="20"/>
                  </a:lnTo>
                  <a:lnTo>
                    <a:pt x="100" y="35"/>
                  </a:lnTo>
                  <a:lnTo>
                    <a:pt x="5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50" y="50"/>
                  </a:lnTo>
                  <a:lnTo>
                    <a:pt x="100" y="40"/>
                  </a:lnTo>
                  <a:lnTo>
                    <a:pt x="145" y="30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0" name="Freeform 33"/>
            <p:cNvSpPr>
              <a:spLocks/>
            </p:cNvSpPr>
            <p:nvPr/>
          </p:nvSpPr>
          <p:spPr bwMode="auto">
            <a:xfrm>
              <a:off x="4954588" y="3949700"/>
              <a:ext cx="255588" cy="39688"/>
            </a:xfrm>
            <a:custGeom>
              <a:avLst/>
              <a:gdLst>
                <a:gd name="T0" fmla="*/ 161 w 161"/>
                <a:gd name="T1" fmla="*/ 0 h 25"/>
                <a:gd name="T2" fmla="*/ 161 w 161"/>
                <a:gd name="T3" fmla="*/ 0 h 25"/>
                <a:gd name="T4" fmla="*/ 121 w 161"/>
                <a:gd name="T5" fmla="*/ 0 h 25"/>
                <a:gd name="T6" fmla="*/ 81 w 161"/>
                <a:gd name="T7" fmla="*/ 5 h 25"/>
                <a:gd name="T8" fmla="*/ 41 w 161"/>
                <a:gd name="T9" fmla="*/ 15 h 25"/>
                <a:gd name="T10" fmla="*/ 0 w 161"/>
                <a:gd name="T11" fmla="*/ 15 h 25"/>
                <a:gd name="T12" fmla="*/ 0 w 161"/>
                <a:gd name="T13" fmla="*/ 15 h 25"/>
                <a:gd name="T14" fmla="*/ 0 w 161"/>
                <a:gd name="T15" fmla="*/ 15 h 25"/>
                <a:gd name="T16" fmla="*/ 0 w 161"/>
                <a:gd name="T17" fmla="*/ 15 h 25"/>
                <a:gd name="T18" fmla="*/ 21 w 161"/>
                <a:gd name="T19" fmla="*/ 20 h 25"/>
                <a:gd name="T20" fmla="*/ 41 w 161"/>
                <a:gd name="T21" fmla="*/ 25 h 25"/>
                <a:gd name="T22" fmla="*/ 81 w 161"/>
                <a:gd name="T23" fmla="*/ 20 h 25"/>
                <a:gd name="T24" fmla="*/ 161 w 161"/>
                <a:gd name="T25" fmla="*/ 5 h 25"/>
                <a:gd name="T26" fmla="*/ 161 w 161"/>
                <a:gd name="T27" fmla="*/ 5 h 25"/>
                <a:gd name="T28" fmla="*/ 161 w 161"/>
                <a:gd name="T29" fmla="*/ 0 h 25"/>
                <a:gd name="T30" fmla="*/ 161 w 161"/>
                <a:gd name="T3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25">
                  <a:moveTo>
                    <a:pt x="161" y="0"/>
                  </a:moveTo>
                  <a:lnTo>
                    <a:pt x="161" y="0"/>
                  </a:lnTo>
                  <a:lnTo>
                    <a:pt x="121" y="0"/>
                  </a:lnTo>
                  <a:lnTo>
                    <a:pt x="81" y="5"/>
                  </a:lnTo>
                  <a:lnTo>
                    <a:pt x="4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1" y="20"/>
                  </a:lnTo>
                  <a:lnTo>
                    <a:pt x="41" y="25"/>
                  </a:lnTo>
                  <a:lnTo>
                    <a:pt x="81" y="20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1" name="Freeform 34"/>
            <p:cNvSpPr>
              <a:spLocks/>
            </p:cNvSpPr>
            <p:nvPr/>
          </p:nvSpPr>
          <p:spPr bwMode="auto">
            <a:xfrm>
              <a:off x="5202238" y="3781425"/>
              <a:ext cx="63500" cy="215900"/>
            </a:xfrm>
            <a:custGeom>
              <a:avLst/>
              <a:gdLst>
                <a:gd name="T0" fmla="*/ 0 w 40"/>
                <a:gd name="T1" fmla="*/ 5 h 136"/>
                <a:gd name="T2" fmla="*/ 0 w 40"/>
                <a:gd name="T3" fmla="*/ 5 h 136"/>
                <a:gd name="T4" fmla="*/ 25 w 40"/>
                <a:gd name="T5" fmla="*/ 66 h 136"/>
                <a:gd name="T6" fmla="*/ 30 w 40"/>
                <a:gd name="T7" fmla="*/ 101 h 136"/>
                <a:gd name="T8" fmla="*/ 35 w 40"/>
                <a:gd name="T9" fmla="*/ 131 h 136"/>
                <a:gd name="T10" fmla="*/ 35 w 40"/>
                <a:gd name="T11" fmla="*/ 131 h 136"/>
                <a:gd name="T12" fmla="*/ 35 w 40"/>
                <a:gd name="T13" fmla="*/ 136 h 136"/>
                <a:gd name="T14" fmla="*/ 40 w 40"/>
                <a:gd name="T15" fmla="*/ 131 h 136"/>
                <a:gd name="T16" fmla="*/ 40 w 40"/>
                <a:gd name="T17" fmla="*/ 131 h 136"/>
                <a:gd name="T18" fmla="*/ 40 w 40"/>
                <a:gd name="T19" fmla="*/ 116 h 136"/>
                <a:gd name="T20" fmla="*/ 40 w 40"/>
                <a:gd name="T21" fmla="*/ 101 h 136"/>
                <a:gd name="T22" fmla="*/ 35 w 40"/>
                <a:gd name="T23" fmla="*/ 66 h 136"/>
                <a:gd name="T24" fmla="*/ 20 w 40"/>
                <a:gd name="T25" fmla="*/ 30 h 136"/>
                <a:gd name="T26" fmla="*/ 5 w 40"/>
                <a:gd name="T27" fmla="*/ 5 h 136"/>
                <a:gd name="T28" fmla="*/ 5 w 40"/>
                <a:gd name="T29" fmla="*/ 5 h 136"/>
                <a:gd name="T30" fmla="*/ 0 w 40"/>
                <a:gd name="T31" fmla="*/ 0 h 136"/>
                <a:gd name="T32" fmla="*/ 0 w 40"/>
                <a:gd name="T33" fmla="*/ 5 h 136"/>
                <a:gd name="T34" fmla="*/ 0 w 40"/>
                <a:gd name="T35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36">
                  <a:moveTo>
                    <a:pt x="0" y="5"/>
                  </a:moveTo>
                  <a:lnTo>
                    <a:pt x="0" y="5"/>
                  </a:lnTo>
                  <a:lnTo>
                    <a:pt x="25" y="66"/>
                  </a:lnTo>
                  <a:lnTo>
                    <a:pt x="30" y="10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6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0" y="116"/>
                  </a:lnTo>
                  <a:lnTo>
                    <a:pt x="40" y="101"/>
                  </a:lnTo>
                  <a:lnTo>
                    <a:pt x="35" y="66"/>
                  </a:lnTo>
                  <a:lnTo>
                    <a:pt x="20" y="3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2" name="Freeform 35"/>
            <p:cNvSpPr>
              <a:spLocks/>
            </p:cNvSpPr>
            <p:nvPr/>
          </p:nvSpPr>
          <p:spPr bwMode="auto">
            <a:xfrm>
              <a:off x="5432425" y="3844925"/>
              <a:ext cx="47625" cy="311150"/>
            </a:xfrm>
            <a:custGeom>
              <a:avLst/>
              <a:gdLst>
                <a:gd name="T0" fmla="*/ 0 w 30"/>
                <a:gd name="T1" fmla="*/ 5 h 196"/>
                <a:gd name="T2" fmla="*/ 0 w 30"/>
                <a:gd name="T3" fmla="*/ 5 h 196"/>
                <a:gd name="T4" fmla="*/ 10 w 30"/>
                <a:gd name="T5" fmla="*/ 51 h 196"/>
                <a:gd name="T6" fmla="*/ 15 w 30"/>
                <a:gd name="T7" fmla="*/ 96 h 196"/>
                <a:gd name="T8" fmla="*/ 15 w 30"/>
                <a:gd name="T9" fmla="*/ 96 h 196"/>
                <a:gd name="T10" fmla="*/ 15 w 30"/>
                <a:gd name="T11" fmla="*/ 121 h 196"/>
                <a:gd name="T12" fmla="*/ 10 w 30"/>
                <a:gd name="T13" fmla="*/ 146 h 196"/>
                <a:gd name="T14" fmla="*/ 0 w 30"/>
                <a:gd name="T15" fmla="*/ 196 h 196"/>
                <a:gd name="T16" fmla="*/ 0 w 30"/>
                <a:gd name="T17" fmla="*/ 196 h 196"/>
                <a:gd name="T18" fmla="*/ 0 w 30"/>
                <a:gd name="T19" fmla="*/ 196 h 196"/>
                <a:gd name="T20" fmla="*/ 5 w 30"/>
                <a:gd name="T21" fmla="*/ 196 h 196"/>
                <a:gd name="T22" fmla="*/ 5 w 30"/>
                <a:gd name="T23" fmla="*/ 196 h 196"/>
                <a:gd name="T24" fmla="*/ 20 w 30"/>
                <a:gd name="T25" fmla="*/ 181 h 196"/>
                <a:gd name="T26" fmla="*/ 25 w 30"/>
                <a:gd name="T27" fmla="*/ 156 h 196"/>
                <a:gd name="T28" fmla="*/ 30 w 30"/>
                <a:gd name="T29" fmla="*/ 131 h 196"/>
                <a:gd name="T30" fmla="*/ 30 w 30"/>
                <a:gd name="T31" fmla="*/ 101 h 196"/>
                <a:gd name="T32" fmla="*/ 30 w 30"/>
                <a:gd name="T33" fmla="*/ 71 h 196"/>
                <a:gd name="T34" fmla="*/ 25 w 30"/>
                <a:gd name="T35" fmla="*/ 46 h 196"/>
                <a:gd name="T36" fmla="*/ 15 w 30"/>
                <a:gd name="T37" fmla="*/ 21 h 196"/>
                <a:gd name="T38" fmla="*/ 5 w 30"/>
                <a:gd name="T39" fmla="*/ 0 h 196"/>
                <a:gd name="T40" fmla="*/ 5 w 30"/>
                <a:gd name="T41" fmla="*/ 0 h 196"/>
                <a:gd name="T42" fmla="*/ 0 w 30"/>
                <a:gd name="T43" fmla="*/ 0 h 196"/>
                <a:gd name="T44" fmla="*/ 0 w 30"/>
                <a:gd name="T45" fmla="*/ 5 h 196"/>
                <a:gd name="T46" fmla="*/ 0 w 30"/>
                <a:gd name="T4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196">
                  <a:moveTo>
                    <a:pt x="0" y="5"/>
                  </a:moveTo>
                  <a:lnTo>
                    <a:pt x="0" y="5"/>
                  </a:lnTo>
                  <a:lnTo>
                    <a:pt x="10" y="51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121"/>
                  </a:lnTo>
                  <a:lnTo>
                    <a:pt x="10" y="14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20" y="181"/>
                  </a:lnTo>
                  <a:lnTo>
                    <a:pt x="25" y="156"/>
                  </a:lnTo>
                  <a:lnTo>
                    <a:pt x="30" y="131"/>
                  </a:lnTo>
                  <a:lnTo>
                    <a:pt x="30" y="101"/>
                  </a:lnTo>
                  <a:lnTo>
                    <a:pt x="30" y="71"/>
                  </a:lnTo>
                  <a:lnTo>
                    <a:pt x="25" y="46"/>
                  </a:lnTo>
                  <a:lnTo>
                    <a:pt x="15" y="2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3" name="Freeform 36"/>
            <p:cNvSpPr>
              <a:spLocks/>
            </p:cNvSpPr>
            <p:nvPr/>
          </p:nvSpPr>
          <p:spPr bwMode="auto">
            <a:xfrm>
              <a:off x="5703888" y="3582988"/>
              <a:ext cx="230188" cy="995363"/>
            </a:xfrm>
            <a:custGeom>
              <a:avLst/>
              <a:gdLst>
                <a:gd name="T0" fmla="*/ 140 w 145"/>
                <a:gd name="T1" fmla="*/ 0 h 627"/>
                <a:gd name="T2" fmla="*/ 140 w 145"/>
                <a:gd name="T3" fmla="*/ 0 h 627"/>
                <a:gd name="T4" fmla="*/ 110 w 145"/>
                <a:gd name="T5" fmla="*/ 30 h 627"/>
                <a:gd name="T6" fmla="*/ 85 w 145"/>
                <a:gd name="T7" fmla="*/ 60 h 627"/>
                <a:gd name="T8" fmla="*/ 60 w 145"/>
                <a:gd name="T9" fmla="*/ 90 h 627"/>
                <a:gd name="T10" fmla="*/ 45 w 145"/>
                <a:gd name="T11" fmla="*/ 125 h 627"/>
                <a:gd name="T12" fmla="*/ 30 w 145"/>
                <a:gd name="T13" fmla="*/ 165 h 627"/>
                <a:gd name="T14" fmla="*/ 15 w 145"/>
                <a:gd name="T15" fmla="*/ 201 h 627"/>
                <a:gd name="T16" fmla="*/ 10 w 145"/>
                <a:gd name="T17" fmla="*/ 241 h 627"/>
                <a:gd name="T18" fmla="*/ 5 w 145"/>
                <a:gd name="T19" fmla="*/ 281 h 627"/>
                <a:gd name="T20" fmla="*/ 5 w 145"/>
                <a:gd name="T21" fmla="*/ 281 h 627"/>
                <a:gd name="T22" fmla="*/ 0 w 145"/>
                <a:gd name="T23" fmla="*/ 326 h 627"/>
                <a:gd name="T24" fmla="*/ 5 w 145"/>
                <a:gd name="T25" fmla="*/ 376 h 627"/>
                <a:gd name="T26" fmla="*/ 15 w 145"/>
                <a:gd name="T27" fmla="*/ 466 h 627"/>
                <a:gd name="T28" fmla="*/ 15 w 145"/>
                <a:gd name="T29" fmla="*/ 466 h 627"/>
                <a:gd name="T30" fmla="*/ 25 w 145"/>
                <a:gd name="T31" fmla="*/ 547 h 627"/>
                <a:gd name="T32" fmla="*/ 40 w 145"/>
                <a:gd name="T33" fmla="*/ 587 h 627"/>
                <a:gd name="T34" fmla="*/ 55 w 145"/>
                <a:gd name="T35" fmla="*/ 627 h 627"/>
                <a:gd name="T36" fmla="*/ 55 w 145"/>
                <a:gd name="T37" fmla="*/ 627 h 627"/>
                <a:gd name="T38" fmla="*/ 60 w 145"/>
                <a:gd name="T39" fmla="*/ 627 h 627"/>
                <a:gd name="T40" fmla="*/ 60 w 145"/>
                <a:gd name="T41" fmla="*/ 622 h 627"/>
                <a:gd name="T42" fmla="*/ 60 w 145"/>
                <a:gd name="T43" fmla="*/ 622 h 627"/>
                <a:gd name="T44" fmla="*/ 55 w 145"/>
                <a:gd name="T45" fmla="*/ 587 h 627"/>
                <a:gd name="T46" fmla="*/ 50 w 145"/>
                <a:gd name="T47" fmla="*/ 552 h 627"/>
                <a:gd name="T48" fmla="*/ 35 w 145"/>
                <a:gd name="T49" fmla="*/ 482 h 627"/>
                <a:gd name="T50" fmla="*/ 35 w 145"/>
                <a:gd name="T51" fmla="*/ 482 h 627"/>
                <a:gd name="T52" fmla="*/ 20 w 145"/>
                <a:gd name="T53" fmla="*/ 401 h 627"/>
                <a:gd name="T54" fmla="*/ 15 w 145"/>
                <a:gd name="T55" fmla="*/ 316 h 627"/>
                <a:gd name="T56" fmla="*/ 15 w 145"/>
                <a:gd name="T57" fmla="*/ 316 h 627"/>
                <a:gd name="T58" fmla="*/ 20 w 145"/>
                <a:gd name="T59" fmla="*/ 271 h 627"/>
                <a:gd name="T60" fmla="*/ 25 w 145"/>
                <a:gd name="T61" fmla="*/ 226 h 627"/>
                <a:gd name="T62" fmla="*/ 35 w 145"/>
                <a:gd name="T63" fmla="*/ 186 h 627"/>
                <a:gd name="T64" fmla="*/ 45 w 145"/>
                <a:gd name="T65" fmla="*/ 145 h 627"/>
                <a:gd name="T66" fmla="*/ 65 w 145"/>
                <a:gd name="T67" fmla="*/ 105 h 627"/>
                <a:gd name="T68" fmla="*/ 85 w 145"/>
                <a:gd name="T69" fmla="*/ 70 h 627"/>
                <a:gd name="T70" fmla="*/ 115 w 145"/>
                <a:gd name="T71" fmla="*/ 35 h 627"/>
                <a:gd name="T72" fmla="*/ 145 w 145"/>
                <a:gd name="T73" fmla="*/ 5 h 627"/>
                <a:gd name="T74" fmla="*/ 145 w 145"/>
                <a:gd name="T75" fmla="*/ 5 h 627"/>
                <a:gd name="T76" fmla="*/ 140 w 145"/>
                <a:gd name="T77" fmla="*/ 0 h 627"/>
                <a:gd name="T78" fmla="*/ 140 w 145"/>
                <a:gd name="T7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627">
                  <a:moveTo>
                    <a:pt x="140" y="0"/>
                  </a:moveTo>
                  <a:lnTo>
                    <a:pt x="140" y="0"/>
                  </a:lnTo>
                  <a:lnTo>
                    <a:pt x="110" y="30"/>
                  </a:lnTo>
                  <a:lnTo>
                    <a:pt x="85" y="60"/>
                  </a:lnTo>
                  <a:lnTo>
                    <a:pt x="60" y="90"/>
                  </a:lnTo>
                  <a:lnTo>
                    <a:pt x="45" y="125"/>
                  </a:lnTo>
                  <a:lnTo>
                    <a:pt x="30" y="165"/>
                  </a:lnTo>
                  <a:lnTo>
                    <a:pt x="15" y="201"/>
                  </a:lnTo>
                  <a:lnTo>
                    <a:pt x="10" y="241"/>
                  </a:lnTo>
                  <a:lnTo>
                    <a:pt x="5" y="281"/>
                  </a:lnTo>
                  <a:lnTo>
                    <a:pt x="5" y="281"/>
                  </a:lnTo>
                  <a:lnTo>
                    <a:pt x="0" y="326"/>
                  </a:lnTo>
                  <a:lnTo>
                    <a:pt x="5" y="376"/>
                  </a:lnTo>
                  <a:lnTo>
                    <a:pt x="15" y="466"/>
                  </a:lnTo>
                  <a:lnTo>
                    <a:pt x="15" y="466"/>
                  </a:lnTo>
                  <a:lnTo>
                    <a:pt x="25" y="547"/>
                  </a:lnTo>
                  <a:lnTo>
                    <a:pt x="40" y="587"/>
                  </a:lnTo>
                  <a:lnTo>
                    <a:pt x="55" y="627"/>
                  </a:lnTo>
                  <a:lnTo>
                    <a:pt x="55" y="627"/>
                  </a:lnTo>
                  <a:lnTo>
                    <a:pt x="60" y="627"/>
                  </a:lnTo>
                  <a:lnTo>
                    <a:pt x="60" y="622"/>
                  </a:lnTo>
                  <a:lnTo>
                    <a:pt x="60" y="622"/>
                  </a:lnTo>
                  <a:lnTo>
                    <a:pt x="55" y="587"/>
                  </a:lnTo>
                  <a:lnTo>
                    <a:pt x="50" y="552"/>
                  </a:lnTo>
                  <a:lnTo>
                    <a:pt x="35" y="482"/>
                  </a:lnTo>
                  <a:lnTo>
                    <a:pt x="35" y="482"/>
                  </a:lnTo>
                  <a:lnTo>
                    <a:pt x="20" y="401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20" y="271"/>
                  </a:lnTo>
                  <a:lnTo>
                    <a:pt x="25" y="226"/>
                  </a:lnTo>
                  <a:lnTo>
                    <a:pt x="35" y="186"/>
                  </a:lnTo>
                  <a:lnTo>
                    <a:pt x="45" y="145"/>
                  </a:lnTo>
                  <a:lnTo>
                    <a:pt x="65" y="105"/>
                  </a:lnTo>
                  <a:lnTo>
                    <a:pt x="85" y="70"/>
                  </a:lnTo>
                  <a:lnTo>
                    <a:pt x="115" y="3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4" name="Freeform 37"/>
            <p:cNvSpPr>
              <a:spLocks/>
            </p:cNvSpPr>
            <p:nvPr/>
          </p:nvSpPr>
          <p:spPr bwMode="auto">
            <a:xfrm>
              <a:off x="5624513" y="3295650"/>
              <a:ext cx="549275" cy="582613"/>
            </a:xfrm>
            <a:custGeom>
              <a:avLst/>
              <a:gdLst>
                <a:gd name="T0" fmla="*/ 105 w 346"/>
                <a:gd name="T1" fmla="*/ 306 h 367"/>
                <a:gd name="T2" fmla="*/ 105 w 346"/>
                <a:gd name="T3" fmla="*/ 306 h 367"/>
                <a:gd name="T4" fmla="*/ 105 w 346"/>
                <a:gd name="T5" fmla="*/ 321 h 367"/>
                <a:gd name="T6" fmla="*/ 110 w 346"/>
                <a:gd name="T7" fmla="*/ 331 h 367"/>
                <a:gd name="T8" fmla="*/ 115 w 346"/>
                <a:gd name="T9" fmla="*/ 346 h 367"/>
                <a:gd name="T10" fmla="*/ 125 w 346"/>
                <a:gd name="T11" fmla="*/ 357 h 367"/>
                <a:gd name="T12" fmla="*/ 145 w 346"/>
                <a:gd name="T13" fmla="*/ 367 h 367"/>
                <a:gd name="T14" fmla="*/ 165 w 346"/>
                <a:gd name="T15" fmla="*/ 367 h 367"/>
                <a:gd name="T16" fmla="*/ 195 w 346"/>
                <a:gd name="T17" fmla="*/ 362 h 367"/>
                <a:gd name="T18" fmla="*/ 195 w 346"/>
                <a:gd name="T19" fmla="*/ 362 h 367"/>
                <a:gd name="T20" fmla="*/ 210 w 346"/>
                <a:gd name="T21" fmla="*/ 351 h 367"/>
                <a:gd name="T22" fmla="*/ 220 w 346"/>
                <a:gd name="T23" fmla="*/ 341 h 367"/>
                <a:gd name="T24" fmla="*/ 230 w 346"/>
                <a:gd name="T25" fmla="*/ 326 h 367"/>
                <a:gd name="T26" fmla="*/ 241 w 346"/>
                <a:gd name="T27" fmla="*/ 306 h 367"/>
                <a:gd name="T28" fmla="*/ 256 w 346"/>
                <a:gd name="T29" fmla="*/ 266 h 367"/>
                <a:gd name="T30" fmla="*/ 266 w 346"/>
                <a:gd name="T31" fmla="*/ 211 h 367"/>
                <a:gd name="T32" fmla="*/ 276 w 346"/>
                <a:gd name="T33" fmla="*/ 156 h 367"/>
                <a:gd name="T34" fmla="*/ 291 w 346"/>
                <a:gd name="T35" fmla="*/ 101 h 367"/>
                <a:gd name="T36" fmla="*/ 316 w 346"/>
                <a:gd name="T37" fmla="*/ 45 h 367"/>
                <a:gd name="T38" fmla="*/ 326 w 346"/>
                <a:gd name="T39" fmla="*/ 25 h 367"/>
                <a:gd name="T40" fmla="*/ 346 w 346"/>
                <a:gd name="T41" fmla="*/ 0 h 367"/>
                <a:gd name="T42" fmla="*/ 346 w 346"/>
                <a:gd name="T43" fmla="*/ 0 h 367"/>
                <a:gd name="T44" fmla="*/ 316 w 346"/>
                <a:gd name="T45" fmla="*/ 5 h 367"/>
                <a:gd name="T46" fmla="*/ 246 w 346"/>
                <a:gd name="T47" fmla="*/ 25 h 367"/>
                <a:gd name="T48" fmla="*/ 200 w 346"/>
                <a:gd name="T49" fmla="*/ 40 h 367"/>
                <a:gd name="T50" fmla="*/ 150 w 346"/>
                <a:gd name="T51" fmla="*/ 66 h 367"/>
                <a:gd name="T52" fmla="*/ 105 w 346"/>
                <a:gd name="T53" fmla="*/ 91 h 367"/>
                <a:gd name="T54" fmla="*/ 60 w 346"/>
                <a:gd name="T55" fmla="*/ 126 h 367"/>
                <a:gd name="T56" fmla="*/ 60 w 346"/>
                <a:gd name="T57" fmla="*/ 126 h 367"/>
                <a:gd name="T58" fmla="*/ 25 w 346"/>
                <a:gd name="T59" fmla="*/ 161 h 367"/>
                <a:gd name="T60" fmla="*/ 5 w 346"/>
                <a:gd name="T61" fmla="*/ 196 h 367"/>
                <a:gd name="T62" fmla="*/ 0 w 346"/>
                <a:gd name="T63" fmla="*/ 231 h 367"/>
                <a:gd name="T64" fmla="*/ 5 w 346"/>
                <a:gd name="T65" fmla="*/ 261 h 367"/>
                <a:gd name="T66" fmla="*/ 15 w 346"/>
                <a:gd name="T67" fmla="*/ 281 h 367"/>
                <a:gd name="T68" fmla="*/ 40 w 346"/>
                <a:gd name="T69" fmla="*/ 301 h 367"/>
                <a:gd name="T70" fmla="*/ 70 w 346"/>
                <a:gd name="T71" fmla="*/ 306 h 367"/>
                <a:gd name="T72" fmla="*/ 105 w 346"/>
                <a:gd name="T73" fmla="*/ 306 h 367"/>
                <a:gd name="T74" fmla="*/ 105 w 346"/>
                <a:gd name="T75" fmla="*/ 30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" h="367">
                  <a:moveTo>
                    <a:pt x="105" y="306"/>
                  </a:moveTo>
                  <a:lnTo>
                    <a:pt x="105" y="306"/>
                  </a:lnTo>
                  <a:lnTo>
                    <a:pt x="105" y="321"/>
                  </a:lnTo>
                  <a:lnTo>
                    <a:pt x="110" y="331"/>
                  </a:lnTo>
                  <a:lnTo>
                    <a:pt x="115" y="346"/>
                  </a:lnTo>
                  <a:lnTo>
                    <a:pt x="125" y="357"/>
                  </a:lnTo>
                  <a:lnTo>
                    <a:pt x="145" y="367"/>
                  </a:lnTo>
                  <a:lnTo>
                    <a:pt x="165" y="367"/>
                  </a:lnTo>
                  <a:lnTo>
                    <a:pt x="195" y="362"/>
                  </a:lnTo>
                  <a:lnTo>
                    <a:pt x="195" y="362"/>
                  </a:lnTo>
                  <a:lnTo>
                    <a:pt x="210" y="351"/>
                  </a:lnTo>
                  <a:lnTo>
                    <a:pt x="220" y="341"/>
                  </a:lnTo>
                  <a:lnTo>
                    <a:pt x="230" y="326"/>
                  </a:lnTo>
                  <a:lnTo>
                    <a:pt x="241" y="306"/>
                  </a:lnTo>
                  <a:lnTo>
                    <a:pt x="256" y="266"/>
                  </a:lnTo>
                  <a:lnTo>
                    <a:pt x="266" y="211"/>
                  </a:lnTo>
                  <a:lnTo>
                    <a:pt x="276" y="156"/>
                  </a:lnTo>
                  <a:lnTo>
                    <a:pt x="291" y="101"/>
                  </a:lnTo>
                  <a:lnTo>
                    <a:pt x="316" y="45"/>
                  </a:lnTo>
                  <a:lnTo>
                    <a:pt x="326" y="25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16" y="5"/>
                  </a:lnTo>
                  <a:lnTo>
                    <a:pt x="246" y="25"/>
                  </a:lnTo>
                  <a:lnTo>
                    <a:pt x="200" y="40"/>
                  </a:lnTo>
                  <a:lnTo>
                    <a:pt x="150" y="66"/>
                  </a:lnTo>
                  <a:lnTo>
                    <a:pt x="105" y="91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25" y="161"/>
                  </a:lnTo>
                  <a:lnTo>
                    <a:pt x="5" y="196"/>
                  </a:lnTo>
                  <a:lnTo>
                    <a:pt x="0" y="231"/>
                  </a:lnTo>
                  <a:lnTo>
                    <a:pt x="5" y="261"/>
                  </a:lnTo>
                  <a:lnTo>
                    <a:pt x="15" y="281"/>
                  </a:lnTo>
                  <a:lnTo>
                    <a:pt x="40" y="301"/>
                  </a:lnTo>
                  <a:lnTo>
                    <a:pt x="70" y="306"/>
                  </a:lnTo>
                  <a:lnTo>
                    <a:pt x="105" y="306"/>
                  </a:lnTo>
                  <a:lnTo>
                    <a:pt x="105" y="30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5" name="Freeform 38"/>
            <p:cNvSpPr>
              <a:spLocks/>
            </p:cNvSpPr>
            <p:nvPr/>
          </p:nvSpPr>
          <p:spPr bwMode="auto">
            <a:xfrm>
              <a:off x="5767388" y="3295650"/>
              <a:ext cx="406400" cy="501650"/>
            </a:xfrm>
            <a:custGeom>
              <a:avLst/>
              <a:gdLst>
                <a:gd name="T0" fmla="*/ 256 w 256"/>
                <a:gd name="T1" fmla="*/ 0 h 316"/>
                <a:gd name="T2" fmla="*/ 256 w 256"/>
                <a:gd name="T3" fmla="*/ 0 h 316"/>
                <a:gd name="T4" fmla="*/ 206 w 256"/>
                <a:gd name="T5" fmla="*/ 20 h 316"/>
                <a:gd name="T6" fmla="*/ 166 w 256"/>
                <a:gd name="T7" fmla="*/ 45 h 316"/>
                <a:gd name="T8" fmla="*/ 125 w 256"/>
                <a:gd name="T9" fmla="*/ 76 h 316"/>
                <a:gd name="T10" fmla="*/ 90 w 256"/>
                <a:gd name="T11" fmla="*/ 116 h 316"/>
                <a:gd name="T12" fmla="*/ 90 w 256"/>
                <a:gd name="T13" fmla="*/ 116 h 316"/>
                <a:gd name="T14" fmla="*/ 60 w 256"/>
                <a:gd name="T15" fmla="*/ 161 h 316"/>
                <a:gd name="T16" fmla="*/ 35 w 256"/>
                <a:gd name="T17" fmla="*/ 206 h 316"/>
                <a:gd name="T18" fmla="*/ 15 w 256"/>
                <a:gd name="T19" fmla="*/ 256 h 316"/>
                <a:gd name="T20" fmla="*/ 0 w 256"/>
                <a:gd name="T21" fmla="*/ 311 h 316"/>
                <a:gd name="T22" fmla="*/ 0 w 256"/>
                <a:gd name="T23" fmla="*/ 311 h 316"/>
                <a:gd name="T24" fmla="*/ 5 w 256"/>
                <a:gd name="T25" fmla="*/ 311 h 316"/>
                <a:gd name="T26" fmla="*/ 5 w 256"/>
                <a:gd name="T27" fmla="*/ 316 h 316"/>
                <a:gd name="T28" fmla="*/ 10 w 256"/>
                <a:gd name="T29" fmla="*/ 311 h 316"/>
                <a:gd name="T30" fmla="*/ 15 w 256"/>
                <a:gd name="T31" fmla="*/ 311 h 316"/>
                <a:gd name="T32" fmla="*/ 15 w 256"/>
                <a:gd name="T33" fmla="*/ 311 h 316"/>
                <a:gd name="T34" fmla="*/ 30 w 256"/>
                <a:gd name="T35" fmla="*/ 261 h 316"/>
                <a:gd name="T36" fmla="*/ 50 w 256"/>
                <a:gd name="T37" fmla="*/ 216 h 316"/>
                <a:gd name="T38" fmla="*/ 75 w 256"/>
                <a:gd name="T39" fmla="*/ 171 h 316"/>
                <a:gd name="T40" fmla="*/ 100 w 256"/>
                <a:gd name="T41" fmla="*/ 131 h 316"/>
                <a:gd name="T42" fmla="*/ 130 w 256"/>
                <a:gd name="T43" fmla="*/ 91 h 316"/>
                <a:gd name="T44" fmla="*/ 166 w 256"/>
                <a:gd name="T45" fmla="*/ 55 h 316"/>
                <a:gd name="T46" fmla="*/ 206 w 256"/>
                <a:gd name="T47" fmla="*/ 25 h 316"/>
                <a:gd name="T48" fmla="*/ 256 w 256"/>
                <a:gd name="T49" fmla="*/ 5 h 316"/>
                <a:gd name="T50" fmla="*/ 256 w 256"/>
                <a:gd name="T51" fmla="*/ 5 h 316"/>
                <a:gd name="T52" fmla="*/ 256 w 256"/>
                <a:gd name="T53" fmla="*/ 0 h 316"/>
                <a:gd name="T54" fmla="*/ 256 w 25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316">
                  <a:moveTo>
                    <a:pt x="256" y="0"/>
                  </a:moveTo>
                  <a:lnTo>
                    <a:pt x="256" y="0"/>
                  </a:lnTo>
                  <a:lnTo>
                    <a:pt x="206" y="20"/>
                  </a:lnTo>
                  <a:lnTo>
                    <a:pt x="166" y="45"/>
                  </a:lnTo>
                  <a:lnTo>
                    <a:pt x="125" y="76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60" y="161"/>
                  </a:lnTo>
                  <a:lnTo>
                    <a:pt x="35" y="206"/>
                  </a:lnTo>
                  <a:lnTo>
                    <a:pt x="15" y="256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5" y="311"/>
                  </a:lnTo>
                  <a:lnTo>
                    <a:pt x="5" y="316"/>
                  </a:lnTo>
                  <a:lnTo>
                    <a:pt x="10" y="311"/>
                  </a:lnTo>
                  <a:lnTo>
                    <a:pt x="15" y="311"/>
                  </a:lnTo>
                  <a:lnTo>
                    <a:pt x="15" y="311"/>
                  </a:lnTo>
                  <a:lnTo>
                    <a:pt x="30" y="261"/>
                  </a:lnTo>
                  <a:lnTo>
                    <a:pt x="50" y="216"/>
                  </a:lnTo>
                  <a:lnTo>
                    <a:pt x="75" y="171"/>
                  </a:lnTo>
                  <a:lnTo>
                    <a:pt x="100" y="131"/>
                  </a:lnTo>
                  <a:lnTo>
                    <a:pt x="130" y="91"/>
                  </a:lnTo>
                  <a:lnTo>
                    <a:pt x="166" y="55"/>
                  </a:lnTo>
                  <a:lnTo>
                    <a:pt x="206" y="25"/>
                  </a:lnTo>
                  <a:lnTo>
                    <a:pt x="256" y="5"/>
                  </a:lnTo>
                  <a:lnTo>
                    <a:pt x="256" y="5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6" name="Freeform 39"/>
            <p:cNvSpPr>
              <a:spLocks/>
            </p:cNvSpPr>
            <p:nvPr/>
          </p:nvSpPr>
          <p:spPr bwMode="auto">
            <a:xfrm>
              <a:off x="5799138" y="3646488"/>
              <a:ext cx="247650" cy="39688"/>
            </a:xfrm>
            <a:custGeom>
              <a:avLst/>
              <a:gdLst>
                <a:gd name="T0" fmla="*/ 5 w 156"/>
                <a:gd name="T1" fmla="*/ 25 h 25"/>
                <a:gd name="T2" fmla="*/ 5 w 156"/>
                <a:gd name="T3" fmla="*/ 25 h 25"/>
                <a:gd name="T4" fmla="*/ 45 w 156"/>
                <a:gd name="T5" fmla="*/ 25 h 25"/>
                <a:gd name="T6" fmla="*/ 80 w 156"/>
                <a:gd name="T7" fmla="*/ 20 h 25"/>
                <a:gd name="T8" fmla="*/ 115 w 156"/>
                <a:gd name="T9" fmla="*/ 15 h 25"/>
                <a:gd name="T10" fmla="*/ 156 w 156"/>
                <a:gd name="T11" fmla="*/ 0 h 25"/>
                <a:gd name="T12" fmla="*/ 156 w 156"/>
                <a:gd name="T13" fmla="*/ 0 h 25"/>
                <a:gd name="T14" fmla="*/ 156 w 156"/>
                <a:gd name="T15" fmla="*/ 0 h 25"/>
                <a:gd name="T16" fmla="*/ 156 w 156"/>
                <a:gd name="T17" fmla="*/ 0 h 25"/>
                <a:gd name="T18" fmla="*/ 120 w 156"/>
                <a:gd name="T19" fmla="*/ 10 h 25"/>
                <a:gd name="T20" fmla="*/ 80 w 156"/>
                <a:gd name="T21" fmla="*/ 15 h 25"/>
                <a:gd name="T22" fmla="*/ 40 w 156"/>
                <a:gd name="T23" fmla="*/ 20 h 25"/>
                <a:gd name="T24" fmla="*/ 5 w 156"/>
                <a:gd name="T25" fmla="*/ 15 h 25"/>
                <a:gd name="T26" fmla="*/ 5 w 156"/>
                <a:gd name="T27" fmla="*/ 15 h 25"/>
                <a:gd name="T28" fmla="*/ 0 w 156"/>
                <a:gd name="T29" fmla="*/ 20 h 25"/>
                <a:gd name="T30" fmla="*/ 5 w 156"/>
                <a:gd name="T31" fmla="*/ 25 h 25"/>
                <a:gd name="T32" fmla="*/ 5 w 156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5">
                  <a:moveTo>
                    <a:pt x="5" y="25"/>
                  </a:moveTo>
                  <a:lnTo>
                    <a:pt x="5" y="25"/>
                  </a:lnTo>
                  <a:lnTo>
                    <a:pt x="45" y="25"/>
                  </a:lnTo>
                  <a:lnTo>
                    <a:pt x="80" y="20"/>
                  </a:lnTo>
                  <a:lnTo>
                    <a:pt x="115" y="15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20" y="10"/>
                  </a:lnTo>
                  <a:lnTo>
                    <a:pt x="80" y="15"/>
                  </a:lnTo>
                  <a:lnTo>
                    <a:pt x="4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7" name="Freeform 40"/>
            <p:cNvSpPr>
              <a:spLocks/>
            </p:cNvSpPr>
            <p:nvPr/>
          </p:nvSpPr>
          <p:spPr bwMode="auto">
            <a:xfrm>
              <a:off x="5878513" y="3479800"/>
              <a:ext cx="184150" cy="63500"/>
            </a:xfrm>
            <a:custGeom>
              <a:avLst/>
              <a:gdLst>
                <a:gd name="T0" fmla="*/ 0 w 116"/>
                <a:gd name="T1" fmla="*/ 40 h 40"/>
                <a:gd name="T2" fmla="*/ 0 w 116"/>
                <a:gd name="T3" fmla="*/ 40 h 40"/>
                <a:gd name="T4" fmla="*/ 60 w 116"/>
                <a:gd name="T5" fmla="*/ 30 h 40"/>
                <a:gd name="T6" fmla="*/ 91 w 116"/>
                <a:gd name="T7" fmla="*/ 20 h 40"/>
                <a:gd name="T8" fmla="*/ 116 w 116"/>
                <a:gd name="T9" fmla="*/ 5 h 40"/>
                <a:gd name="T10" fmla="*/ 116 w 116"/>
                <a:gd name="T11" fmla="*/ 5 h 40"/>
                <a:gd name="T12" fmla="*/ 116 w 116"/>
                <a:gd name="T13" fmla="*/ 0 h 40"/>
                <a:gd name="T14" fmla="*/ 116 w 116"/>
                <a:gd name="T15" fmla="*/ 0 h 40"/>
                <a:gd name="T16" fmla="*/ 86 w 116"/>
                <a:gd name="T17" fmla="*/ 10 h 40"/>
                <a:gd name="T18" fmla="*/ 55 w 116"/>
                <a:gd name="T19" fmla="*/ 20 h 40"/>
                <a:gd name="T20" fmla="*/ 25 w 116"/>
                <a:gd name="T21" fmla="*/ 25 h 40"/>
                <a:gd name="T22" fmla="*/ 0 w 116"/>
                <a:gd name="T23" fmla="*/ 40 h 40"/>
                <a:gd name="T24" fmla="*/ 0 w 116"/>
                <a:gd name="T25" fmla="*/ 40 h 40"/>
                <a:gd name="T26" fmla="*/ 0 w 116"/>
                <a:gd name="T27" fmla="*/ 40 h 40"/>
                <a:gd name="T28" fmla="*/ 0 w 116"/>
                <a:gd name="T2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0">
                  <a:moveTo>
                    <a:pt x="0" y="40"/>
                  </a:moveTo>
                  <a:lnTo>
                    <a:pt x="0" y="40"/>
                  </a:lnTo>
                  <a:lnTo>
                    <a:pt x="60" y="30"/>
                  </a:lnTo>
                  <a:lnTo>
                    <a:pt x="91" y="20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86" y="10"/>
                  </a:lnTo>
                  <a:lnTo>
                    <a:pt x="55" y="20"/>
                  </a:lnTo>
                  <a:lnTo>
                    <a:pt x="25" y="2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8" name="Freeform 41"/>
            <p:cNvSpPr>
              <a:spLocks/>
            </p:cNvSpPr>
            <p:nvPr/>
          </p:nvSpPr>
          <p:spPr bwMode="auto">
            <a:xfrm>
              <a:off x="5815013" y="3424238"/>
              <a:ext cx="39688" cy="158750"/>
            </a:xfrm>
            <a:custGeom>
              <a:avLst/>
              <a:gdLst>
                <a:gd name="T0" fmla="*/ 5 w 25"/>
                <a:gd name="T1" fmla="*/ 0 h 100"/>
                <a:gd name="T2" fmla="*/ 5 w 25"/>
                <a:gd name="T3" fmla="*/ 0 h 100"/>
                <a:gd name="T4" fmla="*/ 0 w 25"/>
                <a:gd name="T5" fmla="*/ 25 h 100"/>
                <a:gd name="T6" fmla="*/ 0 w 25"/>
                <a:gd name="T7" fmla="*/ 55 h 100"/>
                <a:gd name="T8" fmla="*/ 10 w 25"/>
                <a:gd name="T9" fmla="*/ 80 h 100"/>
                <a:gd name="T10" fmla="*/ 20 w 25"/>
                <a:gd name="T11" fmla="*/ 100 h 100"/>
                <a:gd name="T12" fmla="*/ 20 w 25"/>
                <a:gd name="T13" fmla="*/ 100 h 100"/>
                <a:gd name="T14" fmla="*/ 25 w 25"/>
                <a:gd name="T15" fmla="*/ 100 h 100"/>
                <a:gd name="T16" fmla="*/ 25 w 25"/>
                <a:gd name="T17" fmla="*/ 100 h 100"/>
                <a:gd name="T18" fmla="*/ 15 w 25"/>
                <a:gd name="T19" fmla="*/ 75 h 100"/>
                <a:gd name="T20" fmla="*/ 10 w 25"/>
                <a:gd name="T21" fmla="*/ 50 h 100"/>
                <a:gd name="T22" fmla="*/ 5 w 25"/>
                <a:gd name="T23" fmla="*/ 0 h 100"/>
                <a:gd name="T24" fmla="*/ 5 w 25"/>
                <a:gd name="T25" fmla="*/ 0 h 100"/>
                <a:gd name="T26" fmla="*/ 5 w 25"/>
                <a:gd name="T27" fmla="*/ 0 h 100"/>
                <a:gd name="T28" fmla="*/ 5 w 25"/>
                <a:gd name="T29" fmla="*/ 0 h 100"/>
                <a:gd name="T30" fmla="*/ 5 w 25"/>
                <a:gd name="T3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00">
                  <a:moveTo>
                    <a:pt x="5" y="0"/>
                  </a:moveTo>
                  <a:lnTo>
                    <a:pt x="5" y="0"/>
                  </a:lnTo>
                  <a:lnTo>
                    <a:pt x="0" y="25"/>
                  </a:lnTo>
                  <a:lnTo>
                    <a:pt x="0" y="55"/>
                  </a:lnTo>
                  <a:lnTo>
                    <a:pt x="10" y="8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15" y="75"/>
                  </a:lnTo>
                  <a:lnTo>
                    <a:pt x="10" y="5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9" name="Freeform 42"/>
            <p:cNvSpPr>
              <a:spLocks/>
            </p:cNvSpPr>
            <p:nvPr/>
          </p:nvSpPr>
          <p:spPr bwMode="auto">
            <a:xfrm>
              <a:off x="5680075" y="3535363"/>
              <a:ext cx="103188" cy="222250"/>
            </a:xfrm>
            <a:custGeom>
              <a:avLst/>
              <a:gdLst>
                <a:gd name="T0" fmla="*/ 0 w 65"/>
                <a:gd name="T1" fmla="*/ 0 h 140"/>
                <a:gd name="T2" fmla="*/ 0 w 65"/>
                <a:gd name="T3" fmla="*/ 0 h 140"/>
                <a:gd name="T4" fmla="*/ 0 w 65"/>
                <a:gd name="T5" fmla="*/ 20 h 140"/>
                <a:gd name="T6" fmla="*/ 0 w 65"/>
                <a:gd name="T7" fmla="*/ 40 h 140"/>
                <a:gd name="T8" fmla="*/ 15 w 65"/>
                <a:gd name="T9" fmla="*/ 80 h 140"/>
                <a:gd name="T10" fmla="*/ 15 w 65"/>
                <a:gd name="T11" fmla="*/ 80 h 140"/>
                <a:gd name="T12" fmla="*/ 35 w 65"/>
                <a:gd name="T13" fmla="*/ 115 h 140"/>
                <a:gd name="T14" fmla="*/ 50 w 65"/>
                <a:gd name="T15" fmla="*/ 130 h 140"/>
                <a:gd name="T16" fmla="*/ 65 w 65"/>
                <a:gd name="T17" fmla="*/ 140 h 140"/>
                <a:gd name="T18" fmla="*/ 65 w 65"/>
                <a:gd name="T19" fmla="*/ 140 h 140"/>
                <a:gd name="T20" fmla="*/ 65 w 65"/>
                <a:gd name="T21" fmla="*/ 135 h 140"/>
                <a:gd name="T22" fmla="*/ 65 w 65"/>
                <a:gd name="T23" fmla="*/ 135 h 140"/>
                <a:gd name="T24" fmla="*/ 65 w 65"/>
                <a:gd name="T25" fmla="*/ 135 h 140"/>
                <a:gd name="T26" fmla="*/ 45 w 65"/>
                <a:gd name="T27" fmla="*/ 105 h 140"/>
                <a:gd name="T28" fmla="*/ 25 w 65"/>
                <a:gd name="T29" fmla="*/ 75 h 140"/>
                <a:gd name="T30" fmla="*/ 25 w 65"/>
                <a:gd name="T31" fmla="*/ 75 h 140"/>
                <a:gd name="T32" fmla="*/ 10 w 65"/>
                <a:gd name="T33" fmla="*/ 40 h 140"/>
                <a:gd name="T34" fmla="*/ 0 w 65"/>
                <a:gd name="T35" fmla="*/ 0 h 140"/>
                <a:gd name="T36" fmla="*/ 0 w 65"/>
                <a:gd name="T37" fmla="*/ 0 h 140"/>
                <a:gd name="T38" fmla="*/ 0 w 65"/>
                <a:gd name="T39" fmla="*/ 0 h 140"/>
                <a:gd name="T40" fmla="*/ 0 w 65"/>
                <a:gd name="T41" fmla="*/ 0 h 140"/>
                <a:gd name="T42" fmla="*/ 0 w 65"/>
                <a:gd name="T4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4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35" y="115"/>
                  </a:lnTo>
                  <a:lnTo>
                    <a:pt x="50" y="13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45" y="10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10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273432" y="1733123"/>
            <a:ext cx="8456470" cy="393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altLang="ko-KR" sz="2400" b="1" dirty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4353" y="376241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1훈골목대장 R" pitchFamily="18" charset="-127"/>
                <a:ea typeface="1훈골목대장 R" pitchFamily="18" charset="-127"/>
              </a:rPr>
              <a:t>자유학기제</a:t>
            </a:r>
            <a:r>
              <a:rPr lang="ko-KR" altLang="en-US" sz="2800" dirty="0" smtClean="0">
                <a:latin typeface="1훈골목대장 R" pitchFamily="18" charset="-127"/>
                <a:ea typeface="1훈골목대장 R" pitchFamily="18" charset="-127"/>
              </a:rPr>
              <a:t> 운영 프로그램</a:t>
            </a:r>
            <a:endParaRPr lang="ko-KR" altLang="en-US" sz="2800" dirty="0">
              <a:latin typeface="1훈골목대장 R" pitchFamily="18" charset="-127"/>
              <a:ea typeface="1훈골목대장 R" pitchFamily="18" charset="-127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357158" y="1857364"/>
            <a:ext cx="8309512" cy="2000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/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(7) K </a:t>
            </a:r>
            <a:r>
              <a:rPr lang="en-US" altLang="ko-KR" sz="2800" b="1" dirty="0"/>
              <a:t>·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pop </a:t>
            </a:r>
            <a:r>
              <a:rPr lang="ko-KR" altLang="en-US" sz="2800" b="1" dirty="0" err="1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숭의스타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2 (</a:t>
            </a:r>
            <a:r>
              <a:rPr lang="ko-KR" altLang="en-US" sz="2800" b="1" dirty="0" err="1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기드온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선생님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</a:t>
            </a:r>
          </a:p>
          <a:p>
            <a:pPr marL="609600" indent="-609600" algn="l"/>
            <a:r>
              <a:rPr lang="en-US" altLang="ko-KR" sz="28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</a:t>
            </a:r>
            <a:r>
              <a:rPr lang="en-US" altLang="ko-KR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합창을 통한 협동심 기르기</a:t>
            </a:r>
            <a:endParaRPr lang="en-US" altLang="ko-KR" sz="28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435660" y="4179081"/>
            <a:ext cx="8064500" cy="166811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70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(8) </a:t>
            </a:r>
            <a:r>
              <a:rPr lang="ko-KR" altLang="en-US" sz="70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무한 미래 상상 </a:t>
            </a:r>
            <a:r>
              <a:rPr lang="en-US" altLang="ko-KR" sz="70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2 (</a:t>
            </a:r>
            <a:r>
              <a:rPr lang="ko-KR" altLang="en-US" sz="70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이수아 선생님</a:t>
            </a:r>
            <a:r>
              <a:rPr lang="en-US" altLang="ko-KR" sz="70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</a:t>
            </a:r>
          </a:p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59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 </a:t>
            </a:r>
            <a:r>
              <a:rPr lang="en-US" altLang="ko-KR" sz="59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59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생활 도구를 이용한 창의력 쑥쑥</a:t>
            </a:r>
            <a:r>
              <a:rPr lang="en-US" altLang="ko-KR" sz="59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!</a:t>
            </a:r>
          </a:p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5900" b="1" dirty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59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     </a:t>
            </a:r>
            <a:r>
              <a:rPr lang="ko-KR" altLang="en-US" sz="59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과학실험</a:t>
            </a:r>
            <a:endParaRPr lang="en-US" altLang="ko-KR" sz="59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319787" y="980728"/>
            <a:ext cx="8040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2. 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선택 프로그램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(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목 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6, 7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교시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)</a:t>
            </a:r>
            <a:endParaRPr lang="ko-KR" altLang="en-US" sz="4000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양재튼튼체B" pitchFamily="18" charset="-127"/>
              <a:ea typeface="양재튼튼체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81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4"/>
          <p:cNvGrpSpPr/>
          <p:nvPr/>
        </p:nvGrpSpPr>
        <p:grpSpPr>
          <a:xfrm>
            <a:off x="0" y="-465"/>
            <a:ext cx="9144001" cy="1112840"/>
            <a:chOff x="0" y="-465"/>
            <a:chExt cx="9144001" cy="1112840"/>
          </a:xfrm>
        </p:grpSpPr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sp>
        <p:nvSpPr>
          <p:cNvPr id="63" name="Freeform 37"/>
          <p:cNvSpPr>
            <a:spLocks/>
          </p:cNvSpPr>
          <p:nvPr/>
        </p:nvSpPr>
        <p:spPr bwMode="auto">
          <a:xfrm rot="460187">
            <a:off x="229894" y="309622"/>
            <a:ext cx="514102" cy="545306"/>
          </a:xfrm>
          <a:custGeom>
            <a:avLst/>
            <a:gdLst>
              <a:gd name="T0" fmla="*/ 105 w 346"/>
              <a:gd name="T1" fmla="*/ 306 h 367"/>
              <a:gd name="T2" fmla="*/ 105 w 346"/>
              <a:gd name="T3" fmla="*/ 306 h 367"/>
              <a:gd name="T4" fmla="*/ 105 w 346"/>
              <a:gd name="T5" fmla="*/ 321 h 367"/>
              <a:gd name="T6" fmla="*/ 110 w 346"/>
              <a:gd name="T7" fmla="*/ 331 h 367"/>
              <a:gd name="T8" fmla="*/ 115 w 346"/>
              <a:gd name="T9" fmla="*/ 346 h 367"/>
              <a:gd name="T10" fmla="*/ 125 w 346"/>
              <a:gd name="T11" fmla="*/ 357 h 367"/>
              <a:gd name="T12" fmla="*/ 145 w 346"/>
              <a:gd name="T13" fmla="*/ 367 h 367"/>
              <a:gd name="T14" fmla="*/ 165 w 346"/>
              <a:gd name="T15" fmla="*/ 367 h 367"/>
              <a:gd name="T16" fmla="*/ 195 w 346"/>
              <a:gd name="T17" fmla="*/ 362 h 367"/>
              <a:gd name="T18" fmla="*/ 195 w 346"/>
              <a:gd name="T19" fmla="*/ 362 h 367"/>
              <a:gd name="T20" fmla="*/ 210 w 346"/>
              <a:gd name="T21" fmla="*/ 351 h 367"/>
              <a:gd name="T22" fmla="*/ 220 w 346"/>
              <a:gd name="T23" fmla="*/ 341 h 367"/>
              <a:gd name="T24" fmla="*/ 230 w 346"/>
              <a:gd name="T25" fmla="*/ 326 h 367"/>
              <a:gd name="T26" fmla="*/ 241 w 346"/>
              <a:gd name="T27" fmla="*/ 306 h 367"/>
              <a:gd name="T28" fmla="*/ 256 w 346"/>
              <a:gd name="T29" fmla="*/ 266 h 367"/>
              <a:gd name="T30" fmla="*/ 266 w 346"/>
              <a:gd name="T31" fmla="*/ 211 h 367"/>
              <a:gd name="T32" fmla="*/ 276 w 346"/>
              <a:gd name="T33" fmla="*/ 156 h 367"/>
              <a:gd name="T34" fmla="*/ 291 w 346"/>
              <a:gd name="T35" fmla="*/ 101 h 367"/>
              <a:gd name="T36" fmla="*/ 316 w 346"/>
              <a:gd name="T37" fmla="*/ 45 h 367"/>
              <a:gd name="T38" fmla="*/ 326 w 346"/>
              <a:gd name="T39" fmla="*/ 25 h 367"/>
              <a:gd name="T40" fmla="*/ 346 w 346"/>
              <a:gd name="T41" fmla="*/ 0 h 367"/>
              <a:gd name="T42" fmla="*/ 346 w 346"/>
              <a:gd name="T43" fmla="*/ 0 h 367"/>
              <a:gd name="T44" fmla="*/ 316 w 346"/>
              <a:gd name="T45" fmla="*/ 5 h 367"/>
              <a:gd name="T46" fmla="*/ 246 w 346"/>
              <a:gd name="T47" fmla="*/ 25 h 367"/>
              <a:gd name="T48" fmla="*/ 200 w 346"/>
              <a:gd name="T49" fmla="*/ 40 h 367"/>
              <a:gd name="T50" fmla="*/ 150 w 346"/>
              <a:gd name="T51" fmla="*/ 66 h 367"/>
              <a:gd name="T52" fmla="*/ 105 w 346"/>
              <a:gd name="T53" fmla="*/ 91 h 367"/>
              <a:gd name="T54" fmla="*/ 60 w 346"/>
              <a:gd name="T55" fmla="*/ 126 h 367"/>
              <a:gd name="T56" fmla="*/ 60 w 346"/>
              <a:gd name="T57" fmla="*/ 126 h 367"/>
              <a:gd name="T58" fmla="*/ 25 w 346"/>
              <a:gd name="T59" fmla="*/ 161 h 367"/>
              <a:gd name="T60" fmla="*/ 5 w 346"/>
              <a:gd name="T61" fmla="*/ 196 h 367"/>
              <a:gd name="T62" fmla="*/ 0 w 346"/>
              <a:gd name="T63" fmla="*/ 231 h 367"/>
              <a:gd name="T64" fmla="*/ 5 w 346"/>
              <a:gd name="T65" fmla="*/ 261 h 367"/>
              <a:gd name="T66" fmla="*/ 15 w 346"/>
              <a:gd name="T67" fmla="*/ 281 h 367"/>
              <a:gd name="T68" fmla="*/ 40 w 346"/>
              <a:gd name="T69" fmla="*/ 301 h 367"/>
              <a:gd name="T70" fmla="*/ 70 w 346"/>
              <a:gd name="T71" fmla="*/ 306 h 367"/>
              <a:gd name="T72" fmla="*/ 105 w 346"/>
              <a:gd name="T73" fmla="*/ 306 h 367"/>
              <a:gd name="T74" fmla="*/ 105 w 346"/>
              <a:gd name="T75" fmla="*/ 30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6" h="367">
                <a:moveTo>
                  <a:pt x="105" y="306"/>
                </a:moveTo>
                <a:lnTo>
                  <a:pt x="105" y="306"/>
                </a:lnTo>
                <a:lnTo>
                  <a:pt x="105" y="321"/>
                </a:lnTo>
                <a:lnTo>
                  <a:pt x="110" y="331"/>
                </a:lnTo>
                <a:lnTo>
                  <a:pt x="115" y="346"/>
                </a:lnTo>
                <a:lnTo>
                  <a:pt x="125" y="357"/>
                </a:lnTo>
                <a:lnTo>
                  <a:pt x="145" y="367"/>
                </a:lnTo>
                <a:lnTo>
                  <a:pt x="165" y="367"/>
                </a:lnTo>
                <a:lnTo>
                  <a:pt x="195" y="362"/>
                </a:lnTo>
                <a:lnTo>
                  <a:pt x="195" y="362"/>
                </a:lnTo>
                <a:lnTo>
                  <a:pt x="210" y="351"/>
                </a:lnTo>
                <a:lnTo>
                  <a:pt x="220" y="341"/>
                </a:lnTo>
                <a:lnTo>
                  <a:pt x="230" y="326"/>
                </a:lnTo>
                <a:lnTo>
                  <a:pt x="241" y="306"/>
                </a:lnTo>
                <a:lnTo>
                  <a:pt x="256" y="266"/>
                </a:lnTo>
                <a:lnTo>
                  <a:pt x="266" y="211"/>
                </a:lnTo>
                <a:lnTo>
                  <a:pt x="276" y="156"/>
                </a:lnTo>
                <a:lnTo>
                  <a:pt x="291" y="101"/>
                </a:lnTo>
                <a:lnTo>
                  <a:pt x="316" y="45"/>
                </a:lnTo>
                <a:lnTo>
                  <a:pt x="326" y="25"/>
                </a:lnTo>
                <a:lnTo>
                  <a:pt x="346" y="0"/>
                </a:lnTo>
                <a:lnTo>
                  <a:pt x="346" y="0"/>
                </a:lnTo>
                <a:lnTo>
                  <a:pt x="316" y="5"/>
                </a:lnTo>
                <a:lnTo>
                  <a:pt x="246" y="25"/>
                </a:lnTo>
                <a:lnTo>
                  <a:pt x="200" y="40"/>
                </a:lnTo>
                <a:lnTo>
                  <a:pt x="150" y="66"/>
                </a:lnTo>
                <a:lnTo>
                  <a:pt x="105" y="91"/>
                </a:lnTo>
                <a:lnTo>
                  <a:pt x="60" y="126"/>
                </a:lnTo>
                <a:lnTo>
                  <a:pt x="60" y="126"/>
                </a:lnTo>
                <a:lnTo>
                  <a:pt x="25" y="161"/>
                </a:lnTo>
                <a:lnTo>
                  <a:pt x="5" y="196"/>
                </a:lnTo>
                <a:lnTo>
                  <a:pt x="0" y="231"/>
                </a:lnTo>
                <a:lnTo>
                  <a:pt x="5" y="261"/>
                </a:lnTo>
                <a:lnTo>
                  <a:pt x="15" y="281"/>
                </a:lnTo>
                <a:lnTo>
                  <a:pt x="40" y="301"/>
                </a:lnTo>
                <a:lnTo>
                  <a:pt x="70" y="306"/>
                </a:lnTo>
                <a:lnTo>
                  <a:pt x="105" y="306"/>
                </a:lnTo>
                <a:lnTo>
                  <a:pt x="105" y="306"/>
                </a:lnTo>
                <a:close/>
              </a:path>
            </a:pathLst>
          </a:custGeom>
          <a:solidFill>
            <a:srgbClr val="A2C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3" name="그룹 1063"/>
          <p:cNvGrpSpPr/>
          <p:nvPr/>
        </p:nvGrpSpPr>
        <p:grpSpPr>
          <a:xfrm>
            <a:off x="8016698" y="5282765"/>
            <a:ext cx="1121908" cy="1652406"/>
            <a:chOff x="4716463" y="3295650"/>
            <a:chExt cx="2309812" cy="3402013"/>
          </a:xfrm>
        </p:grpSpPr>
        <p:sp>
          <p:nvSpPr>
            <p:cNvPr id="1028" name="Freeform 11"/>
            <p:cNvSpPr>
              <a:spLocks/>
            </p:cNvSpPr>
            <p:nvPr/>
          </p:nvSpPr>
          <p:spPr bwMode="auto">
            <a:xfrm>
              <a:off x="4740275" y="4633913"/>
              <a:ext cx="1098550" cy="733425"/>
            </a:xfrm>
            <a:custGeom>
              <a:avLst/>
              <a:gdLst>
                <a:gd name="T0" fmla="*/ 582 w 692"/>
                <a:gd name="T1" fmla="*/ 326 h 462"/>
                <a:gd name="T2" fmla="*/ 582 w 692"/>
                <a:gd name="T3" fmla="*/ 326 h 462"/>
                <a:gd name="T4" fmla="*/ 587 w 692"/>
                <a:gd name="T5" fmla="*/ 346 h 462"/>
                <a:gd name="T6" fmla="*/ 592 w 692"/>
                <a:gd name="T7" fmla="*/ 366 h 462"/>
                <a:gd name="T8" fmla="*/ 592 w 692"/>
                <a:gd name="T9" fmla="*/ 386 h 462"/>
                <a:gd name="T10" fmla="*/ 582 w 692"/>
                <a:gd name="T11" fmla="*/ 412 h 462"/>
                <a:gd name="T12" fmla="*/ 562 w 692"/>
                <a:gd name="T13" fmla="*/ 437 h 462"/>
                <a:gd name="T14" fmla="*/ 552 w 692"/>
                <a:gd name="T15" fmla="*/ 447 h 462"/>
                <a:gd name="T16" fmla="*/ 532 w 692"/>
                <a:gd name="T17" fmla="*/ 452 h 462"/>
                <a:gd name="T18" fmla="*/ 512 w 692"/>
                <a:gd name="T19" fmla="*/ 462 h 462"/>
                <a:gd name="T20" fmla="*/ 487 w 692"/>
                <a:gd name="T21" fmla="*/ 462 h 462"/>
                <a:gd name="T22" fmla="*/ 487 w 692"/>
                <a:gd name="T23" fmla="*/ 462 h 462"/>
                <a:gd name="T24" fmla="*/ 456 w 692"/>
                <a:gd name="T25" fmla="*/ 462 h 462"/>
                <a:gd name="T26" fmla="*/ 431 w 692"/>
                <a:gd name="T27" fmla="*/ 452 h 462"/>
                <a:gd name="T28" fmla="*/ 406 w 692"/>
                <a:gd name="T29" fmla="*/ 437 h 462"/>
                <a:gd name="T30" fmla="*/ 381 w 692"/>
                <a:gd name="T31" fmla="*/ 417 h 462"/>
                <a:gd name="T32" fmla="*/ 326 w 692"/>
                <a:gd name="T33" fmla="*/ 361 h 462"/>
                <a:gd name="T34" fmla="*/ 271 w 692"/>
                <a:gd name="T35" fmla="*/ 291 h 462"/>
                <a:gd name="T36" fmla="*/ 216 w 692"/>
                <a:gd name="T37" fmla="*/ 216 h 462"/>
                <a:gd name="T38" fmla="*/ 150 w 692"/>
                <a:gd name="T39" fmla="*/ 141 h 462"/>
                <a:gd name="T40" fmla="*/ 115 w 692"/>
                <a:gd name="T41" fmla="*/ 111 h 462"/>
                <a:gd name="T42" fmla="*/ 80 w 692"/>
                <a:gd name="T43" fmla="*/ 80 h 462"/>
                <a:gd name="T44" fmla="*/ 40 w 692"/>
                <a:gd name="T45" fmla="*/ 50 h 462"/>
                <a:gd name="T46" fmla="*/ 0 w 692"/>
                <a:gd name="T47" fmla="*/ 30 h 462"/>
                <a:gd name="T48" fmla="*/ 0 w 692"/>
                <a:gd name="T49" fmla="*/ 30 h 462"/>
                <a:gd name="T50" fmla="*/ 45 w 692"/>
                <a:gd name="T51" fmla="*/ 20 h 462"/>
                <a:gd name="T52" fmla="*/ 95 w 692"/>
                <a:gd name="T53" fmla="*/ 10 h 462"/>
                <a:gd name="T54" fmla="*/ 166 w 692"/>
                <a:gd name="T55" fmla="*/ 5 h 462"/>
                <a:gd name="T56" fmla="*/ 241 w 692"/>
                <a:gd name="T57" fmla="*/ 0 h 462"/>
                <a:gd name="T58" fmla="*/ 326 w 692"/>
                <a:gd name="T59" fmla="*/ 0 h 462"/>
                <a:gd name="T60" fmla="*/ 416 w 692"/>
                <a:gd name="T61" fmla="*/ 10 h 462"/>
                <a:gd name="T62" fmla="*/ 461 w 692"/>
                <a:gd name="T63" fmla="*/ 20 h 462"/>
                <a:gd name="T64" fmla="*/ 507 w 692"/>
                <a:gd name="T65" fmla="*/ 30 h 462"/>
                <a:gd name="T66" fmla="*/ 507 w 692"/>
                <a:gd name="T67" fmla="*/ 30 h 462"/>
                <a:gd name="T68" fmla="*/ 552 w 692"/>
                <a:gd name="T69" fmla="*/ 45 h 462"/>
                <a:gd name="T70" fmla="*/ 587 w 692"/>
                <a:gd name="T71" fmla="*/ 60 h 462"/>
                <a:gd name="T72" fmla="*/ 617 w 692"/>
                <a:gd name="T73" fmla="*/ 80 h 462"/>
                <a:gd name="T74" fmla="*/ 642 w 692"/>
                <a:gd name="T75" fmla="*/ 100 h 462"/>
                <a:gd name="T76" fmla="*/ 662 w 692"/>
                <a:gd name="T77" fmla="*/ 121 h 462"/>
                <a:gd name="T78" fmla="*/ 677 w 692"/>
                <a:gd name="T79" fmla="*/ 146 h 462"/>
                <a:gd name="T80" fmla="*/ 687 w 692"/>
                <a:gd name="T81" fmla="*/ 171 h 462"/>
                <a:gd name="T82" fmla="*/ 692 w 692"/>
                <a:gd name="T83" fmla="*/ 191 h 462"/>
                <a:gd name="T84" fmla="*/ 692 w 692"/>
                <a:gd name="T85" fmla="*/ 216 h 462"/>
                <a:gd name="T86" fmla="*/ 687 w 692"/>
                <a:gd name="T87" fmla="*/ 236 h 462"/>
                <a:gd name="T88" fmla="*/ 682 w 692"/>
                <a:gd name="T89" fmla="*/ 256 h 462"/>
                <a:gd name="T90" fmla="*/ 667 w 692"/>
                <a:gd name="T91" fmla="*/ 276 h 462"/>
                <a:gd name="T92" fmla="*/ 652 w 692"/>
                <a:gd name="T93" fmla="*/ 291 h 462"/>
                <a:gd name="T94" fmla="*/ 632 w 692"/>
                <a:gd name="T95" fmla="*/ 306 h 462"/>
                <a:gd name="T96" fmla="*/ 607 w 692"/>
                <a:gd name="T97" fmla="*/ 316 h 462"/>
                <a:gd name="T98" fmla="*/ 582 w 692"/>
                <a:gd name="T99" fmla="*/ 326 h 462"/>
                <a:gd name="T100" fmla="*/ 582 w 692"/>
                <a:gd name="T101" fmla="*/ 32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2" h="462">
                  <a:moveTo>
                    <a:pt x="582" y="326"/>
                  </a:moveTo>
                  <a:lnTo>
                    <a:pt x="582" y="326"/>
                  </a:lnTo>
                  <a:lnTo>
                    <a:pt x="587" y="346"/>
                  </a:lnTo>
                  <a:lnTo>
                    <a:pt x="592" y="366"/>
                  </a:lnTo>
                  <a:lnTo>
                    <a:pt x="592" y="386"/>
                  </a:lnTo>
                  <a:lnTo>
                    <a:pt x="582" y="412"/>
                  </a:lnTo>
                  <a:lnTo>
                    <a:pt x="562" y="437"/>
                  </a:lnTo>
                  <a:lnTo>
                    <a:pt x="552" y="447"/>
                  </a:lnTo>
                  <a:lnTo>
                    <a:pt x="532" y="452"/>
                  </a:lnTo>
                  <a:lnTo>
                    <a:pt x="512" y="462"/>
                  </a:lnTo>
                  <a:lnTo>
                    <a:pt x="487" y="462"/>
                  </a:lnTo>
                  <a:lnTo>
                    <a:pt x="487" y="462"/>
                  </a:lnTo>
                  <a:lnTo>
                    <a:pt x="456" y="462"/>
                  </a:lnTo>
                  <a:lnTo>
                    <a:pt x="431" y="452"/>
                  </a:lnTo>
                  <a:lnTo>
                    <a:pt x="406" y="437"/>
                  </a:lnTo>
                  <a:lnTo>
                    <a:pt x="381" y="417"/>
                  </a:lnTo>
                  <a:lnTo>
                    <a:pt x="326" y="361"/>
                  </a:lnTo>
                  <a:lnTo>
                    <a:pt x="271" y="291"/>
                  </a:lnTo>
                  <a:lnTo>
                    <a:pt x="216" y="216"/>
                  </a:lnTo>
                  <a:lnTo>
                    <a:pt x="150" y="141"/>
                  </a:lnTo>
                  <a:lnTo>
                    <a:pt x="115" y="111"/>
                  </a:lnTo>
                  <a:lnTo>
                    <a:pt x="80" y="80"/>
                  </a:lnTo>
                  <a:lnTo>
                    <a:pt x="40" y="5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5" y="20"/>
                  </a:lnTo>
                  <a:lnTo>
                    <a:pt x="95" y="10"/>
                  </a:lnTo>
                  <a:lnTo>
                    <a:pt x="166" y="5"/>
                  </a:lnTo>
                  <a:lnTo>
                    <a:pt x="241" y="0"/>
                  </a:lnTo>
                  <a:lnTo>
                    <a:pt x="326" y="0"/>
                  </a:lnTo>
                  <a:lnTo>
                    <a:pt x="416" y="10"/>
                  </a:lnTo>
                  <a:lnTo>
                    <a:pt x="461" y="20"/>
                  </a:lnTo>
                  <a:lnTo>
                    <a:pt x="507" y="30"/>
                  </a:lnTo>
                  <a:lnTo>
                    <a:pt x="507" y="30"/>
                  </a:lnTo>
                  <a:lnTo>
                    <a:pt x="552" y="45"/>
                  </a:lnTo>
                  <a:lnTo>
                    <a:pt x="587" y="60"/>
                  </a:lnTo>
                  <a:lnTo>
                    <a:pt x="617" y="80"/>
                  </a:lnTo>
                  <a:lnTo>
                    <a:pt x="642" y="100"/>
                  </a:lnTo>
                  <a:lnTo>
                    <a:pt x="662" y="121"/>
                  </a:lnTo>
                  <a:lnTo>
                    <a:pt x="677" y="146"/>
                  </a:lnTo>
                  <a:lnTo>
                    <a:pt x="687" y="171"/>
                  </a:lnTo>
                  <a:lnTo>
                    <a:pt x="692" y="191"/>
                  </a:lnTo>
                  <a:lnTo>
                    <a:pt x="692" y="216"/>
                  </a:lnTo>
                  <a:lnTo>
                    <a:pt x="687" y="236"/>
                  </a:lnTo>
                  <a:lnTo>
                    <a:pt x="682" y="256"/>
                  </a:lnTo>
                  <a:lnTo>
                    <a:pt x="667" y="276"/>
                  </a:lnTo>
                  <a:lnTo>
                    <a:pt x="652" y="291"/>
                  </a:lnTo>
                  <a:lnTo>
                    <a:pt x="632" y="306"/>
                  </a:lnTo>
                  <a:lnTo>
                    <a:pt x="607" y="316"/>
                  </a:lnTo>
                  <a:lnTo>
                    <a:pt x="582" y="326"/>
                  </a:lnTo>
                  <a:lnTo>
                    <a:pt x="582" y="32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9" name="Freeform 12"/>
            <p:cNvSpPr>
              <a:spLocks/>
            </p:cNvSpPr>
            <p:nvPr/>
          </p:nvSpPr>
          <p:spPr bwMode="auto">
            <a:xfrm>
              <a:off x="4740275" y="4673600"/>
              <a:ext cx="1154113" cy="804863"/>
            </a:xfrm>
            <a:custGeom>
              <a:avLst/>
              <a:gdLst>
                <a:gd name="T0" fmla="*/ 0 w 727"/>
                <a:gd name="T1" fmla="*/ 10 h 507"/>
                <a:gd name="T2" fmla="*/ 0 w 727"/>
                <a:gd name="T3" fmla="*/ 10 h 507"/>
                <a:gd name="T4" fmla="*/ 50 w 727"/>
                <a:gd name="T5" fmla="*/ 5 h 507"/>
                <a:gd name="T6" fmla="*/ 95 w 727"/>
                <a:gd name="T7" fmla="*/ 10 h 507"/>
                <a:gd name="T8" fmla="*/ 145 w 727"/>
                <a:gd name="T9" fmla="*/ 20 h 507"/>
                <a:gd name="T10" fmla="*/ 196 w 727"/>
                <a:gd name="T11" fmla="*/ 35 h 507"/>
                <a:gd name="T12" fmla="*/ 246 w 727"/>
                <a:gd name="T13" fmla="*/ 50 h 507"/>
                <a:gd name="T14" fmla="*/ 291 w 727"/>
                <a:gd name="T15" fmla="*/ 70 h 507"/>
                <a:gd name="T16" fmla="*/ 376 w 727"/>
                <a:gd name="T17" fmla="*/ 116 h 507"/>
                <a:gd name="T18" fmla="*/ 376 w 727"/>
                <a:gd name="T19" fmla="*/ 116 h 507"/>
                <a:gd name="T20" fmla="*/ 426 w 727"/>
                <a:gd name="T21" fmla="*/ 151 h 507"/>
                <a:gd name="T22" fmla="*/ 477 w 727"/>
                <a:gd name="T23" fmla="*/ 186 h 507"/>
                <a:gd name="T24" fmla="*/ 517 w 727"/>
                <a:gd name="T25" fmla="*/ 226 h 507"/>
                <a:gd name="T26" fmla="*/ 562 w 727"/>
                <a:gd name="T27" fmla="*/ 271 h 507"/>
                <a:gd name="T28" fmla="*/ 562 w 727"/>
                <a:gd name="T29" fmla="*/ 271 h 507"/>
                <a:gd name="T30" fmla="*/ 602 w 727"/>
                <a:gd name="T31" fmla="*/ 326 h 507"/>
                <a:gd name="T32" fmla="*/ 642 w 727"/>
                <a:gd name="T33" fmla="*/ 382 h 507"/>
                <a:gd name="T34" fmla="*/ 677 w 727"/>
                <a:gd name="T35" fmla="*/ 442 h 507"/>
                <a:gd name="T36" fmla="*/ 707 w 727"/>
                <a:gd name="T37" fmla="*/ 502 h 507"/>
                <a:gd name="T38" fmla="*/ 707 w 727"/>
                <a:gd name="T39" fmla="*/ 502 h 507"/>
                <a:gd name="T40" fmla="*/ 712 w 727"/>
                <a:gd name="T41" fmla="*/ 507 h 507"/>
                <a:gd name="T42" fmla="*/ 722 w 727"/>
                <a:gd name="T43" fmla="*/ 507 h 507"/>
                <a:gd name="T44" fmla="*/ 727 w 727"/>
                <a:gd name="T45" fmla="*/ 502 h 507"/>
                <a:gd name="T46" fmla="*/ 727 w 727"/>
                <a:gd name="T47" fmla="*/ 497 h 507"/>
                <a:gd name="T48" fmla="*/ 727 w 727"/>
                <a:gd name="T49" fmla="*/ 497 h 507"/>
                <a:gd name="T50" fmla="*/ 702 w 727"/>
                <a:gd name="T51" fmla="*/ 442 h 507"/>
                <a:gd name="T52" fmla="*/ 677 w 727"/>
                <a:gd name="T53" fmla="*/ 392 h 507"/>
                <a:gd name="T54" fmla="*/ 647 w 727"/>
                <a:gd name="T55" fmla="*/ 341 h 507"/>
                <a:gd name="T56" fmla="*/ 612 w 727"/>
                <a:gd name="T57" fmla="*/ 296 h 507"/>
                <a:gd name="T58" fmla="*/ 577 w 727"/>
                <a:gd name="T59" fmla="*/ 251 h 507"/>
                <a:gd name="T60" fmla="*/ 532 w 727"/>
                <a:gd name="T61" fmla="*/ 206 h 507"/>
                <a:gd name="T62" fmla="*/ 487 w 727"/>
                <a:gd name="T63" fmla="*/ 166 h 507"/>
                <a:gd name="T64" fmla="*/ 441 w 727"/>
                <a:gd name="T65" fmla="*/ 131 h 507"/>
                <a:gd name="T66" fmla="*/ 391 w 727"/>
                <a:gd name="T67" fmla="*/ 96 h 507"/>
                <a:gd name="T68" fmla="*/ 336 w 727"/>
                <a:gd name="T69" fmla="*/ 70 h 507"/>
                <a:gd name="T70" fmla="*/ 281 w 727"/>
                <a:gd name="T71" fmla="*/ 45 h 507"/>
                <a:gd name="T72" fmla="*/ 226 w 727"/>
                <a:gd name="T73" fmla="*/ 25 h 507"/>
                <a:gd name="T74" fmla="*/ 171 w 727"/>
                <a:gd name="T75" fmla="*/ 10 h 507"/>
                <a:gd name="T76" fmla="*/ 115 w 727"/>
                <a:gd name="T77" fmla="*/ 5 h 507"/>
                <a:gd name="T78" fmla="*/ 55 w 727"/>
                <a:gd name="T79" fmla="*/ 0 h 507"/>
                <a:gd name="T80" fmla="*/ 0 w 727"/>
                <a:gd name="T81" fmla="*/ 5 h 507"/>
                <a:gd name="T82" fmla="*/ 0 w 727"/>
                <a:gd name="T83" fmla="*/ 5 h 507"/>
                <a:gd name="T84" fmla="*/ 0 w 727"/>
                <a:gd name="T85" fmla="*/ 10 h 507"/>
                <a:gd name="T86" fmla="*/ 0 w 727"/>
                <a:gd name="T87" fmla="*/ 1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507">
                  <a:moveTo>
                    <a:pt x="0" y="10"/>
                  </a:moveTo>
                  <a:lnTo>
                    <a:pt x="0" y="10"/>
                  </a:lnTo>
                  <a:lnTo>
                    <a:pt x="50" y="5"/>
                  </a:lnTo>
                  <a:lnTo>
                    <a:pt x="95" y="10"/>
                  </a:lnTo>
                  <a:lnTo>
                    <a:pt x="145" y="20"/>
                  </a:lnTo>
                  <a:lnTo>
                    <a:pt x="196" y="35"/>
                  </a:lnTo>
                  <a:lnTo>
                    <a:pt x="246" y="50"/>
                  </a:lnTo>
                  <a:lnTo>
                    <a:pt x="291" y="70"/>
                  </a:lnTo>
                  <a:lnTo>
                    <a:pt x="376" y="116"/>
                  </a:lnTo>
                  <a:lnTo>
                    <a:pt x="376" y="116"/>
                  </a:lnTo>
                  <a:lnTo>
                    <a:pt x="426" y="151"/>
                  </a:lnTo>
                  <a:lnTo>
                    <a:pt x="477" y="186"/>
                  </a:lnTo>
                  <a:lnTo>
                    <a:pt x="517" y="226"/>
                  </a:lnTo>
                  <a:lnTo>
                    <a:pt x="562" y="271"/>
                  </a:lnTo>
                  <a:lnTo>
                    <a:pt x="562" y="271"/>
                  </a:lnTo>
                  <a:lnTo>
                    <a:pt x="602" y="326"/>
                  </a:lnTo>
                  <a:lnTo>
                    <a:pt x="642" y="382"/>
                  </a:lnTo>
                  <a:lnTo>
                    <a:pt x="677" y="442"/>
                  </a:lnTo>
                  <a:lnTo>
                    <a:pt x="707" y="502"/>
                  </a:lnTo>
                  <a:lnTo>
                    <a:pt x="707" y="502"/>
                  </a:lnTo>
                  <a:lnTo>
                    <a:pt x="712" y="507"/>
                  </a:lnTo>
                  <a:lnTo>
                    <a:pt x="722" y="507"/>
                  </a:lnTo>
                  <a:lnTo>
                    <a:pt x="727" y="502"/>
                  </a:lnTo>
                  <a:lnTo>
                    <a:pt x="727" y="497"/>
                  </a:lnTo>
                  <a:lnTo>
                    <a:pt x="727" y="497"/>
                  </a:lnTo>
                  <a:lnTo>
                    <a:pt x="702" y="442"/>
                  </a:lnTo>
                  <a:lnTo>
                    <a:pt x="677" y="392"/>
                  </a:lnTo>
                  <a:lnTo>
                    <a:pt x="647" y="341"/>
                  </a:lnTo>
                  <a:lnTo>
                    <a:pt x="612" y="296"/>
                  </a:lnTo>
                  <a:lnTo>
                    <a:pt x="577" y="251"/>
                  </a:lnTo>
                  <a:lnTo>
                    <a:pt x="532" y="206"/>
                  </a:lnTo>
                  <a:lnTo>
                    <a:pt x="487" y="166"/>
                  </a:lnTo>
                  <a:lnTo>
                    <a:pt x="441" y="131"/>
                  </a:lnTo>
                  <a:lnTo>
                    <a:pt x="391" y="96"/>
                  </a:lnTo>
                  <a:lnTo>
                    <a:pt x="336" y="70"/>
                  </a:lnTo>
                  <a:lnTo>
                    <a:pt x="281" y="45"/>
                  </a:lnTo>
                  <a:lnTo>
                    <a:pt x="226" y="25"/>
                  </a:lnTo>
                  <a:lnTo>
                    <a:pt x="171" y="10"/>
                  </a:lnTo>
                  <a:lnTo>
                    <a:pt x="115" y="5"/>
                  </a:lnTo>
                  <a:lnTo>
                    <a:pt x="5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0" name="Freeform 13"/>
            <p:cNvSpPr>
              <a:spLocks/>
            </p:cNvSpPr>
            <p:nvPr/>
          </p:nvSpPr>
          <p:spPr bwMode="auto">
            <a:xfrm>
              <a:off x="5186363" y="5000625"/>
              <a:ext cx="382588" cy="111125"/>
            </a:xfrm>
            <a:custGeom>
              <a:avLst/>
              <a:gdLst>
                <a:gd name="T0" fmla="*/ 231 w 241"/>
                <a:gd name="T1" fmla="*/ 0 h 70"/>
                <a:gd name="T2" fmla="*/ 231 w 241"/>
                <a:gd name="T3" fmla="*/ 0 h 70"/>
                <a:gd name="T4" fmla="*/ 175 w 241"/>
                <a:gd name="T5" fmla="*/ 30 h 70"/>
                <a:gd name="T6" fmla="*/ 120 w 241"/>
                <a:gd name="T7" fmla="*/ 50 h 70"/>
                <a:gd name="T8" fmla="*/ 60 w 241"/>
                <a:gd name="T9" fmla="*/ 65 h 70"/>
                <a:gd name="T10" fmla="*/ 0 w 241"/>
                <a:gd name="T11" fmla="*/ 70 h 70"/>
                <a:gd name="T12" fmla="*/ 0 w 241"/>
                <a:gd name="T13" fmla="*/ 70 h 70"/>
                <a:gd name="T14" fmla="*/ 0 w 241"/>
                <a:gd name="T15" fmla="*/ 70 h 70"/>
                <a:gd name="T16" fmla="*/ 0 w 241"/>
                <a:gd name="T17" fmla="*/ 70 h 70"/>
                <a:gd name="T18" fmla="*/ 60 w 241"/>
                <a:gd name="T19" fmla="*/ 65 h 70"/>
                <a:gd name="T20" fmla="*/ 120 w 241"/>
                <a:gd name="T21" fmla="*/ 55 h 70"/>
                <a:gd name="T22" fmla="*/ 180 w 241"/>
                <a:gd name="T23" fmla="*/ 40 h 70"/>
                <a:gd name="T24" fmla="*/ 241 w 241"/>
                <a:gd name="T25" fmla="*/ 10 h 70"/>
                <a:gd name="T26" fmla="*/ 241 w 241"/>
                <a:gd name="T27" fmla="*/ 10 h 70"/>
                <a:gd name="T28" fmla="*/ 241 w 241"/>
                <a:gd name="T29" fmla="*/ 10 h 70"/>
                <a:gd name="T30" fmla="*/ 241 w 241"/>
                <a:gd name="T31" fmla="*/ 5 h 70"/>
                <a:gd name="T32" fmla="*/ 236 w 241"/>
                <a:gd name="T33" fmla="*/ 0 h 70"/>
                <a:gd name="T34" fmla="*/ 231 w 241"/>
                <a:gd name="T35" fmla="*/ 0 h 70"/>
                <a:gd name="T36" fmla="*/ 231 w 241"/>
                <a:gd name="T3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70">
                  <a:moveTo>
                    <a:pt x="231" y="0"/>
                  </a:moveTo>
                  <a:lnTo>
                    <a:pt x="231" y="0"/>
                  </a:lnTo>
                  <a:lnTo>
                    <a:pt x="175" y="30"/>
                  </a:lnTo>
                  <a:lnTo>
                    <a:pt x="120" y="50"/>
                  </a:lnTo>
                  <a:lnTo>
                    <a:pt x="60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60" y="65"/>
                  </a:lnTo>
                  <a:lnTo>
                    <a:pt x="120" y="55"/>
                  </a:lnTo>
                  <a:lnTo>
                    <a:pt x="180" y="4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5"/>
                  </a:lnTo>
                  <a:lnTo>
                    <a:pt x="236" y="0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1" name="Freeform 14"/>
            <p:cNvSpPr>
              <a:spLocks/>
            </p:cNvSpPr>
            <p:nvPr/>
          </p:nvSpPr>
          <p:spPr bwMode="auto">
            <a:xfrm>
              <a:off x="5035550" y="4849813"/>
              <a:ext cx="317500" cy="47625"/>
            </a:xfrm>
            <a:custGeom>
              <a:avLst/>
              <a:gdLst>
                <a:gd name="T0" fmla="*/ 200 w 200"/>
                <a:gd name="T1" fmla="*/ 0 h 30"/>
                <a:gd name="T2" fmla="*/ 200 w 200"/>
                <a:gd name="T3" fmla="*/ 0 h 30"/>
                <a:gd name="T4" fmla="*/ 175 w 200"/>
                <a:gd name="T5" fmla="*/ 0 h 30"/>
                <a:gd name="T6" fmla="*/ 150 w 200"/>
                <a:gd name="T7" fmla="*/ 0 h 30"/>
                <a:gd name="T8" fmla="*/ 100 w 200"/>
                <a:gd name="T9" fmla="*/ 10 h 30"/>
                <a:gd name="T10" fmla="*/ 50 w 200"/>
                <a:gd name="T11" fmla="*/ 15 h 30"/>
                <a:gd name="T12" fmla="*/ 0 w 200"/>
                <a:gd name="T13" fmla="*/ 20 h 30"/>
                <a:gd name="T14" fmla="*/ 0 w 200"/>
                <a:gd name="T15" fmla="*/ 20 h 30"/>
                <a:gd name="T16" fmla="*/ 0 w 200"/>
                <a:gd name="T17" fmla="*/ 20 h 30"/>
                <a:gd name="T18" fmla="*/ 0 w 200"/>
                <a:gd name="T19" fmla="*/ 25 h 30"/>
                <a:gd name="T20" fmla="*/ 0 w 200"/>
                <a:gd name="T21" fmla="*/ 25 h 30"/>
                <a:gd name="T22" fmla="*/ 25 w 200"/>
                <a:gd name="T23" fmla="*/ 30 h 30"/>
                <a:gd name="T24" fmla="*/ 50 w 200"/>
                <a:gd name="T25" fmla="*/ 30 h 30"/>
                <a:gd name="T26" fmla="*/ 100 w 200"/>
                <a:gd name="T27" fmla="*/ 25 h 30"/>
                <a:gd name="T28" fmla="*/ 200 w 200"/>
                <a:gd name="T29" fmla="*/ 5 h 30"/>
                <a:gd name="T30" fmla="*/ 200 w 200"/>
                <a:gd name="T31" fmla="*/ 5 h 30"/>
                <a:gd name="T32" fmla="*/ 200 w 200"/>
                <a:gd name="T33" fmla="*/ 0 h 30"/>
                <a:gd name="T34" fmla="*/ 200 w 200"/>
                <a:gd name="T35" fmla="*/ 0 h 30"/>
                <a:gd name="T36" fmla="*/ 200 w 200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lnTo>
                    <a:pt x="200" y="0"/>
                  </a:lnTo>
                  <a:lnTo>
                    <a:pt x="175" y="0"/>
                  </a:lnTo>
                  <a:lnTo>
                    <a:pt x="150" y="0"/>
                  </a:lnTo>
                  <a:lnTo>
                    <a:pt x="100" y="10"/>
                  </a:lnTo>
                  <a:lnTo>
                    <a:pt x="5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5" y="30"/>
                  </a:lnTo>
                  <a:lnTo>
                    <a:pt x="50" y="30"/>
                  </a:lnTo>
                  <a:lnTo>
                    <a:pt x="100" y="25"/>
                  </a:lnTo>
                  <a:lnTo>
                    <a:pt x="200" y="5"/>
                  </a:lnTo>
                  <a:lnTo>
                    <a:pt x="200" y="5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2" name="Freeform 15"/>
            <p:cNvSpPr>
              <a:spLocks/>
            </p:cNvSpPr>
            <p:nvPr/>
          </p:nvSpPr>
          <p:spPr bwMode="auto">
            <a:xfrm>
              <a:off x="5337175" y="4641850"/>
              <a:ext cx="95250" cy="263525"/>
            </a:xfrm>
            <a:custGeom>
              <a:avLst/>
              <a:gdLst>
                <a:gd name="T0" fmla="*/ 0 w 60"/>
                <a:gd name="T1" fmla="*/ 5 h 166"/>
                <a:gd name="T2" fmla="*/ 0 w 60"/>
                <a:gd name="T3" fmla="*/ 5 h 166"/>
                <a:gd name="T4" fmla="*/ 20 w 60"/>
                <a:gd name="T5" fmla="*/ 45 h 166"/>
                <a:gd name="T6" fmla="*/ 35 w 60"/>
                <a:gd name="T7" fmla="*/ 80 h 166"/>
                <a:gd name="T8" fmla="*/ 45 w 60"/>
                <a:gd name="T9" fmla="*/ 121 h 166"/>
                <a:gd name="T10" fmla="*/ 50 w 60"/>
                <a:gd name="T11" fmla="*/ 161 h 166"/>
                <a:gd name="T12" fmla="*/ 50 w 60"/>
                <a:gd name="T13" fmla="*/ 161 h 166"/>
                <a:gd name="T14" fmla="*/ 50 w 60"/>
                <a:gd name="T15" fmla="*/ 166 h 166"/>
                <a:gd name="T16" fmla="*/ 55 w 60"/>
                <a:gd name="T17" fmla="*/ 161 h 166"/>
                <a:gd name="T18" fmla="*/ 55 w 60"/>
                <a:gd name="T19" fmla="*/ 161 h 166"/>
                <a:gd name="T20" fmla="*/ 60 w 60"/>
                <a:gd name="T21" fmla="*/ 141 h 166"/>
                <a:gd name="T22" fmla="*/ 60 w 60"/>
                <a:gd name="T23" fmla="*/ 121 h 166"/>
                <a:gd name="T24" fmla="*/ 50 w 60"/>
                <a:gd name="T25" fmla="*/ 80 h 166"/>
                <a:gd name="T26" fmla="*/ 30 w 60"/>
                <a:gd name="T27" fmla="*/ 35 h 166"/>
                <a:gd name="T28" fmla="*/ 5 w 60"/>
                <a:gd name="T29" fmla="*/ 0 h 166"/>
                <a:gd name="T30" fmla="*/ 5 w 60"/>
                <a:gd name="T31" fmla="*/ 0 h 166"/>
                <a:gd name="T32" fmla="*/ 5 w 60"/>
                <a:gd name="T33" fmla="*/ 0 h 166"/>
                <a:gd name="T34" fmla="*/ 0 w 60"/>
                <a:gd name="T35" fmla="*/ 5 h 166"/>
                <a:gd name="T36" fmla="*/ 0 w 60"/>
                <a:gd name="T37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166">
                  <a:moveTo>
                    <a:pt x="0" y="5"/>
                  </a:moveTo>
                  <a:lnTo>
                    <a:pt x="0" y="5"/>
                  </a:lnTo>
                  <a:lnTo>
                    <a:pt x="20" y="45"/>
                  </a:lnTo>
                  <a:lnTo>
                    <a:pt x="35" y="80"/>
                  </a:lnTo>
                  <a:lnTo>
                    <a:pt x="45" y="121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66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60" y="141"/>
                  </a:lnTo>
                  <a:lnTo>
                    <a:pt x="60" y="121"/>
                  </a:lnTo>
                  <a:lnTo>
                    <a:pt x="50" y="80"/>
                  </a:lnTo>
                  <a:lnTo>
                    <a:pt x="30" y="3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3" name="Freeform 16"/>
            <p:cNvSpPr>
              <a:spLocks/>
            </p:cNvSpPr>
            <p:nvPr/>
          </p:nvSpPr>
          <p:spPr bwMode="auto">
            <a:xfrm>
              <a:off x="5632450" y="4713288"/>
              <a:ext cx="63500" cy="390525"/>
            </a:xfrm>
            <a:custGeom>
              <a:avLst/>
              <a:gdLst>
                <a:gd name="T0" fmla="*/ 0 w 40"/>
                <a:gd name="T1" fmla="*/ 5 h 246"/>
                <a:gd name="T2" fmla="*/ 0 w 40"/>
                <a:gd name="T3" fmla="*/ 5 h 246"/>
                <a:gd name="T4" fmla="*/ 15 w 40"/>
                <a:gd name="T5" fmla="*/ 66 h 246"/>
                <a:gd name="T6" fmla="*/ 25 w 40"/>
                <a:gd name="T7" fmla="*/ 121 h 246"/>
                <a:gd name="T8" fmla="*/ 25 w 40"/>
                <a:gd name="T9" fmla="*/ 121 h 246"/>
                <a:gd name="T10" fmla="*/ 20 w 40"/>
                <a:gd name="T11" fmla="*/ 156 h 246"/>
                <a:gd name="T12" fmla="*/ 20 w 40"/>
                <a:gd name="T13" fmla="*/ 191 h 246"/>
                <a:gd name="T14" fmla="*/ 20 w 40"/>
                <a:gd name="T15" fmla="*/ 191 h 246"/>
                <a:gd name="T16" fmla="*/ 10 w 40"/>
                <a:gd name="T17" fmla="*/ 216 h 246"/>
                <a:gd name="T18" fmla="*/ 5 w 40"/>
                <a:gd name="T19" fmla="*/ 246 h 246"/>
                <a:gd name="T20" fmla="*/ 5 w 40"/>
                <a:gd name="T21" fmla="*/ 246 h 246"/>
                <a:gd name="T22" fmla="*/ 10 w 40"/>
                <a:gd name="T23" fmla="*/ 246 h 246"/>
                <a:gd name="T24" fmla="*/ 10 w 40"/>
                <a:gd name="T25" fmla="*/ 246 h 246"/>
                <a:gd name="T26" fmla="*/ 10 w 40"/>
                <a:gd name="T27" fmla="*/ 246 h 246"/>
                <a:gd name="T28" fmla="*/ 25 w 40"/>
                <a:gd name="T29" fmla="*/ 221 h 246"/>
                <a:gd name="T30" fmla="*/ 35 w 40"/>
                <a:gd name="T31" fmla="*/ 196 h 246"/>
                <a:gd name="T32" fmla="*/ 40 w 40"/>
                <a:gd name="T33" fmla="*/ 161 h 246"/>
                <a:gd name="T34" fmla="*/ 40 w 40"/>
                <a:gd name="T35" fmla="*/ 136 h 246"/>
                <a:gd name="T36" fmla="*/ 40 w 40"/>
                <a:gd name="T37" fmla="*/ 136 h 246"/>
                <a:gd name="T38" fmla="*/ 35 w 40"/>
                <a:gd name="T39" fmla="*/ 101 h 246"/>
                <a:gd name="T40" fmla="*/ 30 w 40"/>
                <a:gd name="T41" fmla="*/ 66 h 246"/>
                <a:gd name="T42" fmla="*/ 20 w 40"/>
                <a:gd name="T43" fmla="*/ 35 h 246"/>
                <a:gd name="T44" fmla="*/ 5 w 40"/>
                <a:gd name="T45" fmla="*/ 5 h 246"/>
                <a:gd name="T46" fmla="*/ 5 w 40"/>
                <a:gd name="T47" fmla="*/ 5 h 246"/>
                <a:gd name="T48" fmla="*/ 5 w 40"/>
                <a:gd name="T49" fmla="*/ 0 h 246"/>
                <a:gd name="T50" fmla="*/ 0 w 40"/>
                <a:gd name="T51" fmla="*/ 5 h 246"/>
                <a:gd name="T52" fmla="*/ 0 w 40"/>
                <a:gd name="T53" fmla="*/ 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246">
                  <a:moveTo>
                    <a:pt x="0" y="5"/>
                  </a:moveTo>
                  <a:lnTo>
                    <a:pt x="0" y="5"/>
                  </a:lnTo>
                  <a:lnTo>
                    <a:pt x="15" y="66"/>
                  </a:lnTo>
                  <a:lnTo>
                    <a:pt x="25" y="121"/>
                  </a:lnTo>
                  <a:lnTo>
                    <a:pt x="25" y="121"/>
                  </a:lnTo>
                  <a:lnTo>
                    <a:pt x="20" y="156"/>
                  </a:lnTo>
                  <a:lnTo>
                    <a:pt x="20" y="191"/>
                  </a:lnTo>
                  <a:lnTo>
                    <a:pt x="20" y="191"/>
                  </a:lnTo>
                  <a:lnTo>
                    <a:pt x="10" y="21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25" y="221"/>
                  </a:lnTo>
                  <a:lnTo>
                    <a:pt x="35" y="196"/>
                  </a:lnTo>
                  <a:lnTo>
                    <a:pt x="40" y="161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5" y="101"/>
                  </a:lnTo>
                  <a:lnTo>
                    <a:pt x="30" y="66"/>
                  </a:lnTo>
                  <a:lnTo>
                    <a:pt x="20" y="3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4" name="Freeform 17"/>
            <p:cNvSpPr>
              <a:spLocks/>
            </p:cNvSpPr>
            <p:nvPr/>
          </p:nvSpPr>
          <p:spPr bwMode="auto">
            <a:xfrm>
              <a:off x="5854700" y="5272088"/>
              <a:ext cx="1171575" cy="715963"/>
            </a:xfrm>
            <a:custGeom>
              <a:avLst/>
              <a:gdLst>
                <a:gd name="T0" fmla="*/ 85 w 738"/>
                <a:gd name="T1" fmla="*/ 290 h 451"/>
                <a:gd name="T2" fmla="*/ 85 w 738"/>
                <a:gd name="T3" fmla="*/ 290 h 451"/>
                <a:gd name="T4" fmla="*/ 75 w 738"/>
                <a:gd name="T5" fmla="*/ 306 h 451"/>
                <a:gd name="T6" fmla="*/ 70 w 738"/>
                <a:gd name="T7" fmla="*/ 326 h 451"/>
                <a:gd name="T8" fmla="*/ 65 w 738"/>
                <a:gd name="T9" fmla="*/ 351 h 451"/>
                <a:gd name="T10" fmla="*/ 65 w 738"/>
                <a:gd name="T11" fmla="*/ 376 h 451"/>
                <a:gd name="T12" fmla="*/ 70 w 738"/>
                <a:gd name="T13" fmla="*/ 391 h 451"/>
                <a:gd name="T14" fmla="*/ 80 w 738"/>
                <a:gd name="T15" fmla="*/ 401 h 451"/>
                <a:gd name="T16" fmla="*/ 90 w 738"/>
                <a:gd name="T17" fmla="*/ 416 h 451"/>
                <a:gd name="T18" fmla="*/ 111 w 738"/>
                <a:gd name="T19" fmla="*/ 426 h 451"/>
                <a:gd name="T20" fmla="*/ 131 w 738"/>
                <a:gd name="T21" fmla="*/ 436 h 451"/>
                <a:gd name="T22" fmla="*/ 156 w 738"/>
                <a:gd name="T23" fmla="*/ 446 h 451"/>
                <a:gd name="T24" fmla="*/ 156 w 738"/>
                <a:gd name="T25" fmla="*/ 446 h 451"/>
                <a:gd name="T26" fmla="*/ 181 w 738"/>
                <a:gd name="T27" fmla="*/ 451 h 451"/>
                <a:gd name="T28" fmla="*/ 211 w 738"/>
                <a:gd name="T29" fmla="*/ 446 h 451"/>
                <a:gd name="T30" fmla="*/ 241 w 738"/>
                <a:gd name="T31" fmla="*/ 436 h 451"/>
                <a:gd name="T32" fmla="*/ 271 w 738"/>
                <a:gd name="T33" fmla="*/ 416 h 451"/>
                <a:gd name="T34" fmla="*/ 336 w 738"/>
                <a:gd name="T35" fmla="*/ 371 h 451"/>
                <a:gd name="T36" fmla="*/ 406 w 738"/>
                <a:gd name="T37" fmla="*/ 311 h 451"/>
                <a:gd name="T38" fmla="*/ 482 w 738"/>
                <a:gd name="T39" fmla="*/ 245 h 451"/>
                <a:gd name="T40" fmla="*/ 562 w 738"/>
                <a:gd name="T41" fmla="*/ 185 h 451"/>
                <a:gd name="T42" fmla="*/ 602 w 738"/>
                <a:gd name="T43" fmla="*/ 155 h 451"/>
                <a:gd name="T44" fmla="*/ 647 w 738"/>
                <a:gd name="T45" fmla="*/ 135 h 451"/>
                <a:gd name="T46" fmla="*/ 692 w 738"/>
                <a:gd name="T47" fmla="*/ 115 h 451"/>
                <a:gd name="T48" fmla="*/ 738 w 738"/>
                <a:gd name="T49" fmla="*/ 100 h 451"/>
                <a:gd name="T50" fmla="*/ 738 w 738"/>
                <a:gd name="T51" fmla="*/ 100 h 451"/>
                <a:gd name="T52" fmla="*/ 692 w 738"/>
                <a:gd name="T53" fmla="*/ 80 h 451"/>
                <a:gd name="T54" fmla="*/ 642 w 738"/>
                <a:gd name="T55" fmla="*/ 65 h 451"/>
                <a:gd name="T56" fmla="*/ 577 w 738"/>
                <a:gd name="T57" fmla="*/ 45 h 451"/>
                <a:gd name="T58" fmla="*/ 502 w 738"/>
                <a:gd name="T59" fmla="*/ 25 h 451"/>
                <a:gd name="T60" fmla="*/ 411 w 738"/>
                <a:gd name="T61" fmla="*/ 10 h 451"/>
                <a:gd name="T62" fmla="*/ 321 w 738"/>
                <a:gd name="T63" fmla="*/ 0 h 451"/>
                <a:gd name="T64" fmla="*/ 276 w 738"/>
                <a:gd name="T65" fmla="*/ 0 h 451"/>
                <a:gd name="T66" fmla="*/ 226 w 738"/>
                <a:gd name="T67" fmla="*/ 5 h 451"/>
                <a:gd name="T68" fmla="*/ 226 w 738"/>
                <a:gd name="T69" fmla="*/ 5 h 451"/>
                <a:gd name="T70" fmla="*/ 181 w 738"/>
                <a:gd name="T71" fmla="*/ 15 h 451"/>
                <a:gd name="T72" fmla="*/ 141 w 738"/>
                <a:gd name="T73" fmla="*/ 25 h 451"/>
                <a:gd name="T74" fmla="*/ 106 w 738"/>
                <a:gd name="T75" fmla="*/ 35 h 451"/>
                <a:gd name="T76" fmla="*/ 75 w 738"/>
                <a:gd name="T77" fmla="*/ 55 h 451"/>
                <a:gd name="T78" fmla="*/ 50 w 738"/>
                <a:gd name="T79" fmla="*/ 70 h 451"/>
                <a:gd name="T80" fmla="*/ 30 w 738"/>
                <a:gd name="T81" fmla="*/ 90 h 451"/>
                <a:gd name="T82" fmla="*/ 15 w 738"/>
                <a:gd name="T83" fmla="*/ 110 h 451"/>
                <a:gd name="T84" fmla="*/ 5 w 738"/>
                <a:gd name="T85" fmla="*/ 135 h 451"/>
                <a:gd name="T86" fmla="*/ 0 w 738"/>
                <a:gd name="T87" fmla="*/ 155 h 451"/>
                <a:gd name="T88" fmla="*/ 0 w 738"/>
                <a:gd name="T89" fmla="*/ 180 h 451"/>
                <a:gd name="T90" fmla="*/ 0 w 738"/>
                <a:gd name="T91" fmla="*/ 200 h 451"/>
                <a:gd name="T92" fmla="*/ 10 w 738"/>
                <a:gd name="T93" fmla="*/ 220 h 451"/>
                <a:gd name="T94" fmla="*/ 25 w 738"/>
                <a:gd name="T95" fmla="*/ 240 h 451"/>
                <a:gd name="T96" fmla="*/ 40 w 738"/>
                <a:gd name="T97" fmla="*/ 260 h 451"/>
                <a:gd name="T98" fmla="*/ 60 w 738"/>
                <a:gd name="T99" fmla="*/ 275 h 451"/>
                <a:gd name="T100" fmla="*/ 85 w 738"/>
                <a:gd name="T101" fmla="*/ 290 h 451"/>
                <a:gd name="T102" fmla="*/ 85 w 738"/>
                <a:gd name="T103" fmla="*/ 29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8" h="451">
                  <a:moveTo>
                    <a:pt x="85" y="290"/>
                  </a:moveTo>
                  <a:lnTo>
                    <a:pt x="85" y="290"/>
                  </a:lnTo>
                  <a:lnTo>
                    <a:pt x="75" y="306"/>
                  </a:lnTo>
                  <a:lnTo>
                    <a:pt x="70" y="326"/>
                  </a:lnTo>
                  <a:lnTo>
                    <a:pt x="65" y="351"/>
                  </a:lnTo>
                  <a:lnTo>
                    <a:pt x="65" y="376"/>
                  </a:lnTo>
                  <a:lnTo>
                    <a:pt x="70" y="391"/>
                  </a:lnTo>
                  <a:lnTo>
                    <a:pt x="80" y="401"/>
                  </a:lnTo>
                  <a:lnTo>
                    <a:pt x="90" y="416"/>
                  </a:lnTo>
                  <a:lnTo>
                    <a:pt x="111" y="426"/>
                  </a:lnTo>
                  <a:lnTo>
                    <a:pt x="131" y="436"/>
                  </a:lnTo>
                  <a:lnTo>
                    <a:pt x="156" y="446"/>
                  </a:lnTo>
                  <a:lnTo>
                    <a:pt x="156" y="446"/>
                  </a:lnTo>
                  <a:lnTo>
                    <a:pt x="181" y="451"/>
                  </a:lnTo>
                  <a:lnTo>
                    <a:pt x="211" y="446"/>
                  </a:lnTo>
                  <a:lnTo>
                    <a:pt x="241" y="436"/>
                  </a:lnTo>
                  <a:lnTo>
                    <a:pt x="271" y="416"/>
                  </a:lnTo>
                  <a:lnTo>
                    <a:pt x="336" y="371"/>
                  </a:lnTo>
                  <a:lnTo>
                    <a:pt x="406" y="311"/>
                  </a:lnTo>
                  <a:lnTo>
                    <a:pt x="482" y="245"/>
                  </a:lnTo>
                  <a:lnTo>
                    <a:pt x="562" y="185"/>
                  </a:lnTo>
                  <a:lnTo>
                    <a:pt x="602" y="155"/>
                  </a:lnTo>
                  <a:lnTo>
                    <a:pt x="647" y="135"/>
                  </a:lnTo>
                  <a:lnTo>
                    <a:pt x="692" y="115"/>
                  </a:lnTo>
                  <a:lnTo>
                    <a:pt x="738" y="100"/>
                  </a:lnTo>
                  <a:lnTo>
                    <a:pt x="738" y="100"/>
                  </a:lnTo>
                  <a:lnTo>
                    <a:pt x="692" y="80"/>
                  </a:lnTo>
                  <a:lnTo>
                    <a:pt x="642" y="65"/>
                  </a:lnTo>
                  <a:lnTo>
                    <a:pt x="577" y="45"/>
                  </a:lnTo>
                  <a:lnTo>
                    <a:pt x="502" y="25"/>
                  </a:lnTo>
                  <a:lnTo>
                    <a:pt x="411" y="10"/>
                  </a:lnTo>
                  <a:lnTo>
                    <a:pt x="321" y="0"/>
                  </a:lnTo>
                  <a:lnTo>
                    <a:pt x="276" y="0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181" y="15"/>
                  </a:lnTo>
                  <a:lnTo>
                    <a:pt x="141" y="25"/>
                  </a:lnTo>
                  <a:lnTo>
                    <a:pt x="106" y="35"/>
                  </a:lnTo>
                  <a:lnTo>
                    <a:pt x="75" y="55"/>
                  </a:lnTo>
                  <a:lnTo>
                    <a:pt x="50" y="70"/>
                  </a:lnTo>
                  <a:lnTo>
                    <a:pt x="30" y="90"/>
                  </a:lnTo>
                  <a:lnTo>
                    <a:pt x="15" y="110"/>
                  </a:lnTo>
                  <a:lnTo>
                    <a:pt x="5" y="135"/>
                  </a:lnTo>
                  <a:lnTo>
                    <a:pt x="0" y="155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10" y="220"/>
                  </a:lnTo>
                  <a:lnTo>
                    <a:pt x="25" y="240"/>
                  </a:lnTo>
                  <a:lnTo>
                    <a:pt x="40" y="260"/>
                  </a:lnTo>
                  <a:lnTo>
                    <a:pt x="60" y="275"/>
                  </a:lnTo>
                  <a:lnTo>
                    <a:pt x="85" y="290"/>
                  </a:lnTo>
                  <a:lnTo>
                    <a:pt x="85" y="290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5" name="Freeform 18"/>
            <p:cNvSpPr>
              <a:spLocks/>
            </p:cNvSpPr>
            <p:nvPr/>
          </p:nvSpPr>
          <p:spPr bwMode="auto">
            <a:xfrm>
              <a:off x="5695950" y="5391150"/>
              <a:ext cx="1330325" cy="628650"/>
            </a:xfrm>
            <a:custGeom>
              <a:avLst/>
              <a:gdLst>
                <a:gd name="T0" fmla="*/ 838 w 838"/>
                <a:gd name="T1" fmla="*/ 25 h 396"/>
                <a:gd name="T2" fmla="*/ 838 w 838"/>
                <a:gd name="T3" fmla="*/ 25 h 396"/>
                <a:gd name="T4" fmla="*/ 782 w 838"/>
                <a:gd name="T5" fmla="*/ 10 h 396"/>
                <a:gd name="T6" fmla="*/ 732 w 838"/>
                <a:gd name="T7" fmla="*/ 5 h 396"/>
                <a:gd name="T8" fmla="*/ 677 w 838"/>
                <a:gd name="T9" fmla="*/ 0 h 396"/>
                <a:gd name="T10" fmla="*/ 627 w 838"/>
                <a:gd name="T11" fmla="*/ 5 h 396"/>
                <a:gd name="T12" fmla="*/ 572 w 838"/>
                <a:gd name="T13" fmla="*/ 10 h 396"/>
                <a:gd name="T14" fmla="*/ 522 w 838"/>
                <a:gd name="T15" fmla="*/ 20 h 396"/>
                <a:gd name="T16" fmla="*/ 466 w 838"/>
                <a:gd name="T17" fmla="*/ 35 h 396"/>
                <a:gd name="T18" fmla="*/ 416 w 838"/>
                <a:gd name="T19" fmla="*/ 50 h 396"/>
                <a:gd name="T20" fmla="*/ 416 w 838"/>
                <a:gd name="T21" fmla="*/ 50 h 396"/>
                <a:gd name="T22" fmla="*/ 356 w 838"/>
                <a:gd name="T23" fmla="*/ 75 h 396"/>
                <a:gd name="T24" fmla="*/ 296 w 838"/>
                <a:gd name="T25" fmla="*/ 110 h 396"/>
                <a:gd name="T26" fmla="*/ 236 w 838"/>
                <a:gd name="T27" fmla="*/ 145 h 396"/>
                <a:gd name="T28" fmla="*/ 180 w 838"/>
                <a:gd name="T29" fmla="*/ 185 h 396"/>
                <a:gd name="T30" fmla="*/ 130 w 838"/>
                <a:gd name="T31" fmla="*/ 226 h 396"/>
                <a:gd name="T32" fmla="*/ 80 w 838"/>
                <a:gd name="T33" fmla="*/ 276 h 396"/>
                <a:gd name="T34" fmla="*/ 40 w 838"/>
                <a:gd name="T35" fmla="*/ 326 h 396"/>
                <a:gd name="T36" fmla="*/ 0 w 838"/>
                <a:gd name="T37" fmla="*/ 381 h 396"/>
                <a:gd name="T38" fmla="*/ 0 w 838"/>
                <a:gd name="T39" fmla="*/ 381 h 396"/>
                <a:gd name="T40" fmla="*/ 0 w 838"/>
                <a:gd name="T41" fmla="*/ 391 h 396"/>
                <a:gd name="T42" fmla="*/ 5 w 838"/>
                <a:gd name="T43" fmla="*/ 396 h 396"/>
                <a:gd name="T44" fmla="*/ 10 w 838"/>
                <a:gd name="T45" fmla="*/ 396 h 396"/>
                <a:gd name="T46" fmla="*/ 15 w 838"/>
                <a:gd name="T47" fmla="*/ 396 h 396"/>
                <a:gd name="T48" fmla="*/ 15 w 838"/>
                <a:gd name="T49" fmla="*/ 396 h 396"/>
                <a:gd name="T50" fmla="*/ 100 w 838"/>
                <a:gd name="T51" fmla="*/ 296 h 396"/>
                <a:gd name="T52" fmla="*/ 145 w 838"/>
                <a:gd name="T53" fmla="*/ 246 h 396"/>
                <a:gd name="T54" fmla="*/ 196 w 838"/>
                <a:gd name="T55" fmla="*/ 205 h 396"/>
                <a:gd name="T56" fmla="*/ 196 w 838"/>
                <a:gd name="T57" fmla="*/ 205 h 396"/>
                <a:gd name="T58" fmla="*/ 246 w 838"/>
                <a:gd name="T59" fmla="*/ 165 h 396"/>
                <a:gd name="T60" fmla="*/ 301 w 838"/>
                <a:gd name="T61" fmla="*/ 130 h 396"/>
                <a:gd name="T62" fmla="*/ 361 w 838"/>
                <a:gd name="T63" fmla="*/ 95 h 396"/>
                <a:gd name="T64" fmla="*/ 421 w 838"/>
                <a:gd name="T65" fmla="*/ 70 h 396"/>
                <a:gd name="T66" fmla="*/ 421 w 838"/>
                <a:gd name="T67" fmla="*/ 70 h 396"/>
                <a:gd name="T68" fmla="*/ 471 w 838"/>
                <a:gd name="T69" fmla="*/ 55 h 396"/>
                <a:gd name="T70" fmla="*/ 522 w 838"/>
                <a:gd name="T71" fmla="*/ 40 h 396"/>
                <a:gd name="T72" fmla="*/ 572 w 838"/>
                <a:gd name="T73" fmla="*/ 25 h 396"/>
                <a:gd name="T74" fmla="*/ 627 w 838"/>
                <a:gd name="T75" fmla="*/ 20 h 396"/>
                <a:gd name="T76" fmla="*/ 677 w 838"/>
                <a:gd name="T77" fmla="*/ 15 h 396"/>
                <a:gd name="T78" fmla="*/ 732 w 838"/>
                <a:gd name="T79" fmla="*/ 15 h 396"/>
                <a:gd name="T80" fmla="*/ 782 w 838"/>
                <a:gd name="T81" fmla="*/ 20 h 396"/>
                <a:gd name="T82" fmla="*/ 838 w 838"/>
                <a:gd name="T83" fmla="*/ 30 h 396"/>
                <a:gd name="T84" fmla="*/ 838 w 838"/>
                <a:gd name="T85" fmla="*/ 30 h 396"/>
                <a:gd name="T86" fmla="*/ 838 w 838"/>
                <a:gd name="T87" fmla="*/ 25 h 396"/>
                <a:gd name="T88" fmla="*/ 838 w 838"/>
                <a:gd name="T89" fmla="*/ 2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8" h="396">
                  <a:moveTo>
                    <a:pt x="838" y="25"/>
                  </a:moveTo>
                  <a:lnTo>
                    <a:pt x="838" y="25"/>
                  </a:lnTo>
                  <a:lnTo>
                    <a:pt x="782" y="10"/>
                  </a:lnTo>
                  <a:lnTo>
                    <a:pt x="732" y="5"/>
                  </a:lnTo>
                  <a:lnTo>
                    <a:pt x="677" y="0"/>
                  </a:lnTo>
                  <a:lnTo>
                    <a:pt x="627" y="5"/>
                  </a:lnTo>
                  <a:lnTo>
                    <a:pt x="572" y="10"/>
                  </a:lnTo>
                  <a:lnTo>
                    <a:pt x="522" y="20"/>
                  </a:lnTo>
                  <a:lnTo>
                    <a:pt x="466" y="35"/>
                  </a:lnTo>
                  <a:lnTo>
                    <a:pt x="416" y="50"/>
                  </a:lnTo>
                  <a:lnTo>
                    <a:pt x="416" y="50"/>
                  </a:lnTo>
                  <a:lnTo>
                    <a:pt x="356" y="75"/>
                  </a:lnTo>
                  <a:lnTo>
                    <a:pt x="296" y="110"/>
                  </a:lnTo>
                  <a:lnTo>
                    <a:pt x="236" y="145"/>
                  </a:lnTo>
                  <a:lnTo>
                    <a:pt x="180" y="185"/>
                  </a:lnTo>
                  <a:lnTo>
                    <a:pt x="130" y="226"/>
                  </a:lnTo>
                  <a:lnTo>
                    <a:pt x="80" y="276"/>
                  </a:lnTo>
                  <a:lnTo>
                    <a:pt x="40" y="326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0" y="391"/>
                  </a:lnTo>
                  <a:lnTo>
                    <a:pt x="5" y="396"/>
                  </a:lnTo>
                  <a:lnTo>
                    <a:pt x="10" y="396"/>
                  </a:lnTo>
                  <a:lnTo>
                    <a:pt x="15" y="396"/>
                  </a:lnTo>
                  <a:lnTo>
                    <a:pt x="15" y="396"/>
                  </a:lnTo>
                  <a:lnTo>
                    <a:pt x="100" y="296"/>
                  </a:lnTo>
                  <a:lnTo>
                    <a:pt x="145" y="246"/>
                  </a:lnTo>
                  <a:lnTo>
                    <a:pt x="196" y="205"/>
                  </a:lnTo>
                  <a:lnTo>
                    <a:pt x="196" y="205"/>
                  </a:lnTo>
                  <a:lnTo>
                    <a:pt x="246" y="165"/>
                  </a:lnTo>
                  <a:lnTo>
                    <a:pt x="301" y="130"/>
                  </a:lnTo>
                  <a:lnTo>
                    <a:pt x="361" y="95"/>
                  </a:lnTo>
                  <a:lnTo>
                    <a:pt x="421" y="70"/>
                  </a:lnTo>
                  <a:lnTo>
                    <a:pt x="421" y="70"/>
                  </a:lnTo>
                  <a:lnTo>
                    <a:pt x="471" y="55"/>
                  </a:lnTo>
                  <a:lnTo>
                    <a:pt x="522" y="40"/>
                  </a:lnTo>
                  <a:lnTo>
                    <a:pt x="572" y="25"/>
                  </a:lnTo>
                  <a:lnTo>
                    <a:pt x="627" y="20"/>
                  </a:lnTo>
                  <a:lnTo>
                    <a:pt x="677" y="15"/>
                  </a:lnTo>
                  <a:lnTo>
                    <a:pt x="732" y="15"/>
                  </a:lnTo>
                  <a:lnTo>
                    <a:pt x="782" y="20"/>
                  </a:lnTo>
                  <a:lnTo>
                    <a:pt x="838" y="30"/>
                  </a:lnTo>
                  <a:lnTo>
                    <a:pt x="838" y="30"/>
                  </a:lnTo>
                  <a:lnTo>
                    <a:pt x="838" y="25"/>
                  </a:lnTo>
                  <a:lnTo>
                    <a:pt x="838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6" name="Freeform 19"/>
            <p:cNvSpPr>
              <a:spLocks/>
            </p:cNvSpPr>
            <p:nvPr/>
          </p:nvSpPr>
          <p:spPr bwMode="auto">
            <a:xfrm>
              <a:off x="6118225" y="5597525"/>
              <a:ext cx="365125" cy="184150"/>
            </a:xfrm>
            <a:custGeom>
              <a:avLst/>
              <a:gdLst>
                <a:gd name="T0" fmla="*/ 0 w 230"/>
                <a:gd name="T1" fmla="*/ 10 h 116"/>
                <a:gd name="T2" fmla="*/ 0 w 230"/>
                <a:gd name="T3" fmla="*/ 10 h 116"/>
                <a:gd name="T4" fmla="*/ 55 w 230"/>
                <a:gd name="T5" fmla="*/ 50 h 116"/>
                <a:gd name="T6" fmla="*/ 110 w 230"/>
                <a:gd name="T7" fmla="*/ 80 h 116"/>
                <a:gd name="T8" fmla="*/ 165 w 230"/>
                <a:gd name="T9" fmla="*/ 101 h 116"/>
                <a:gd name="T10" fmla="*/ 230 w 230"/>
                <a:gd name="T11" fmla="*/ 116 h 116"/>
                <a:gd name="T12" fmla="*/ 230 w 230"/>
                <a:gd name="T13" fmla="*/ 116 h 116"/>
                <a:gd name="T14" fmla="*/ 230 w 230"/>
                <a:gd name="T15" fmla="*/ 116 h 116"/>
                <a:gd name="T16" fmla="*/ 230 w 230"/>
                <a:gd name="T17" fmla="*/ 116 h 116"/>
                <a:gd name="T18" fmla="*/ 170 w 230"/>
                <a:gd name="T19" fmla="*/ 96 h 116"/>
                <a:gd name="T20" fmla="*/ 115 w 230"/>
                <a:gd name="T21" fmla="*/ 70 h 116"/>
                <a:gd name="T22" fmla="*/ 60 w 230"/>
                <a:gd name="T23" fmla="*/ 40 h 116"/>
                <a:gd name="T24" fmla="*/ 10 w 230"/>
                <a:gd name="T25" fmla="*/ 0 h 116"/>
                <a:gd name="T26" fmla="*/ 10 w 230"/>
                <a:gd name="T27" fmla="*/ 0 h 116"/>
                <a:gd name="T28" fmla="*/ 5 w 230"/>
                <a:gd name="T29" fmla="*/ 0 h 116"/>
                <a:gd name="T30" fmla="*/ 0 w 230"/>
                <a:gd name="T31" fmla="*/ 5 h 116"/>
                <a:gd name="T32" fmla="*/ 0 w 230"/>
                <a:gd name="T33" fmla="*/ 5 h 116"/>
                <a:gd name="T34" fmla="*/ 0 w 230"/>
                <a:gd name="T35" fmla="*/ 10 h 116"/>
                <a:gd name="T36" fmla="*/ 0 w 230"/>
                <a:gd name="T37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116">
                  <a:moveTo>
                    <a:pt x="0" y="10"/>
                  </a:moveTo>
                  <a:lnTo>
                    <a:pt x="0" y="10"/>
                  </a:lnTo>
                  <a:lnTo>
                    <a:pt x="55" y="50"/>
                  </a:lnTo>
                  <a:lnTo>
                    <a:pt x="110" y="80"/>
                  </a:lnTo>
                  <a:lnTo>
                    <a:pt x="165" y="101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170" y="96"/>
                  </a:lnTo>
                  <a:lnTo>
                    <a:pt x="115" y="70"/>
                  </a:lnTo>
                  <a:lnTo>
                    <a:pt x="60" y="4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7" name="Freeform 20"/>
            <p:cNvSpPr>
              <a:spLocks/>
            </p:cNvSpPr>
            <p:nvPr/>
          </p:nvSpPr>
          <p:spPr bwMode="auto">
            <a:xfrm>
              <a:off x="6364288" y="5486400"/>
              <a:ext cx="319088" cy="95250"/>
            </a:xfrm>
            <a:custGeom>
              <a:avLst/>
              <a:gdLst>
                <a:gd name="T0" fmla="*/ 5 w 201"/>
                <a:gd name="T1" fmla="*/ 5 h 60"/>
                <a:gd name="T2" fmla="*/ 5 w 201"/>
                <a:gd name="T3" fmla="*/ 5 h 60"/>
                <a:gd name="T4" fmla="*/ 101 w 201"/>
                <a:gd name="T5" fmla="*/ 45 h 60"/>
                <a:gd name="T6" fmla="*/ 146 w 201"/>
                <a:gd name="T7" fmla="*/ 60 h 60"/>
                <a:gd name="T8" fmla="*/ 171 w 201"/>
                <a:gd name="T9" fmla="*/ 60 h 60"/>
                <a:gd name="T10" fmla="*/ 201 w 201"/>
                <a:gd name="T11" fmla="*/ 60 h 60"/>
                <a:gd name="T12" fmla="*/ 201 w 201"/>
                <a:gd name="T13" fmla="*/ 60 h 60"/>
                <a:gd name="T14" fmla="*/ 201 w 201"/>
                <a:gd name="T15" fmla="*/ 60 h 60"/>
                <a:gd name="T16" fmla="*/ 201 w 201"/>
                <a:gd name="T17" fmla="*/ 55 h 60"/>
                <a:gd name="T18" fmla="*/ 201 w 201"/>
                <a:gd name="T19" fmla="*/ 55 h 60"/>
                <a:gd name="T20" fmla="*/ 151 w 201"/>
                <a:gd name="T21" fmla="*/ 45 h 60"/>
                <a:gd name="T22" fmla="*/ 101 w 201"/>
                <a:gd name="T23" fmla="*/ 25 h 60"/>
                <a:gd name="T24" fmla="*/ 55 w 201"/>
                <a:gd name="T25" fmla="*/ 10 h 60"/>
                <a:gd name="T26" fmla="*/ 30 w 201"/>
                <a:gd name="T27" fmla="*/ 5 h 60"/>
                <a:gd name="T28" fmla="*/ 5 w 201"/>
                <a:gd name="T29" fmla="*/ 0 h 60"/>
                <a:gd name="T30" fmla="*/ 5 w 201"/>
                <a:gd name="T31" fmla="*/ 0 h 60"/>
                <a:gd name="T32" fmla="*/ 0 w 201"/>
                <a:gd name="T33" fmla="*/ 0 h 60"/>
                <a:gd name="T34" fmla="*/ 5 w 201"/>
                <a:gd name="T35" fmla="*/ 5 h 60"/>
                <a:gd name="T36" fmla="*/ 5 w 201"/>
                <a:gd name="T37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60">
                  <a:moveTo>
                    <a:pt x="5" y="5"/>
                  </a:moveTo>
                  <a:lnTo>
                    <a:pt x="5" y="5"/>
                  </a:lnTo>
                  <a:lnTo>
                    <a:pt x="101" y="45"/>
                  </a:lnTo>
                  <a:lnTo>
                    <a:pt x="146" y="60"/>
                  </a:lnTo>
                  <a:lnTo>
                    <a:pt x="17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151" y="45"/>
                  </a:lnTo>
                  <a:lnTo>
                    <a:pt x="101" y="25"/>
                  </a:lnTo>
                  <a:lnTo>
                    <a:pt x="55" y="10"/>
                  </a:lnTo>
                  <a:lnTo>
                    <a:pt x="3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8" name="Freeform 21"/>
            <p:cNvSpPr>
              <a:spLocks/>
            </p:cNvSpPr>
            <p:nvPr/>
          </p:nvSpPr>
          <p:spPr bwMode="auto">
            <a:xfrm>
              <a:off x="6284913" y="5280025"/>
              <a:ext cx="142875" cy="246063"/>
            </a:xfrm>
            <a:custGeom>
              <a:avLst/>
              <a:gdLst>
                <a:gd name="T0" fmla="*/ 85 w 90"/>
                <a:gd name="T1" fmla="*/ 0 h 155"/>
                <a:gd name="T2" fmla="*/ 85 w 90"/>
                <a:gd name="T3" fmla="*/ 0 h 155"/>
                <a:gd name="T4" fmla="*/ 55 w 90"/>
                <a:gd name="T5" fmla="*/ 30 h 155"/>
                <a:gd name="T6" fmla="*/ 25 w 90"/>
                <a:gd name="T7" fmla="*/ 70 h 155"/>
                <a:gd name="T8" fmla="*/ 5 w 90"/>
                <a:gd name="T9" fmla="*/ 110 h 155"/>
                <a:gd name="T10" fmla="*/ 0 w 90"/>
                <a:gd name="T11" fmla="*/ 130 h 155"/>
                <a:gd name="T12" fmla="*/ 0 w 90"/>
                <a:gd name="T13" fmla="*/ 155 h 155"/>
                <a:gd name="T14" fmla="*/ 0 w 90"/>
                <a:gd name="T15" fmla="*/ 155 h 155"/>
                <a:gd name="T16" fmla="*/ 5 w 90"/>
                <a:gd name="T17" fmla="*/ 155 h 155"/>
                <a:gd name="T18" fmla="*/ 5 w 90"/>
                <a:gd name="T19" fmla="*/ 155 h 155"/>
                <a:gd name="T20" fmla="*/ 5 w 90"/>
                <a:gd name="T21" fmla="*/ 155 h 155"/>
                <a:gd name="T22" fmla="*/ 20 w 90"/>
                <a:gd name="T23" fmla="*/ 115 h 155"/>
                <a:gd name="T24" fmla="*/ 40 w 90"/>
                <a:gd name="T25" fmla="*/ 75 h 155"/>
                <a:gd name="T26" fmla="*/ 60 w 90"/>
                <a:gd name="T27" fmla="*/ 40 h 155"/>
                <a:gd name="T28" fmla="*/ 90 w 90"/>
                <a:gd name="T29" fmla="*/ 5 h 155"/>
                <a:gd name="T30" fmla="*/ 90 w 90"/>
                <a:gd name="T31" fmla="*/ 5 h 155"/>
                <a:gd name="T32" fmla="*/ 90 w 90"/>
                <a:gd name="T33" fmla="*/ 0 h 155"/>
                <a:gd name="T34" fmla="*/ 85 w 90"/>
                <a:gd name="T35" fmla="*/ 0 h 155"/>
                <a:gd name="T36" fmla="*/ 85 w 90"/>
                <a:gd name="T3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55">
                  <a:moveTo>
                    <a:pt x="85" y="0"/>
                  </a:moveTo>
                  <a:lnTo>
                    <a:pt x="85" y="0"/>
                  </a:lnTo>
                  <a:lnTo>
                    <a:pt x="55" y="30"/>
                  </a:lnTo>
                  <a:lnTo>
                    <a:pt x="25" y="70"/>
                  </a:lnTo>
                  <a:lnTo>
                    <a:pt x="5" y="110"/>
                  </a:lnTo>
                  <a:lnTo>
                    <a:pt x="0" y="13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20" y="115"/>
                  </a:lnTo>
                  <a:lnTo>
                    <a:pt x="40" y="75"/>
                  </a:lnTo>
                  <a:lnTo>
                    <a:pt x="60" y="4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9" name="Freeform 22"/>
            <p:cNvSpPr>
              <a:spLocks/>
            </p:cNvSpPr>
            <p:nvPr/>
          </p:nvSpPr>
          <p:spPr bwMode="auto">
            <a:xfrm>
              <a:off x="5997575" y="5303838"/>
              <a:ext cx="120650" cy="388938"/>
            </a:xfrm>
            <a:custGeom>
              <a:avLst/>
              <a:gdLst>
                <a:gd name="T0" fmla="*/ 71 w 76"/>
                <a:gd name="T1" fmla="*/ 0 h 245"/>
                <a:gd name="T2" fmla="*/ 71 w 76"/>
                <a:gd name="T3" fmla="*/ 0 h 245"/>
                <a:gd name="T4" fmla="*/ 51 w 76"/>
                <a:gd name="T5" fmla="*/ 20 h 245"/>
                <a:gd name="T6" fmla="*/ 36 w 76"/>
                <a:gd name="T7" fmla="*/ 50 h 245"/>
                <a:gd name="T8" fmla="*/ 21 w 76"/>
                <a:gd name="T9" fmla="*/ 80 h 245"/>
                <a:gd name="T10" fmla="*/ 11 w 76"/>
                <a:gd name="T11" fmla="*/ 110 h 245"/>
                <a:gd name="T12" fmla="*/ 11 w 76"/>
                <a:gd name="T13" fmla="*/ 110 h 245"/>
                <a:gd name="T14" fmla="*/ 6 w 76"/>
                <a:gd name="T15" fmla="*/ 140 h 245"/>
                <a:gd name="T16" fmla="*/ 0 w 76"/>
                <a:gd name="T17" fmla="*/ 175 h 245"/>
                <a:gd name="T18" fmla="*/ 0 w 76"/>
                <a:gd name="T19" fmla="*/ 210 h 245"/>
                <a:gd name="T20" fmla="*/ 6 w 76"/>
                <a:gd name="T21" fmla="*/ 225 h 245"/>
                <a:gd name="T22" fmla="*/ 11 w 76"/>
                <a:gd name="T23" fmla="*/ 240 h 245"/>
                <a:gd name="T24" fmla="*/ 11 w 76"/>
                <a:gd name="T25" fmla="*/ 240 h 245"/>
                <a:gd name="T26" fmla="*/ 16 w 76"/>
                <a:gd name="T27" fmla="*/ 245 h 245"/>
                <a:gd name="T28" fmla="*/ 21 w 76"/>
                <a:gd name="T29" fmla="*/ 240 h 245"/>
                <a:gd name="T30" fmla="*/ 21 w 76"/>
                <a:gd name="T31" fmla="*/ 240 h 245"/>
                <a:gd name="T32" fmla="*/ 21 w 76"/>
                <a:gd name="T33" fmla="*/ 210 h 245"/>
                <a:gd name="T34" fmla="*/ 21 w 76"/>
                <a:gd name="T35" fmla="*/ 185 h 245"/>
                <a:gd name="T36" fmla="*/ 21 w 76"/>
                <a:gd name="T37" fmla="*/ 155 h 245"/>
                <a:gd name="T38" fmla="*/ 26 w 76"/>
                <a:gd name="T39" fmla="*/ 125 h 245"/>
                <a:gd name="T40" fmla="*/ 26 w 76"/>
                <a:gd name="T41" fmla="*/ 125 h 245"/>
                <a:gd name="T42" fmla="*/ 36 w 76"/>
                <a:gd name="T43" fmla="*/ 95 h 245"/>
                <a:gd name="T44" fmla="*/ 46 w 76"/>
                <a:gd name="T45" fmla="*/ 60 h 245"/>
                <a:gd name="T46" fmla="*/ 76 w 76"/>
                <a:gd name="T47" fmla="*/ 0 h 245"/>
                <a:gd name="T48" fmla="*/ 76 w 76"/>
                <a:gd name="T49" fmla="*/ 0 h 245"/>
                <a:gd name="T50" fmla="*/ 76 w 76"/>
                <a:gd name="T51" fmla="*/ 0 h 245"/>
                <a:gd name="T52" fmla="*/ 71 w 76"/>
                <a:gd name="T53" fmla="*/ 0 h 245"/>
                <a:gd name="T54" fmla="*/ 71 w 76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245">
                  <a:moveTo>
                    <a:pt x="71" y="0"/>
                  </a:moveTo>
                  <a:lnTo>
                    <a:pt x="71" y="0"/>
                  </a:lnTo>
                  <a:lnTo>
                    <a:pt x="51" y="20"/>
                  </a:lnTo>
                  <a:lnTo>
                    <a:pt x="36" y="50"/>
                  </a:lnTo>
                  <a:lnTo>
                    <a:pt x="21" y="8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6" y="140"/>
                  </a:lnTo>
                  <a:lnTo>
                    <a:pt x="0" y="175"/>
                  </a:lnTo>
                  <a:lnTo>
                    <a:pt x="0" y="210"/>
                  </a:lnTo>
                  <a:lnTo>
                    <a:pt x="6" y="225"/>
                  </a:lnTo>
                  <a:lnTo>
                    <a:pt x="11" y="240"/>
                  </a:lnTo>
                  <a:lnTo>
                    <a:pt x="11" y="240"/>
                  </a:lnTo>
                  <a:lnTo>
                    <a:pt x="16" y="245"/>
                  </a:lnTo>
                  <a:lnTo>
                    <a:pt x="21" y="240"/>
                  </a:lnTo>
                  <a:lnTo>
                    <a:pt x="21" y="240"/>
                  </a:lnTo>
                  <a:lnTo>
                    <a:pt x="21" y="210"/>
                  </a:lnTo>
                  <a:lnTo>
                    <a:pt x="21" y="185"/>
                  </a:lnTo>
                  <a:lnTo>
                    <a:pt x="21" y="155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36" y="95"/>
                  </a:lnTo>
                  <a:lnTo>
                    <a:pt x="46" y="6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auto">
            <a:xfrm>
              <a:off x="5894388" y="4179888"/>
              <a:ext cx="995363" cy="685800"/>
            </a:xfrm>
            <a:custGeom>
              <a:avLst/>
              <a:gdLst>
                <a:gd name="T0" fmla="*/ 106 w 627"/>
                <a:gd name="T1" fmla="*/ 311 h 432"/>
                <a:gd name="T2" fmla="*/ 106 w 627"/>
                <a:gd name="T3" fmla="*/ 311 h 432"/>
                <a:gd name="T4" fmla="*/ 101 w 627"/>
                <a:gd name="T5" fmla="*/ 326 h 432"/>
                <a:gd name="T6" fmla="*/ 101 w 627"/>
                <a:gd name="T7" fmla="*/ 346 h 432"/>
                <a:gd name="T8" fmla="*/ 101 w 627"/>
                <a:gd name="T9" fmla="*/ 366 h 432"/>
                <a:gd name="T10" fmla="*/ 111 w 627"/>
                <a:gd name="T11" fmla="*/ 392 h 432"/>
                <a:gd name="T12" fmla="*/ 126 w 627"/>
                <a:gd name="T13" fmla="*/ 412 h 432"/>
                <a:gd name="T14" fmla="*/ 156 w 627"/>
                <a:gd name="T15" fmla="*/ 427 h 432"/>
                <a:gd name="T16" fmla="*/ 201 w 627"/>
                <a:gd name="T17" fmla="*/ 432 h 432"/>
                <a:gd name="T18" fmla="*/ 201 w 627"/>
                <a:gd name="T19" fmla="*/ 432 h 432"/>
                <a:gd name="T20" fmla="*/ 226 w 627"/>
                <a:gd name="T21" fmla="*/ 432 h 432"/>
                <a:gd name="T22" fmla="*/ 246 w 627"/>
                <a:gd name="T23" fmla="*/ 422 h 432"/>
                <a:gd name="T24" fmla="*/ 271 w 627"/>
                <a:gd name="T25" fmla="*/ 407 h 432"/>
                <a:gd name="T26" fmla="*/ 296 w 627"/>
                <a:gd name="T27" fmla="*/ 386 h 432"/>
                <a:gd name="T28" fmla="*/ 341 w 627"/>
                <a:gd name="T29" fmla="*/ 331 h 432"/>
                <a:gd name="T30" fmla="*/ 386 w 627"/>
                <a:gd name="T31" fmla="*/ 266 h 432"/>
                <a:gd name="T32" fmla="*/ 437 w 627"/>
                <a:gd name="T33" fmla="*/ 196 h 432"/>
                <a:gd name="T34" fmla="*/ 492 w 627"/>
                <a:gd name="T35" fmla="*/ 131 h 432"/>
                <a:gd name="T36" fmla="*/ 522 w 627"/>
                <a:gd name="T37" fmla="*/ 101 h 432"/>
                <a:gd name="T38" fmla="*/ 552 w 627"/>
                <a:gd name="T39" fmla="*/ 70 h 432"/>
                <a:gd name="T40" fmla="*/ 587 w 627"/>
                <a:gd name="T41" fmla="*/ 45 h 432"/>
                <a:gd name="T42" fmla="*/ 627 w 627"/>
                <a:gd name="T43" fmla="*/ 25 h 432"/>
                <a:gd name="T44" fmla="*/ 627 w 627"/>
                <a:gd name="T45" fmla="*/ 25 h 432"/>
                <a:gd name="T46" fmla="*/ 582 w 627"/>
                <a:gd name="T47" fmla="*/ 15 h 432"/>
                <a:gd name="T48" fmla="*/ 537 w 627"/>
                <a:gd name="T49" fmla="*/ 10 h 432"/>
                <a:gd name="T50" fmla="*/ 472 w 627"/>
                <a:gd name="T51" fmla="*/ 5 h 432"/>
                <a:gd name="T52" fmla="*/ 402 w 627"/>
                <a:gd name="T53" fmla="*/ 0 h 432"/>
                <a:gd name="T54" fmla="*/ 326 w 627"/>
                <a:gd name="T55" fmla="*/ 5 h 432"/>
                <a:gd name="T56" fmla="*/ 246 w 627"/>
                <a:gd name="T57" fmla="*/ 15 h 432"/>
                <a:gd name="T58" fmla="*/ 161 w 627"/>
                <a:gd name="T59" fmla="*/ 40 h 432"/>
                <a:gd name="T60" fmla="*/ 161 w 627"/>
                <a:gd name="T61" fmla="*/ 40 h 432"/>
                <a:gd name="T62" fmla="*/ 126 w 627"/>
                <a:gd name="T63" fmla="*/ 55 h 432"/>
                <a:gd name="T64" fmla="*/ 91 w 627"/>
                <a:gd name="T65" fmla="*/ 70 h 432"/>
                <a:gd name="T66" fmla="*/ 65 w 627"/>
                <a:gd name="T67" fmla="*/ 90 h 432"/>
                <a:gd name="T68" fmla="*/ 45 w 627"/>
                <a:gd name="T69" fmla="*/ 111 h 432"/>
                <a:gd name="T70" fmla="*/ 25 w 627"/>
                <a:gd name="T71" fmla="*/ 131 h 432"/>
                <a:gd name="T72" fmla="*/ 15 w 627"/>
                <a:gd name="T73" fmla="*/ 151 h 432"/>
                <a:gd name="T74" fmla="*/ 5 w 627"/>
                <a:gd name="T75" fmla="*/ 171 h 432"/>
                <a:gd name="T76" fmla="*/ 0 w 627"/>
                <a:gd name="T77" fmla="*/ 191 h 432"/>
                <a:gd name="T78" fmla="*/ 0 w 627"/>
                <a:gd name="T79" fmla="*/ 211 h 432"/>
                <a:gd name="T80" fmla="*/ 5 w 627"/>
                <a:gd name="T81" fmla="*/ 231 h 432"/>
                <a:gd name="T82" fmla="*/ 15 w 627"/>
                <a:gd name="T83" fmla="*/ 251 h 432"/>
                <a:gd name="T84" fmla="*/ 25 w 627"/>
                <a:gd name="T85" fmla="*/ 266 h 432"/>
                <a:gd name="T86" fmla="*/ 40 w 627"/>
                <a:gd name="T87" fmla="*/ 281 h 432"/>
                <a:gd name="T88" fmla="*/ 60 w 627"/>
                <a:gd name="T89" fmla="*/ 296 h 432"/>
                <a:gd name="T90" fmla="*/ 81 w 627"/>
                <a:gd name="T91" fmla="*/ 301 h 432"/>
                <a:gd name="T92" fmla="*/ 106 w 627"/>
                <a:gd name="T93" fmla="*/ 311 h 432"/>
                <a:gd name="T94" fmla="*/ 106 w 627"/>
                <a:gd name="T95" fmla="*/ 31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7" h="432">
                  <a:moveTo>
                    <a:pt x="106" y="311"/>
                  </a:moveTo>
                  <a:lnTo>
                    <a:pt x="106" y="311"/>
                  </a:lnTo>
                  <a:lnTo>
                    <a:pt x="101" y="326"/>
                  </a:lnTo>
                  <a:lnTo>
                    <a:pt x="101" y="346"/>
                  </a:lnTo>
                  <a:lnTo>
                    <a:pt x="101" y="366"/>
                  </a:lnTo>
                  <a:lnTo>
                    <a:pt x="111" y="392"/>
                  </a:lnTo>
                  <a:lnTo>
                    <a:pt x="126" y="412"/>
                  </a:lnTo>
                  <a:lnTo>
                    <a:pt x="156" y="427"/>
                  </a:lnTo>
                  <a:lnTo>
                    <a:pt x="201" y="432"/>
                  </a:lnTo>
                  <a:lnTo>
                    <a:pt x="201" y="432"/>
                  </a:lnTo>
                  <a:lnTo>
                    <a:pt x="226" y="432"/>
                  </a:lnTo>
                  <a:lnTo>
                    <a:pt x="246" y="422"/>
                  </a:lnTo>
                  <a:lnTo>
                    <a:pt x="271" y="407"/>
                  </a:lnTo>
                  <a:lnTo>
                    <a:pt x="296" y="386"/>
                  </a:lnTo>
                  <a:lnTo>
                    <a:pt x="341" y="331"/>
                  </a:lnTo>
                  <a:lnTo>
                    <a:pt x="386" y="266"/>
                  </a:lnTo>
                  <a:lnTo>
                    <a:pt x="437" y="196"/>
                  </a:lnTo>
                  <a:lnTo>
                    <a:pt x="492" y="131"/>
                  </a:lnTo>
                  <a:lnTo>
                    <a:pt x="522" y="101"/>
                  </a:lnTo>
                  <a:lnTo>
                    <a:pt x="552" y="70"/>
                  </a:lnTo>
                  <a:lnTo>
                    <a:pt x="587" y="45"/>
                  </a:lnTo>
                  <a:lnTo>
                    <a:pt x="627" y="25"/>
                  </a:lnTo>
                  <a:lnTo>
                    <a:pt x="627" y="25"/>
                  </a:lnTo>
                  <a:lnTo>
                    <a:pt x="582" y="15"/>
                  </a:lnTo>
                  <a:lnTo>
                    <a:pt x="537" y="10"/>
                  </a:lnTo>
                  <a:lnTo>
                    <a:pt x="472" y="5"/>
                  </a:lnTo>
                  <a:lnTo>
                    <a:pt x="402" y="0"/>
                  </a:lnTo>
                  <a:lnTo>
                    <a:pt x="326" y="5"/>
                  </a:lnTo>
                  <a:lnTo>
                    <a:pt x="246" y="15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26" y="55"/>
                  </a:lnTo>
                  <a:lnTo>
                    <a:pt x="91" y="70"/>
                  </a:lnTo>
                  <a:lnTo>
                    <a:pt x="65" y="90"/>
                  </a:lnTo>
                  <a:lnTo>
                    <a:pt x="45" y="111"/>
                  </a:lnTo>
                  <a:lnTo>
                    <a:pt x="25" y="131"/>
                  </a:lnTo>
                  <a:lnTo>
                    <a:pt x="15" y="151"/>
                  </a:lnTo>
                  <a:lnTo>
                    <a:pt x="5" y="17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5" y="231"/>
                  </a:lnTo>
                  <a:lnTo>
                    <a:pt x="15" y="251"/>
                  </a:lnTo>
                  <a:lnTo>
                    <a:pt x="25" y="266"/>
                  </a:lnTo>
                  <a:lnTo>
                    <a:pt x="40" y="281"/>
                  </a:lnTo>
                  <a:lnTo>
                    <a:pt x="60" y="296"/>
                  </a:lnTo>
                  <a:lnTo>
                    <a:pt x="81" y="301"/>
                  </a:lnTo>
                  <a:lnTo>
                    <a:pt x="106" y="311"/>
                  </a:lnTo>
                  <a:lnTo>
                    <a:pt x="106" y="311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auto">
            <a:xfrm>
              <a:off x="5910263" y="4211638"/>
              <a:ext cx="979488" cy="741363"/>
            </a:xfrm>
            <a:custGeom>
              <a:avLst/>
              <a:gdLst>
                <a:gd name="T0" fmla="*/ 617 w 617"/>
                <a:gd name="T1" fmla="*/ 5 h 467"/>
                <a:gd name="T2" fmla="*/ 617 w 617"/>
                <a:gd name="T3" fmla="*/ 5 h 467"/>
                <a:gd name="T4" fmla="*/ 567 w 617"/>
                <a:gd name="T5" fmla="*/ 0 h 467"/>
                <a:gd name="T6" fmla="*/ 522 w 617"/>
                <a:gd name="T7" fmla="*/ 5 h 467"/>
                <a:gd name="T8" fmla="*/ 472 w 617"/>
                <a:gd name="T9" fmla="*/ 15 h 467"/>
                <a:gd name="T10" fmla="*/ 427 w 617"/>
                <a:gd name="T11" fmla="*/ 25 h 467"/>
                <a:gd name="T12" fmla="*/ 382 w 617"/>
                <a:gd name="T13" fmla="*/ 45 h 467"/>
                <a:gd name="T14" fmla="*/ 341 w 617"/>
                <a:gd name="T15" fmla="*/ 65 h 467"/>
                <a:gd name="T16" fmla="*/ 261 w 617"/>
                <a:gd name="T17" fmla="*/ 116 h 467"/>
                <a:gd name="T18" fmla="*/ 261 w 617"/>
                <a:gd name="T19" fmla="*/ 116 h 467"/>
                <a:gd name="T20" fmla="*/ 216 w 617"/>
                <a:gd name="T21" fmla="*/ 146 h 467"/>
                <a:gd name="T22" fmla="*/ 176 w 617"/>
                <a:gd name="T23" fmla="*/ 181 h 467"/>
                <a:gd name="T24" fmla="*/ 136 w 617"/>
                <a:gd name="T25" fmla="*/ 221 h 467"/>
                <a:gd name="T26" fmla="*/ 101 w 617"/>
                <a:gd name="T27" fmla="*/ 261 h 467"/>
                <a:gd name="T28" fmla="*/ 66 w 617"/>
                <a:gd name="T29" fmla="*/ 306 h 467"/>
                <a:gd name="T30" fmla="*/ 40 w 617"/>
                <a:gd name="T31" fmla="*/ 356 h 467"/>
                <a:gd name="T32" fmla="*/ 15 w 617"/>
                <a:gd name="T33" fmla="*/ 402 h 467"/>
                <a:gd name="T34" fmla="*/ 0 w 617"/>
                <a:gd name="T35" fmla="*/ 457 h 467"/>
                <a:gd name="T36" fmla="*/ 0 w 617"/>
                <a:gd name="T37" fmla="*/ 457 h 467"/>
                <a:gd name="T38" fmla="*/ 0 w 617"/>
                <a:gd name="T39" fmla="*/ 462 h 467"/>
                <a:gd name="T40" fmla="*/ 5 w 617"/>
                <a:gd name="T41" fmla="*/ 467 h 467"/>
                <a:gd name="T42" fmla="*/ 15 w 617"/>
                <a:gd name="T43" fmla="*/ 462 h 467"/>
                <a:gd name="T44" fmla="*/ 15 w 617"/>
                <a:gd name="T45" fmla="*/ 457 h 467"/>
                <a:gd name="T46" fmla="*/ 15 w 617"/>
                <a:gd name="T47" fmla="*/ 457 h 467"/>
                <a:gd name="T48" fmla="*/ 40 w 617"/>
                <a:gd name="T49" fmla="*/ 407 h 467"/>
                <a:gd name="T50" fmla="*/ 66 w 617"/>
                <a:gd name="T51" fmla="*/ 361 h 467"/>
                <a:gd name="T52" fmla="*/ 91 w 617"/>
                <a:gd name="T53" fmla="*/ 316 h 467"/>
                <a:gd name="T54" fmla="*/ 121 w 617"/>
                <a:gd name="T55" fmla="*/ 271 h 467"/>
                <a:gd name="T56" fmla="*/ 156 w 617"/>
                <a:gd name="T57" fmla="*/ 231 h 467"/>
                <a:gd name="T58" fmla="*/ 191 w 617"/>
                <a:gd name="T59" fmla="*/ 196 h 467"/>
                <a:gd name="T60" fmla="*/ 231 w 617"/>
                <a:gd name="T61" fmla="*/ 156 h 467"/>
                <a:gd name="T62" fmla="*/ 276 w 617"/>
                <a:gd name="T63" fmla="*/ 126 h 467"/>
                <a:gd name="T64" fmla="*/ 276 w 617"/>
                <a:gd name="T65" fmla="*/ 126 h 467"/>
                <a:gd name="T66" fmla="*/ 351 w 617"/>
                <a:gd name="T67" fmla="*/ 76 h 467"/>
                <a:gd name="T68" fmla="*/ 397 w 617"/>
                <a:gd name="T69" fmla="*/ 55 h 467"/>
                <a:gd name="T70" fmla="*/ 437 w 617"/>
                <a:gd name="T71" fmla="*/ 40 h 467"/>
                <a:gd name="T72" fmla="*/ 482 w 617"/>
                <a:gd name="T73" fmla="*/ 25 h 467"/>
                <a:gd name="T74" fmla="*/ 527 w 617"/>
                <a:gd name="T75" fmla="*/ 15 h 467"/>
                <a:gd name="T76" fmla="*/ 572 w 617"/>
                <a:gd name="T77" fmla="*/ 5 h 467"/>
                <a:gd name="T78" fmla="*/ 617 w 617"/>
                <a:gd name="T79" fmla="*/ 5 h 467"/>
                <a:gd name="T80" fmla="*/ 617 w 617"/>
                <a:gd name="T81" fmla="*/ 5 h 467"/>
                <a:gd name="T82" fmla="*/ 617 w 617"/>
                <a:gd name="T83" fmla="*/ 5 h 467"/>
                <a:gd name="T84" fmla="*/ 617 w 617"/>
                <a:gd name="T85" fmla="*/ 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7" h="467">
                  <a:moveTo>
                    <a:pt x="617" y="5"/>
                  </a:moveTo>
                  <a:lnTo>
                    <a:pt x="617" y="5"/>
                  </a:lnTo>
                  <a:lnTo>
                    <a:pt x="567" y="0"/>
                  </a:lnTo>
                  <a:lnTo>
                    <a:pt x="522" y="5"/>
                  </a:lnTo>
                  <a:lnTo>
                    <a:pt x="472" y="15"/>
                  </a:lnTo>
                  <a:lnTo>
                    <a:pt x="427" y="25"/>
                  </a:lnTo>
                  <a:lnTo>
                    <a:pt x="382" y="45"/>
                  </a:lnTo>
                  <a:lnTo>
                    <a:pt x="341" y="6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16" y="146"/>
                  </a:lnTo>
                  <a:lnTo>
                    <a:pt x="176" y="181"/>
                  </a:lnTo>
                  <a:lnTo>
                    <a:pt x="136" y="221"/>
                  </a:lnTo>
                  <a:lnTo>
                    <a:pt x="101" y="261"/>
                  </a:lnTo>
                  <a:lnTo>
                    <a:pt x="66" y="306"/>
                  </a:lnTo>
                  <a:lnTo>
                    <a:pt x="40" y="356"/>
                  </a:lnTo>
                  <a:lnTo>
                    <a:pt x="15" y="402"/>
                  </a:lnTo>
                  <a:lnTo>
                    <a:pt x="0" y="457"/>
                  </a:lnTo>
                  <a:lnTo>
                    <a:pt x="0" y="457"/>
                  </a:lnTo>
                  <a:lnTo>
                    <a:pt x="0" y="462"/>
                  </a:lnTo>
                  <a:lnTo>
                    <a:pt x="5" y="467"/>
                  </a:lnTo>
                  <a:lnTo>
                    <a:pt x="15" y="462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0" y="407"/>
                  </a:lnTo>
                  <a:lnTo>
                    <a:pt x="66" y="361"/>
                  </a:lnTo>
                  <a:lnTo>
                    <a:pt x="91" y="316"/>
                  </a:lnTo>
                  <a:lnTo>
                    <a:pt x="121" y="271"/>
                  </a:lnTo>
                  <a:lnTo>
                    <a:pt x="156" y="231"/>
                  </a:lnTo>
                  <a:lnTo>
                    <a:pt x="191" y="196"/>
                  </a:lnTo>
                  <a:lnTo>
                    <a:pt x="231" y="15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351" y="76"/>
                  </a:lnTo>
                  <a:lnTo>
                    <a:pt x="397" y="55"/>
                  </a:lnTo>
                  <a:lnTo>
                    <a:pt x="437" y="40"/>
                  </a:lnTo>
                  <a:lnTo>
                    <a:pt x="482" y="25"/>
                  </a:lnTo>
                  <a:lnTo>
                    <a:pt x="527" y="15"/>
                  </a:lnTo>
                  <a:lnTo>
                    <a:pt x="572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2" name="Freeform 25"/>
            <p:cNvSpPr>
              <a:spLocks/>
            </p:cNvSpPr>
            <p:nvPr/>
          </p:nvSpPr>
          <p:spPr bwMode="auto">
            <a:xfrm>
              <a:off x="6142038" y="4530725"/>
              <a:ext cx="357188" cy="95250"/>
            </a:xfrm>
            <a:custGeom>
              <a:avLst/>
              <a:gdLst>
                <a:gd name="T0" fmla="*/ 5 w 225"/>
                <a:gd name="T1" fmla="*/ 10 h 60"/>
                <a:gd name="T2" fmla="*/ 5 w 225"/>
                <a:gd name="T3" fmla="*/ 10 h 60"/>
                <a:gd name="T4" fmla="*/ 55 w 225"/>
                <a:gd name="T5" fmla="*/ 35 h 60"/>
                <a:gd name="T6" fmla="*/ 110 w 225"/>
                <a:gd name="T7" fmla="*/ 50 h 60"/>
                <a:gd name="T8" fmla="*/ 165 w 225"/>
                <a:gd name="T9" fmla="*/ 55 h 60"/>
                <a:gd name="T10" fmla="*/ 225 w 225"/>
                <a:gd name="T11" fmla="*/ 60 h 60"/>
                <a:gd name="T12" fmla="*/ 225 w 225"/>
                <a:gd name="T13" fmla="*/ 60 h 60"/>
                <a:gd name="T14" fmla="*/ 225 w 225"/>
                <a:gd name="T15" fmla="*/ 60 h 60"/>
                <a:gd name="T16" fmla="*/ 225 w 225"/>
                <a:gd name="T17" fmla="*/ 60 h 60"/>
                <a:gd name="T18" fmla="*/ 170 w 225"/>
                <a:gd name="T19" fmla="*/ 55 h 60"/>
                <a:gd name="T20" fmla="*/ 115 w 225"/>
                <a:gd name="T21" fmla="*/ 40 h 60"/>
                <a:gd name="T22" fmla="*/ 60 w 225"/>
                <a:gd name="T23" fmla="*/ 25 h 60"/>
                <a:gd name="T24" fmla="*/ 10 w 225"/>
                <a:gd name="T25" fmla="*/ 0 h 60"/>
                <a:gd name="T26" fmla="*/ 10 w 225"/>
                <a:gd name="T27" fmla="*/ 0 h 60"/>
                <a:gd name="T28" fmla="*/ 5 w 225"/>
                <a:gd name="T29" fmla="*/ 0 h 60"/>
                <a:gd name="T30" fmla="*/ 0 w 225"/>
                <a:gd name="T31" fmla="*/ 5 h 60"/>
                <a:gd name="T32" fmla="*/ 0 w 225"/>
                <a:gd name="T33" fmla="*/ 10 h 60"/>
                <a:gd name="T34" fmla="*/ 5 w 225"/>
                <a:gd name="T35" fmla="*/ 10 h 60"/>
                <a:gd name="T36" fmla="*/ 5 w 225"/>
                <a:gd name="T3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60">
                  <a:moveTo>
                    <a:pt x="5" y="10"/>
                  </a:moveTo>
                  <a:lnTo>
                    <a:pt x="5" y="10"/>
                  </a:lnTo>
                  <a:lnTo>
                    <a:pt x="55" y="35"/>
                  </a:lnTo>
                  <a:lnTo>
                    <a:pt x="110" y="50"/>
                  </a:lnTo>
                  <a:lnTo>
                    <a:pt x="165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170" y="55"/>
                  </a:lnTo>
                  <a:lnTo>
                    <a:pt x="115" y="40"/>
                  </a:lnTo>
                  <a:lnTo>
                    <a:pt x="60" y="2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auto">
            <a:xfrm>
              <a:off x="6332538" y="4387850"/>
              <a:ext cx="295275" cy="39688"/>
            </a:xfrm>
            <a:custGeom>
              <a:avLst/>
              <a:gdLst>
                <a:gd name="T0" fmla="*/ 0 w 186"/>
                <a:gd name="T1" fmla="*/ 5 h 25"/>
                <a:gd name="T2" fmla="*/ 0 w 186"/>
                <a:gd name="T3" fmla="*/ 5 h 25"/>
                <a:gd name="T4" fmla="*/ 90 w 186"/>
                <a:gd name="T5" fmla="*/ 20 h 25"/>
                <a:gd name="T6" fmla="*/ 141 w 186"/>
                <a:gd name="T7" fmla="*/ 25 h 25"/>
                <a:gd name="T8" fmla="*/ 161 w 186"/>
                <a:gd name="T9" fmla="*/ 20 h 25"/>
                <a:gd name="T10" fmla="*/ 186 w 186"/>
                <a:gd name="T11" fmla="*/ 15 h 25"/>
                <a:gd name="T12" fmla="*/ 186 w 186"/>
                <a:gd name="T13" fmla="*/ 15 h 25"/>
                <a:gd name="T14" fmla="*/ 181 w 186"/>
                <a:gd name="T15" fmla="*/ 10 h 25"/>
                <a:gd name="T16" fmla="*/ 181 w 186"/>
                <a:gd name="T17" fmla="*/ 10 h 25"/>
                <a:gd name="T18" fmla="*/ 136 w 186"/>
                <a:gd name="T19" fmla="*/ 10 h 25"/>
                <a:gd name="T20" fmla="*/ 90 w 186"/>
                <a:gd name="T21" fmla="*/ 5 h 25"/>
                <a:gd name="T22" fmla="*/ 45 w 186"/>
                <a:gd name="T23" fmla="*/ 0 h 25"/>
                <a:gd name="T24" fmla="*/ 0 w 186"/>
                <a:gd name="T25" fmla="*/ 0 h 25"/>
                <a:gd name="T26" fmla="*/ 0 w 186"/>
                <a:gd name="T27" fmla="*/ 0 h 25"/>
                <a:gd name="T28" fmla="*/ 0 w 186"/>
                <a:gd name="T29" fmla="*/ 5 h 25"/>
                <a:gd name="T30" fmla="*/ 0 w 186"/>
                <a:gd name="T3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6" h="25">
                  <a:moveTo>
                    <a:pt x="0" y="5"/>
                  </a:moveTo>
                  <a:lnTo>
                    <a:pt x="0" y="5"/>
                  </a:lnTo>
                  <a:lnTo>
                    <a:pt x="90" y="20"/>
                  </a:lnTo>
                  <a:lnTo>
                    <a:pt x="141" y="25"/>
                  </a:lnTo>
                  <a:lnTo>
                    <a:pt x="161" y="20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1" y="10"/>
                  </a:lnTo>
                  <a:lnTo>
                    <a:pt x="181" y="10"/>
                  </a:lnTo>
                  <a:lnTo>
                    <a:pt x="136" y="10"/>
                  </a:lnTo>
                  <a:lnTo>
                    <a:pt x="90" y="5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auto">
            <a:xfrm>
              <a:off x="6261100" y="4203700"/>
              <a:ext cx="79375" cy="239713"/>
            </a:xfrm>
            <a:custGeom>
              <a:avLst/>
              <a:gdLst>
                <a:gd name="T0" fmla="*/ 45 w 50"/>
                <a:gd name="T1" fmla="*/ 0 h 151"/>
                <a:gd name="T2" fmla="*/ 45 w 50"/>
                <a:gd name="T3" fmla="*/ 0 h 151"/>
                <a:gd name="T4" fmla="*/ 25 w 50"/>
                <a:gd name="T5" fmla="*/ 30 h 151"/>
                <a:gd name="T6" fmla="*/ 10 w 50"/>
                <a:gd name="T7" fmla="*/ 70 h 151"/>
                <a:gd name="T8" fmla="*/ 0 w 50"/>
                <a:gd name="T9" fmla="*/ 111 h 151"/>
                <a:gd name="T10" fmla="*/ 0 w 50"/>
                <a:gd name="T11" fmla="*/ 131 h 151"/>
                <a:gd name="T12" fmla="*/ 5 w 50"/>
                <a:gd name="T13" fmla="*/ 146 h 151"/>
                <a:gd name="T14" fmla="*/ 5 w 50"/>
                <a:gd name="T15" fmla="*/ 146 h 151"/>
                <a:gd name="T16" fmla="*/ 10 w 50"/>
                <a:gd name="T17" fmla="*/ 151 h 151"/>
                <a:gd name="T18" fmla="*/ 10 w 50"/>
                <a:gd name="T19" fmla="*/ 146 h 151"/>
                <a:gd name="T20" fmla="*/ 10 w 50"/>
                <a:gd name="T21" fmla="*/ 146 h 151"/>
                <a:gd name="T22" fmla="*/ 15 w 50"/>
                <a:gd name="T23" fmla="*/ 106 h 151"/>
                <a:gd name="T24" fmla="*/ 20 w 50"/>
                <a:gd name="T25" fmla="*/ 70 h 151"/>
                <a:gd name="T26" fmla="*/ 35 w 50"/>
                <a:gd name="T27" fmla="*/ 40 h 151"/>
                <a:gd name="T28" fmla="*/ 50 w 50"/>
                <a:gd name="T29" fmla="*/ 5 h 151"/>
                <a:gd name="T30" fmla="*/ 50 w 50"/>
                <a:gd name="T31" fmla="*/ 5 h 151"/>
                <a:gd name="T32" fmla="*/ 50 w 50"/>
                <a:gd name="T33" fmla="*/ 0 h 151"/>
                <a:gd name="T34" fmla="*/ 45 w 50"/>
                <a:gd name="T35" fmla="*/ 0 h 151"/>
                <a:gd name="T36" fmla="*/ 45 w 50"/>
                <a:gd name="T3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51">
                  <a:moveTo>
                    <a:pt x="45" y="0"/>
                  </a:moveTo>
                  <a:lnTo>
                    <a:pt x="45" y="0"/>
                  </a:lnTo>
                  <a:lnTo>
                    <a:pt x="25" y="30"/>
                  </a:lnTo>
                  <a:lnTo>
                    <a:pt x="10" y="70"/>
                  </a:lnTo>
                  <a:lnTo>
                    <a:pt x="0" y="111"/>
                  </a:lnTo>
                  <a:lnTo>
                    <a:pt x="0" y="131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10" y="151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5" y="106"/>
                  </a:lnTo>
                  <a:lnTo>
                    <a:pt x="20" y="70"/>
                  </a:lnTo>
                  <a:lnTo>
                    <a:pt x="35" y="40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5" name="Freeform 28"/>
            <p:cNvSpPr>
              <a:spLocks/>
            </p:cNvSpPr>
            <p:nvPr/>
          </p:nvSpPr>
          <p:spPr bwMode="auto">
            <a:xfrm>
              <a:off x="6030913" y="4275138"/>
              <a:ext cx="55563" cy="358775"/>
            </a:xfrm>
            <a:custGeom>
              <a:avLst/>
              <a:gdLst>
                <a:gd name="T0" fmla="*/ 25 w 35"/>
                <a:gd name="T1" fmla="*/ 0 h 226"/>
                <a:gd name="T2" fmla="*/ 25 w 35"/>
                <a:gd name="T3" fmla="*/ 0 h 226"/>
                <a:gd name="T4" fmla="*/ 10 w 35"/>
                <a:gd name="T5" fmla="*/ 25 h 226"/>
                <a:gd name="T6" fmla="*/ 5 w 35"/>
                <a:gd name="T7" fmla="*/ 56 h 226"/>
                <a:gd name="T8" fmla="*/ 0 w 35"/>
                <a:gd name="T9" fmla="*/ 111 h 226"/>
                <a:gd name="T10" fmla="*/ 0 w 35"/>
                <a:gd name="T11" fmla="*/ 111 h 226"/>
                <a:gd name="T12" fmla="*/ 0 w 35"/>
                <a:gd name="T13" fmla="*/ 141 h 226"/>
                <a:gd name="T14" fmla="*/ 0 w 35"/>
                <a:gd name="T15" fmla="*/ 171 h 226"/>
                <a:gd name="T16" fmla="*/ 10 w 35"/>
                <a:gd name="T17" fmla="*/ 201 h 226"/>
                <a:gd name="T18" fmla="*/ 25 w 35"/>
                <a:gd name="T19" fmla="*/ 226 h 226"/>
                <a:gd name="T20" fmla="*/ 25 w 35"/>
                <a:gd name="T21" fmla="*/ 226 h 226"/>
                <a:gd name="T22" fmla="*/ 30 w 35"/>
                <a:gd name="T23" fmla="*/ 226 h 226"/>
                <a:gd name="T24" fmla="*/ 35 w 35"/>
                <a:gd name="T25" fmla="*/ 221 h 226"/>
                <a:gd name="T26" fmla="*/ 35 w 35"/>
                <a:gd name="T27" fmla="*/ 221 h 226"/>
                <a:gd name="T28" fmla="*/ 20 w 35"/>
                <a:gd name="T29" fmla="*/ 166 h 226"/>
                <a:gd name="T30" fmla="*/ 15 w 35"/>
                <a:gd name="T31" fmla="*/ 141 h 226"/>
                <a:gd name="T32" fmla="*/ 10 w 35"/>
                <a:gd name="T33" fmla="*/ 111 h 226"/>
                <a:gd name="T34" fmla="*/ 10 w 35"/>
                <a:gd name="T35" fmla="*/ 111 h 226"/>
                <a:gd name="T36" fmla="*/ 15 w 35"/>
                <a:gd name="T37" fmla="*/ 56 h 226"/>
                <a:gd name="T38" fmla="*/ 30 w 35"/>
                <a:gd name="T39" fmla="*/ 5 h 226"/>
                <a:gd name="T40" fmla="*/ 30 w 35"/>
                <a:gd name="T41" fmla="*/ 5 h 226"/>
                <a:gd name="T42" fmla="*/ 25 w 35"/>
                <a:gd name="T43" fmla="*/ 0 h 226"/>
                <a:gd name="T44" fmla="*/ 25 w 35"/>
                <a:gd name="T45" fmla="*/ 0 h 226"/>
                <a:gd name="T46" fmla="*/ 25 w 35"/>
                <a:gd name="T4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226">
                  <a:moveTo>
                    <a:pt x="25" y="0"/>
                  </a:moveTo>
                  <a:lnTo>
                    <a:pt x="25" y="0"/>
                  </a:lnTo>
                  <a:lnTo>
                    <a:pt x="10" y="25"/>
                  </a:lnTo>
                  <a:lnTo>
                    <a:pt x="5" y="5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41"/>
                  </a:lnTo>
                  <a:lnTo>
                    <a:pt x="0" y="171"/>
                  </a:lnTo>
                  <a:lnTo>
                    <a:pt x="10" y="201"/>
                  </a:lnTo>
                  <a:lnTo>
                    <a:pt x="25" y="226"/>
                  </a:lnTo>
                  <a:lnTo>
                    <a:pt x="25" y="226"/>
                  </a:lnTo>
                  <a:lnTo>
                    <a:pt x="30" y="226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20" y="166"/>
                  </a:lnTo>
                  <a:lnTo>
                    <a:pt x="15" y="14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5" y="5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6" name="Freeform 29"/>
            <p:cNvSpPr>
              <a:spLocks/>
            </p:cNvSpPr>
            <p:nvPr/>
          </p:nvSpPr>
          <p:spPr bwMode="auto">
            <a:xfrm>
              <a:off x="5424488" y="4132263"/>
              <a:ext cx="533400" cy="2565400"/>
            </a:xfrm>
            <a:custGeom>
              <a:avLst/>
              <a:gdLst>
                <a:gd name="T0" fmla="*/ 201 w 336"/>
                <a:gd name="T1" fmla="*/ 1595 h 1616"/>
                <a:gd name="T2" fmla="*/ 181 w 336"/>
                <a:gd name="T3" fmla="*/ 1480 h 1616"/>
                <a:gd name="T4" fmla="*/ 176 w 336"/>
                <a:gd name="T5" fmla="*/ 1360 h 1616"/>
                <a:gd name="T6" fmla="*/ 181 w 336"/>
                <a:gd name="T7" fmla="*/ 1239 h 1616"/>
                <a:gd name="T8" fmla="*/ 206 w 336"/>
                <a:gd name="T9" fmla="*/ 1124 h 1616"/>
                <a:gd name="T10" fmla="*/ 236 w 336"/>
                <a:gd name="T11" fmla="*/ 1014 h 1616"/>
                <a:gd name="T12" fmla="*/ 311 w 336"/>
                <a:gd name="T13" fmla="*/ 793 h 1616"/>
                <a:gd name="T14" fmla="*/ 331 w 336"/>
                <a:gd name="T15" fmla="*/ 677 h 1616"/>
                <a:gd name="T16" fmla="*/ 336 w 336"/>
                <a:gd name="T17" fmla="*/ 627 h 1616"/>
                <a:gd name="T18" fmla="*/ 331 w 336"/>
                <a:gd name="T19" fmla="*/ 532 h 1616"/>
                <a:gd name="T20" fmla="*/ 311 w 336"/>
                <a:gd name="T21" fmla="*/ 437 h 1616"/>
                <a:gd name="T22" fmla="*/ 281 w 336"/>
                <a:gd name="T23" fmla="*/ 341 h 1616"/>
                <a:gd name="T24" fmla="*/ 236 w 336"/>
                <a:gd name="T25" fmla="*/ 256 h 1616"/>
                <a:gd name="T26" fmla="*/ 186 w 336"/>
                <a:gd name="T27" fmla="*/ 171 h 1616"/>
                <a:gd name="T28" fmla="*/ 86 w 336"/>
                <a:gd name="T29" fmla="*/ 60 h 1616"/>
                <a:gd name="T30" fmla="*/ 10 w 336"/>
                <a:gd name="T31" fmla="*/ 0 h 1616"/>
                <a:gd name="T32" fmla="*/ 5 w 336"/>
                <a:gd name="T33" fmla="*/ 0 h 1616"/>
                <a:gd name="T34" fmla="*/ 0 w 336"/>
                <a:gd name="T35" fmla="*/ 5 h 1616"/>
                <a:gd name="T36" fmla="*/ 0 w 336"/>
                <a:gd name="T37" fmla="*/ 10 h 1616"/>
                <a:gd name="T38" fmla="*/ 141 w 336"/>
                <a:gd name="T39" fmla="*/ 156 h 1616"/>
                <a:gd name="T40" fmla="*/ 201 w 336"/>
                <a:gd name="T41" fmla="*/ 241 h 1616"/>
                <a:gd name="T42" fmla="*/ 251 w 336"/>
                <a:gd name="T43" fmla="*/ 326 h 1616"/>
                <a:gd name="T44" fmla="*/ 271 w 336"/>
                <a:gd name="T45" fmla="*/ 376 h 1616"/>
                <a:gd name="T46" fmla="*/ 296 w 336"/>
                <a:gd name="T47" fmla="*/ 482 h 1616"/>
                <a:gd name="T48" fmla="*/ 306 w 336"/>
                <a:gd name="T49" fmla="*/ 587 h 1616"/>
                <a:gd name="T50" fmla="*/ 301 w 336"/>
                <a:gd name="T51" fmla="*/ 692 h 1616"/>
                <a:gd name="T52" fmla="*/ 291 w 336"/>
                <a:gd name="T53" fmla="*/ 743 h 1616"/>
                <a:gd name="T54" fmla="*/ 261 w 336"/>
                <a:gd name="T55" fmla="*/ 853 h 1616"/>
                <a:gd name="T56" fmla="*/ 186 w 336"/>
                <a:gd name="T57" fmla="*/ 1069 h 1616"/>
                <a:gd name="T58" fmla="*/ 156 w 336"/>
                <a:gd name="T59" fmla="*/ 1184 h 1616"/>
                <a:gd name="T60" fmla="*/ 141 w 336"/>
                <a:gd name="T61" fmla="*/ 1289 h 1616"/>
                <a:gd name="T62" fmla="*/ 141 w 336"/>
                <a:gd name="T63" fmla="*/ 1450 h 1616"/>
                <a:gd name="T64" fmla="*/ 161 w 336"/>
                <a:gd name="T65" fmla="*/ 1555 h 1616"/>
                <a:gd name="T66" fmla="*/ 171 w 336"/>
                <a:gd name="T67" fmla="*/ 1606 h 1616"/>
                <a:gd name="T68" fmla="*/ 181 w 336"/>
                <a:gd name="T69" fmla="*/ 1616 h 1616"/>
                <a:gd name="T70" fmla="*/ 201 w 336"/>
                <a:gd name="T71" fmla="*/ 1611 h 1616"/>
                <a:gd name="T72" fmla="*/ 201 w 336"/>
                <a:gd name="T73" fmla="*/ 1595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1616">
                  <a:moveTo>
                    <a:pt x="201" y="1595"/>
                  </a:moveTo>
                  <a:lnTo>
                    <a:pt x="201" y="1595"/>
                  </a:lnTo>
                  <a:lnTo>
                    <a:pt x="191" y="1540"/>
                  </a:lnTo>
                  <a:lnTo>
                    <a:pt x="181" y="1480"/>
                  </a:lnTo>
                  <a:lnTo>
                    <a:pt x="176" y="1420"/>
                  </a:lnTo>
                  <a:lnTo>
                    <a:pt x="176" y="1360"/>
                  </a:lnTo>
                  <a:lnTo>
                    <a:pt x="176" y="1299"/>
                  </a:lnTo>
                  <a:lnTo>
                    <a:pt x="181" y="1239"/>
                  </a:lnTo>
                  <a:lnTo>
                    <a:pt x="191" y="1184"/>
                  </a:lnTo>
                  <a:lnTo>
                    <a:pt x="206" y="1124"/>
                  </a:lnTo>
                  <a:lnTo>
                    <a:pt x="206" y="1124"/>
                  </a:lnTo>
                  <a:lnTo>
                    <a:pt x="236" y="1014"/>
                  </a:lnTo>
                  <a:lnTo>
                    <a:pt x="276" y="903"/>
                  </a:lnTo>
                  <a:lnTo>
                    <a:pt x="311" y="793"/>
                  </a:lnTo>
                  <a:lnTo>
                    <a:pt x="326" y="738"/>
                  </a:lnTo>
                  <a:lnTo>
                    <a:pt x="331" y="677"/>
                  </a:lnTo>
                  <a:lnTo>
                    <a:pt x="331" y="677"/>
                  </a:lnTo>
                  <a:lnTo>
                    <a:pt x="336" y="627"/>
                  </a:lnTo>
                  <a:lnTo>
                    <a:pt x="336" y="582"/>
                  </a:lnTo>
                  <a:lnTo>
                    <a:pt x="331" y="532"/>
                  </a:lnTo>
                  <a:lnTo>
                    <a:pt x="326" y="482"/>
                  </a:lnTo>
                  <a:lnTo>
                    <a:pt x="311" y="437"/>
                  </a:lnTo>
                  <a:lnTo>
                    <a:pt x="301" y="386"/>
                  </a:lnTo>
                  <a:lnTo>
                    <a:pt x="281" y="341"/>
                  </a:lnTo>
                  <a:lnTo>
                    <a:pt x="261" y="296"/>
                  </a:lnTo>
                  <a:lnTo>
                    <a:pt x="236" y="256"/>
                  </a:lnTo>
                  <a:lnTo>
                    <a:pt x="211" y="211"/>
                  </a:lnTo>
                  <a:lnTo>
                    <a:pt x="186" y="171"/>
                  </a:lnTo>
                  <a:lnTo>
                    <a:pt x="151" y="136"/>
                  </a:lnTo>
                  <a:lnTo>
                    <a:pt x="86" y="60"/>
                  </a:lnTo>
                  <a:lnTo>
                    <a:pt x="46" y="3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6" y="80"/>
                  </a:lnTo>
                  <a:lnTo>
                    <a:pt x="141" y="156"/>
                  </a:lnTo>
                  <a:lnTo>
                    <a:pt x="171" y="196"/>
                  </a:lnTo>
                  <a:lnTo>
                    <a:pt x="201" y="241"/>
                  </a:lnTo>
                  <a:lnTo>
                    <a:pt x="226" y="281"/>
                  </a:lnTo>
                  <a:lnTo>
                    <a:pt x="251" y="326"/>
                  </a:lnTo>
                  <a:lnTo>
                    <a:pt x="251" y="326"/>
                  </a:lnTo>
                  <a:lnTo>
                    <a:pt x="271" y="376"/>
                  </a:lnTo>
                  <a:lnTo>
                    <a:pt x="286" y="427"/>
                  </a:lnTo>
                  <a:lnTo>
                    <a:pt x="296" y="482"/>
                  </a:lnTo>
                  <a:lnTo>
                    <a:pt x="301" y="532"/>
                  </a:lnTo>
                  <a:lnTo>
                    <a:pt x="306" y="587"/>
                  </a:lnTo>
                  <a:lnTo>
                    <a:pt x="306" y="637"/>
                  </a:lnTo>
                  <a:lnTo>
                    <a:pt x="301" y="692"/>
                  </a:lnTo>
                  <a:lnTo>
                    <a:pt x="291" y="743"/>
                  </a:lnTo>
                  <a:lnTo>
                    <a:pt x="291" y="743"/>
                  </a:lnTo>
                  <a:lnTo>
                    <a:pt x="276" y="798"/>
                  </a:lnTo>
                  <a:lnTo>
                    <a:pt x="261" y="853"/>
                  </a:lnTo>
                  <a:lnTo>
                    <a:pt x="221" y="963"/>
                  </a:lnTo>
                  <a:lnTo>
                    <a:pt x="186" y="1069"/>
                  </a:lnTo>
                  <a:lnTo>
                    <a:pt x="166" y="1129"/>
                  </a:lnTo>
                  <a:lnTo>
                    <a:pt x="156" y="1184"/>
                  </a:lnTo>
                  <a:lnTo>
                    <a:pt x="156" y="1184"/>
                  </a:lnTo>
                  <a:lnTo>
                    <a:pt x="141" y="1289"/>
                  </a:lnTo>
                  <a:lnTo>
                    <a:pt x="141" y="1395"/>
                  </a:lnTo>
                  <a:lnTo>
                    <a:pt x="141" y="1450"/>
                  </a:lnTo>
                  <a:lnTo>
                    <a:pt x="151" y="1505"/>
                  </a:lnTo>
                  <a:lnTo>
                    <a:pt x="161" y="1555"/>
                  </a:lnTo>
                  <a:lnTo>
                    <a:pt x="171" y="1606"/>
                  </a:lnTo>
                  <a:lnTo>
                    <a:pt x="171" y="1606"/>
                  </a:lnTo>
                  <a:lnTo>
                    <a:pt x="176" y="1611"/>
                  </a:lnTo>
                  <a:lnTo>
                    <a:pt x="181" y="1616"/>
                  </a:lnTo>
                  <a:lnTo>
                    <a:pt x="191" y="1616"/>
                  </a:lnTo>
                  <a:lnTo>
                    <a:pt x="201" y="1611"/>
                  </a:lnTo>
                  <a:lnTo>
                    <a:pt x="206" y="1606"/>
                  </a:lnTo>
                  <a:lnTo>
                    <a:pt x="201" y="1595"/>
                  </a:lnTo>
                  <a:lnTo>
                    <a:pt x="201" y="159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7" name="Freeform 30"/>
            <p:cNvSpPr>
              <a:spLocks/>
            </p:cNvSpPr>
            <p:nvPr/>
          </p:nvSpPr>
          <p:spPr bwMode="auto">
            <a:xfrm>
              <a:off x="4716463" y="3773488"/>
              <a:ext cx="876300" cy="598488"/>
            </a:xfrm>
            <a:custGeom>
              <a:avLst/>
              <a:gdLst>
                <a:gd name="T0" fmla="*/ 461 w 552"/>
                <a:gd name="T1" fmla="*/ 266 h 377"/>
                <a:gd name="T2" fmla="*/ 461 w 552"/>
                <a:gd name="T3" fmla="*/ 266 h 377"/>
                <a:gd name="T4" fmla="*/ 466 w 552"/>
                <a:gd name="T5" fmla="*/ 281 h 377"/>
                <a:gd name="T6" fmla="*/ 471 w 552"/>
                <a:gd name="T7" fmla="*/ 296 h 377"/>
                <a:gd name="T8" fmla="*/ 471 w 552"/>
                <a:gd name="T9" fmla="*/ 316 h 377"/>
                <a:gd name="T10" fmla="*/ 461 w 552"/>
                <a:gd name="T11" fmla="*/ 336 h 377"/>
                <a:gd name="T12" fmla="*/ 446 w 552"/>
                <a:gd name="T13" fmla="*/ 352 h 377"/>
                <a:gd name="T14" fmla="*/ 421 w 552"/>
                <a:gd name="T15" fmla="*/ 367 h 377"/>
                <a:gd name="T16" fmla="*/ 381 w 552"/>
                <a:gd name="T17" fmla="*/ 377 h 377"/>
                <a:gd name="T18" fmla="*/ 381 w 552"/>
                <a:gd name="T19" fmla="*/ 377 h 377"/>
                <a:gd name="T20" fmla="*/ 361 w 552"/>
                <a:gd name="T21" fmla="*/ 377 h 377"/>
                <a:gd name="T22" fmla="*/ 341 w 552"/>
                <a:gd name="T23" fmla="*/ 367 h 377"/>
                <a:gd name="T24" fmla="*/ 321 w 552"/>
                <a:gd name="T25" fmla="*/ 352 h 377"/>
                <a:gd name="T26" fmla="*/ 301 w 552"/>
                <a:gd name="T27" fmla="*/ 336 h 377"/>
                <a:gd name="T28" fmla="*/ 261 w 552"/>
                <a:gd name="T29" fmla="*/ 291 h 377"/>
                <a:gd name="T30" fmla="*/ 216 w 552"/>
                <a:gd name="T31" fmla="*/ 236 h 377"/>
                <a:gd name="T32" fmla="*/ 171 w 552"/>
                <a:gd name="T33" fmla="*/ 171 h 377"/>
                <a:gd name="T34" fmla="*/ 120 w 552"/>
                <a:gd name="T35" fmla="*/ 116 h 377"/>
                <a:gd name="T36" fmla="*/ 90 w 552"/>
                <a:gd name="T37" fmla="*/ 86 h 377"/>
                <a:gd name="T38" fmla="*/ 65 w 552"/>
                <a:gd name="T39" fmla="*/ 61 h 377"/>
                <a:gd name="T40" fmla="*/ 35 w 552"/>
                <a:gd name="T41" fmla="*/ 40 h 377"/>
                <a:gd name="T42" fmla="*/ 0 w 552"/>
                <a:gd name="T43" fmla="*/ 25 h 377"/>
                <a:gd name="T44" fmla="*/ 0 w 552"/>
                <a:gd name="T45" fmla="*/ 25 h 377"/>
                <a:gd name="T46" fmla="*/ 35 w 552"/>
                <a:gd name="T47" fmla="*/ 15 h 377"/>
                <a:gd name="T48" fmla="*/ 130 w 552"/>
                <a:gd name="T49" fmla="*/ 5 h 377"/>
                <a:gd name="T50" fmla="*/ 196 w 552"/>
                <a:gd name="T51" fmla="*/ 0 h 377"/>
                <a:gd name="T52" fmla="*/ 266 w 552"/>
                <a:gd name="T53" fmla="*/ 0 h 377"/>
                <a:gd name="T54" fmla="*/ 336 w 552"/>
                <a:gd name="T55" fmla="*/ 10 h 377"/>
                <a:gd name="T56" fmla="*/ 406 w 552"/>
                <a:gd name="T57" fmla="*/ 25 h 377"/>
                <a:gd name="T58" fmla="*/ 406 w 552"/>
                <a:gd name="T59" fmla="*/ 25 h 377"/>
                <a:gd name="T60" fmla="*/ 441 w 552"/>
                <a:gd name="T61" fmla="*/ 40 h 377"/>
                <a:gd name="T62" fmla="*/ 471 w 552"/>
                <a:gd name="T63" fmla="*/ 56 h 377"/>
                <a:gd name="T64" fmla="*/ 497 w 552"/>
                <a:gd name="T65" fmla="*/ 71 h 377"/>
                <a:gd name="T66" fmla="*/ 517 w 552"/>
                <a:gd name="T67" fmla="*/ 86 h 377"/>
                <a:gd name="T68" fmla="*/ 532 w 552"/>
                <a:gd name="T69" fmla="*/ 106 h 377"/>
                <a:gd name="T70" fmla="*/ 542 w 552"/>
                <a:gd name="T71" fmla="*/ 121 h 377"/>
                <a:gd name="T72" fmla="*/ 552 w 552"/>
                <a:gd name="T73" fmla="*/ 141 h 377"/>
                <a:gd name="T74" fmla="*/ 552 w 552"/>
                <a:gd name="T75" fmla="*/ 161 h 377"/>
                <a:gd name="T76" fmla="*/ 552 w 552"/>
                <a:gd name="T77" fmla="*/ 176 h 377"/>
                <a:gd name="T78" fmla="*/ 552 w 552"/>
                <a:gd name="T79" fmla="*/ 196 h 377"/>
                <a:gd name="T80" fmla="*/ 542 w 552"/>
                <a:gd name="T81" fmla="*/ 211 h 377"/>
                <a:gd name="T82" fmla="*/ 532 w 552"/>
                <a:gd name="T83" fmla="*/ 226 h 377"/>
                <a:gd name="T84" fmla="*/ 522 w 552"/>
                <a:gd name="T85" fmla="*/ 241 h 377"/>
                <a:gd name="T86" fmla="*/ 507 w 552"/>
                <a:gd name="T87" fmla="*/ 251 h 377"/>
                <a:gd name="T88" fmla="*/ 486 w 552"/>
                <a:gd name="T89" fmla="*/ 261 h 377"/>
                <a:gd name="T90" fmla="*/ 461 w 552"/>
                <a:gd name="T91" fmla="*/ 266 h 377"/>
                <a:gd name="T92" fmla="*/ 461 w 552"/>
                <a:gd name="T93" fmla="*/ 26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2" h="377">
                  <a:moveTo>
                    <a:pt x="461" y="266"/>
                  </a:moveTo>
                  <a:lnTo>
                    <a:pt x="461" y="266"/>
                  </a:lnTo>
                  <a:lnTo>
                    <a:pt x="466" y="281"/>
                  </a:lnTo>
                  <a:lnTo>
                    <a:pt x="471" y="296"/>
                  </a:lnTo>
                  <a:lnTo>
                    <a:pt x="471" y="316"/>
                  </a:lnTo>
                  <a:lnTo>
                    <a:pt x="461" y="336"/>
                  </a:lnTo>
                  <a:lnTo>
                    <a:pt x="446" y="352"/>
                  </a:lnTo>
                  <a:lnTo>
                    <a:pt x="421" y="367"/>
                  </a:lnTo>
                  <a:lnTo>
                    <a:pt x="381" y="377"/>
                  </a:lnTo>
                  <a:lnTo>
                    <a:pt x="381" y="377"/>
                  </a:lnTo>
                  <a:lnTo>
                    <a:pt x="361" y="377"/>
                  </a:lnTo>
                  <a:lnTo>
                    <a:pt x="341" y="367"/>
                  </a:lnTo>
                  <a:lnTo>
                    <a:pt x="321" y="352"/>
                  </a:lnTo>
                  <a:lnTo>
                    <a:pt x="301" y="336"/>
                  </a:lnTo>
                  <a:lnTo>
                    <a:pt x="261" y="291"/>
                  </a:lnTo>
                  <a:lnTo>
                    <a:pt x="216" y="236"/>
                  </a:lnTo>
                  <a:lnTo>
                    <a:pt x="171" y="171"/>
                  </a:lnTo>
                  <a:lnTo>
                    <a:pt x="120" y="116"/>
                  </a:lnTo>
                  <a:lnTo>
                    <a:pt x="90" y="86"/>
                  </a:lnTo>
                  <a:lnTo>
                    <a:pt x="65" y="61"/>
                  </a:lnTo>
                  <a:lnTo>
                    <a:pt x="35" y="4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5" y="15"/>
                  </a:lnTo>
                  <a:lnTo>
                    <a:pt x="130" y="5"/>
                  </a:lnTo>
                  <a:lnTo>
                    <a:pt x="196" y="0"/>
                  </a:lnTo>
                  <a:lnTo>
                    <a:pt x="266" y="0"/>
                  </a:lnTo>
                  <a:lnTo>
                    <a:pt x="336" y="10"/>
                  </a:lnTo>
                  <a:lnTo>
                    <a:pt x="406" y="25"/>
                  </a:lnTo>
                  <a:lnTo>
                    <a:pt x="406" y="25"/>
                  </a:lnTo>
                  <a:lnTo>
                    <a:pt x="441" y="40"/>
                  </a:lnTo>
                  <a:lnTo>
                    <a:pt x="471" y="56"/>
                  </a:lnTo>
                  <a:lnTo>
                    <a:pt x="497" y="71"/>
                  </a:lnTo>
                  <a:lnTo>
                    <a:pt x="517" y="86"/>
                  </a:lnTo>
                  <a:lnTo>
                    <a:pt x="532" y="106"/>
                  </a:lnTo>
                  <a:lnTo>
                    <a:pt x="542" y="121"/>
                  </a:lnTo>
                  <a:lnTo>
                    <a:pt x="552" y="141"/>
                  </a:lnTo>
                  <a:lnTo>
                    <a:pt x="552" y="161"/>
                  </a:lnTo>
                  <a:lnTo>
                    <a:pt x="552" y="176"/>
                  </a:lnTo>
                  <a:lnTo>
                    <a:pt x="552" y="196"/>
                  </a:lnTo>
                  <a:lnTo>
                    <a:pt x="542" y="211"/>
                  </a:lnTo>
                  <a:lnTo>
                    <a:pt x="532" y="226"/>
                  </a:lnTo>
                  <a:lnTo>
                    <a:pt x="522" y="241"/>
                  </a:lnTo>
                  <a:lnTo>
                    <a:pt x="507" y="251"/>
                  </a:lnTo>
                  <a:lnTo>
                    <a:pt x="486" y="261"/>
                  </a:lnTo>
                  <a:lnTo>
                    <a:pt x="461" y="266"/>
                  </a:lnTo>
                  <a:lnTo>
                    <a:pt x="461" y="26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8" name="Freeform 31"/>
            <p:cNvSpPr>
              <a:spLocks/>
            </p:cNvSpPr>
            <p:nvPr/>
          </p:nvSpPr>
          <p:spPr bwMode="auto">
            <a:xfrm>
              <a:off x="4716463" y="3805238"/>
              <a:ext cx="755650" cy="398463"/>
            </a:xfrm>
            <a:custGeom>
              <a:avLst/>
              <a:gdLst>
                <a:gd name="T0" fmla="*/ 0 w 476"/>
                <a:gd name="T1" fmla="*/ 5 h 251"/>
                <a:gd name="T2" fmla="*/ 0 w 476"/>
                <a:gd name="T3" fmla="*/ 5 h 251"/>
                <a:gd name="T4" fmla="*/ 35 w 476"/>
                <a:gd name="T5" fmla="*/ 5 h 251"/>
                <a:gd name="T6" fmla="*/ 70 w 476"/>
                <a:gd name="T7" fmla="*/ 10 h 251"/>
                <a:gd name="T8" fmla="*/ 140 w 476"/>
                <a:gd name="T9" fmla="*/ 25 h 251"/>
                <a:gd name="T10" fmla="*/ 206 w 476"/>
                <a:gd name="T11" fmla="*/ 51 h 251"/>
                <a:gd name="T12" fmla="*/ 271 w 476"/>
                <a:gd name="T13" fmla="*/ 81 h 251"/>
                <a:gd name="T14" fmla="*/ 271 w 476"/>
                <a:gd name="T15" fmla="*/ 81 h 251"/>
                <a:gd name="T16" fmla="*/ 326 w 476"/>
                <a:gd name="T17" fmla="*/ 121 h 251"/>
                <a:gd name="T18" fmla="*/ 371 w 476"/>
                <a:gd name="T19" fmla="*/ 161 h 251"/>
                <a:gd name="T20" fmla="*/ 466 w 476"/>
                <a:gd name="T21" fmla="*/ 251 h 251"/>
                <a:gd name="T22" fmla="*/ 466 w 476"/>
                <a:gd name="T23" fmla="*/ 251 h 251"/>
                <a:gd name="T24" fmla="*/ 471 w 476"/>
                <a:gd name="T25" fmla="*/ 251 h 251"/>
                <a:gd name="T26" fmla="*/ 476 w 476"/>
                <a:gd name="T27" fmla="*/ 251 h 251"/>
                <a:gd name="T28" fmla="*/ 476 w 476"/>
                <a:gd name="T29" fmla="*/ 246 h 251"/>
                <a:gd name="T30" fmla="*/ 476 w 476"/>
                <a:gd name="T31" fmla="*/ 241 h 251"/>
                <a:gd name="T32" fmla="*/ 476 w 476"/>
                <a:gd name="T33" fmla="*/ 241 h 251"/>
                <a:gd name="T34" fmla="*/ 456 w 476"/>
                <a:gd name="T35" fmla="*/ 216 h 251"/>
                <a:gd name="T36" fmla="*/ 436 w 476"/>
                <a:gd name="T37" fmla="*/ 186 h 251"/>
                <a:gd name="T38" fmla="*/ 381 w 476"/>
                <a:gd name="T39" fmla="*/ 141 h 251"/>
                <a:gd name="T40" fmla="*/ 326 w 476"/>
                <a:gd name="T41" fmla="*/ 96 h 251"/>
                <a:gd name="T42" fmla="*/ 266 w 476"/>
                <a:gd name="T43" fmla="*/ 61 h 251"/>
                <a:gd name="T44" fmla="*/ 266 w 476"/>
                <a:gd name="T45" fmla="*/ 61 h 251"/>
                <a:gd name="T46" fmla="*/ 206 w 476"/>
                <a:gd name="T47" fmla="*/ 30 h 251"/>
                <a:gd name="T48" fmla="*/ 135 w 476"/>
                <a:gd name="T49" fmla="*/ 10 h 251"/>
                <a:gd name="T50" fmla="*/ 105 w 476"/>
                <a:gd name="T51" fmla="*/ 5 h 251"/>
                <a:gd name="T52" fmla="*/ 70 w 476"/>
                <a:gd name="T53" fmla="*/ 0 h 251"/>
                <a:gd name="T54" fmla="*/ 35 w 476"/>
                <a:gd name="T55" fmla="*/ 0 h 251"/>
                <a:gd name="T56" fmla="*/ 0 w 476"/>
                <a:gd name="T57" fmla="*/ 0 h 251"/>
                <a:gd name="T58" fmla="*/ 0 w 476"/>
                <a:gd name="T59" fmla="*/ 0 h 251"/>
                <a:gd name="T60" fmla="*/ 0 w 476"/>
                <a:gd name="T61" fmla="*/ 5 h 251"/>
                <a:gd name="T62" fmla="*/ 0 w 476"/>
                <a:gd name="T63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6" h="251">
                  <a:moveTo>
                    <a:pt x="0" y="5"/>
                  </a:moveTo>
                  <a:lnTo>
                    <a:pt x="0" y="5"/>
                  </a:lnTo>
                  <a:lnTo>
                    <a:pt x="35" y="5"/>
                  </a:lnTo>
                  <a:lnTo>
                    <a:pt x="70" y="10"/>
                  </a:lnTo>
                  <a:lnTo>
                    <a:pt x="140" y="25"/>
                  </a:lnTo>
                  <a:lnTo>
                    <a:pt x="206" y="51"/>
                  </a:lnTo>
                  <a:lnTo>
                    <a:pt x="271" y="81"/>
                  </a:lnTo>
                  <a:lnTo>
                    <a:pt x="271" y="81"/>
                  </a:lnTo>
                  <a:lnTo>
                    <a:pt x="326" y="121"/>
                  </a:lnTo>
                  <a:lnTo>
                    <a:pt x="371" y="16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71" y="251"/>
                  </a:lnTo>
                  <a:lnTo>
                    <a:pt x="476" y="251"/>
                  </a:lnTo>
                  <a:lnTo>
                    <a:pt x="476" y="246"/>
                  </a:lnTo>
                  <a:lnTo>
                    <a:pt x="476" y="241"/>
                  </a:lnTo>
                  <a:lnTo>
                    <a:pt x="476" y="241"/>
                  </a:lnTo>
                  <a:lnTo>
                    <a:pt x="456" y="216"/>
                  </a:lnTo>
                  <a:lnTo>
                    <a:pt x="436" y="186"/>
                  </a:lnTo>
                  <a:lnTo>
                    <a:pt x="381" y="141"/>
                  </a:lnTo>
                  <a:lnTo>
                    <a:pt x="326" y="96"/>
                  </a:lnTo>
                  <a:lnTo>
                    <a:pt x="266" y="61"/>
                  </a:lnTo>
                  <a:lnTo>
                    <a:pt x="266" y="61"/>
                  </a:lnTo>
                  <a:lnTo>
                    <a:pt x="206" y="30"/>
                  </a:lnTo>
                  <a:lnTo>
                    <a:pt x="135" y="10"/>
                  </a:lnTo>
                  <a:lnTo>
                    <a:pt x="105" y="5"/>
                  </a:lnTo>
                  <a:lnTo>
                    <a:pt x="70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9" name="Freeform 32"/>
            <p:cNvSpPr>
              <a:spLocks/>
            </p:cNvSpPr>
            <p:nvPr/>
          </p:nvSpPr>
          <p:spPr bwMode="auto">
            <a:xfrm>
              <a:off x="5067300" y="4076700"/>
              <a:ext cx="309563" cy="87313"/>
            </a:xfrm>
            <a:custGeom>
              <a:avLst/>
              <a:gdLst>
                <a:gd name="T0" fmla="*/ 190 w 195"/>
                <a:gd name="T1" fmla="*/ 0 h 55"/>
                <a:gd name="T2" fmla="*/ 190 w 195"/>
                <a:gd name="T3" fmla="*/ 0 h 55"/>
                <a:gd name="T4" fmla="*/ 145 w 195"/>
                <a:gd name="T5" fmla="*/ 20 h 55"/>
                <a:gd name="T6" fmla="*/ 100 w 195"/>
                <a:gd name="T7" fmla="*/ 35 h 55"/>
                <a:gd name="T8" fmla="*/ 50 w 195"/>
                <a:gd name="T9" fmla="*/ 45 h 55"/>
                <a:gd name="T10" fmla="*/ 0 w 195"/>
                <a:gd name="T11" fmla="*/ 55 h 55"/>
                <a:gd name="T12" fmla="*/ 0 w 195"/>
                <a:gd name="T13" fmla="*/ 55 h 55"/>
                <a:gd name="T14" fmla="*/ 0 w 195"/>
                <a:gd name="T15" fmla="*/ 55 h 55"/>
                <a:gd name="T16" fmla="*/ 0 w 195"/>
                <a:gd name="T17" fmla="*/ 55 h 55"/>
                <a:gd name="T18" fmla="*/ 50 w 195"/>
                <a:gd name="T19" fmla="*/ 50 h 55"/>
                <a:gd name="T20" fmla="*/ 100 w 195"/>
                <a:gd name="T21" fmla="*/ 40 h 55"/>
                <a:gd name="T22" fmla="*/ 145 w 195"/>
                <a:gd name="T23" fmla="*/ 30 h 55"/>
                <a:gd name="T24" fmla="*/ 195 w 195"/>
                <a:gd name="T25" fmla="*/ 5 h 55"/>
                <a:gd name="T26" fmla="*/ 195 w 195"/>
                <a:gd name="T27" fmla="*/ 5 h 55"/>
                <a:gd name="T28" fmla="*/ 195 w 195"/>
                <a:gd name="T29" fmla="*/ 5 h 55"/>
                <a:gd name="T30" fmla="*/ 195 w 195"/>
                <a:gd name="T31" fmla="*/ 0 h 55"/>
                <a:gd name="T32" fmla="*/ 190 w 195"/>
                <a:gd name="T33" fmla="*/ 0 h 55"/>
                <a:gd name="T34" fmla="*/ 190 w 195"/>
                <a:gd name="T35" fmla="*/ 0 h 55"/>
                <a:gd name="T36" fmla="*/ 190 w 195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55">
                  <a:moveTo>
                    <a:pt x="190" y="0"/>
                  </a:moveTo>
                  <a:lnTo>
                    <a:pt x="190" y="0"/>
                  </a:lnTo>
                  <a:lnTo>
                    <a:pt x="145" y="20"/>
                  </a:lnTo>
                  <a:lnTo>
                    <a:pt x="100" y="35"/>
                  </a:lnTo>
                  <a:lnTo>
                    <a:pt x="5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50" y="50"/>
                  </a:lnTo>
                  <a:lnTo>
                    <a:pt x="100" y="40"/>
                  </a:lnTo>
                  <a:lnTo>
                    <a:pt x="145" y="30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0" name="Freeform 33"/>
            <p:cNvSpPr>
              <a:spLocks/>
            </p:cNvSpPr>
            <p:nvPr/>
          </p:nvSpPr>
          <p:spPr bwMode="auto">
            <a:xfrm>
              <a:off x="4954588" y="3949700"/>
              <a:ext cx="255588" cy="39688"/>
            </a:xfrm>
            <a:custGeom>
              <a:avLst/>
              <a:gdLst>
                <a:gd name="T0" fmla="*/ 161 w 161"/>
                <a:gd name="T1" fmla="*/ 0 h 25"/>
                <a:gd name="T2" fmla="*/ 161 w 161"/>
                <a:gd name="T3" fmla="*/ 0 h 25"/>
                <a:gd name="T4" fmla="*/ 121 w 161"/>
                <a:gd name="T5" fmla="*/ 0 h 25"/>
                <a:gd name="T6" fmla="*/ 81 w 161"/>
                <a:gd name="T7" fmla="*/ 5 h 25"/>
                <a:gd name="T8" fmla="*/ 41 w 161"/>
                <a:gd name="T9" fmla="*/ 15 h 25"/>
                <a:gd name="T10" fmla="*/ 0 w 161"/>
                <a:gd name="T11" fmla="*/ 15 h 25"/>
                <a:gd name="T12" fmla="*/ 0 w 161"/>
                <a:gd name="T13" fmla="*/ 15 h 25"/>
                <a:gd name="T14" fmla="*/ 0 w 161"/>
                <a:gd name="T15" fmla="*/ 15 h 25"/>
                <a:gd name="T16" fmla="*/ 0 w 161"/>
                <a:gd name="T17" fmla="*/ 15 h 25"/>
                <a:gd name="T18" fmla="*/ 21 w 161"/>
                <a:gd name="T19" fmla="*/ 20 h 25"/>
                <a:gd name="T20" fmla="*/ 41 w 161"/>
                <a:gd name="T21" fmla="*/ 25 h 25"/>
                <a:gd name="T22" fmla="*/ 81 w 161"/>
                <a:gd name="T23" fmla="*/ 20 h 25"/>
                <a:gd name="T24" fmla="*/ 161 w 161"/>
                <a:gd name="T25" fmla="*/ 5 h 25"/>
                <a:gd name="T26" fmla="*/ 161 w 161"/>
                <a:gd name="T27" fmla="*/ 5 h 25"/>
                <a:gd name="T28" fmla="*/ 161 w 161"/>
                <a:gd name="T29" fmla="*/ 0 h 25"/>
                <a:gd name="T30" fmla="*/ 161 w 161"/>
                <a:gd name="T3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25">
                  <a:moveTo>
                    <a:pt x="161" y="0"/>
                  </a:moveTo>
                  <a:lnTo>
                    <a:pt x="161" y="0"/>
                  </a:lnTo>
                  <a:lnTo>
                    <a:pt x="121" y="0"/>
                  </a:lnTo>
                  <a:lnTo>
                    <a:pt x="81" y="5"/>
                  </a:lnTo>
                  <a:lnTo>
                    <a:pt x="4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1" y="20"/>
                  </a:lnTo>
                  <a:lnTo>
                    <a:pt x="41" y="25"/>
                  </a:lnTo>
                  <a:lnTo>
                    <a:pt x="81" y="20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1" name="Freeform 34"/>
            <p:cNvSpPr>
              <a:spLocks/>
            </p:cNvSpPr>
            <p:nvPr/>
          </p:nvSpPr>
          <p:spPr bwMode="auto">
            <a:xfrm>
              <a:off x="5202238" y="3781425"/>
              <a:ext cx="63500" cy="215900"/>
            </a:xfrm>
            <a:custGeom>
              <a:avLst/>
              <a:gdLst>
                <a:gd name="T0" fmla="*/ 0 w 40"/>
                <a:gd name="T1" fmla="*/ 5 h 136"/>
                <a:gd name="T2" fmla="*/ 0 w 40"/>
                <a:gd name="T3" fmla="*/ 5 h 136"/>
                <a:gd name="T4" fmla="*/ 25 w 40"/>
                <a:gd name="T5" fmla="*/ 66 h 136"/>
                <a:gd name="T6" fmla="*/ 30 w 40"/>
                <a:gd name="T7" fmla="*/ 101 h 136"/>
                <a:gd name="T8" fmla="*/ 35 w 40"/>
                <a:gd name="T9" fmla="*/ 131 h 136"/>
                <a:gd name="T10" fmla="*/ 35 w 40"/>
                <a:gd name="T11" fmla="*/ 131 h 136"/>
                <a:gd name="T12" fmla="*/ 35 w 40"/>
                <a:gd name="T13" fmla="*/ 136 h 136"/>
                <a:gd name="T14" fmla="*/ 40 w 40"/>
                <a:gd name="T15" fmla="*/ 131 h 136"/>
                <a:gd name="T16" fmla="*/ 40 w 40"/>
                <a:gd name="T17" fmla="*/ 131 h 136"/>
                <a:gd name="T18" fmla="*/ 40 w 40"/>
                <a:gd name="T19" fmla="*/ 116 h 136"/>
                <a:gd name="T20" fmla="*/ 40 w 40"/>
                <a:gd name="T21" fmla="*/ 101 h 136"/>
                <a:gd name="T22" fmla="*/ 35 w 40"/>
                <a:gd name="T23" fmla="*/ 66 h 136"/>
                <a:gd name="T24" fmla="*/ 20 w 40"/>
                <a:gd name="T25" fmla="*/ 30 h 136"/>
                <a:gd name="T26" fmla="*/ 5 w 40"/>
                <a:gd name="T27" fmla="*/ 5 h 136"/>
                <a:gd name="T28" fmla="*/ 5 w 40"/>
                <a:gd name="T29" fmla="*/ 5 h 136"/>
                <a:gd name="T30" fmla="*/ 0 w 40"/>
                <a:gd name="T31" fmla="*/ 0 h 136"/>
                <a:gd name="T32" fmla="*/ 0 w 40"/>
                <a:gd name="T33" fmla="*/ 5 h 136"/>
                <a:gd name="T34" fmla="*/ 0 w 40"/>
                <a:gd name="T35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36">
                  <a:moveTo>
                    <a:pt x="0" y="5"/>
                  </a:moveTo>
                  <a:lnTo>
                    <a:pt x="0" y="5"/>
                  </a:lnTo>
                  <a:lnTo>
                    <a:pt x="25" y="66"/>
                  </a:lnTo>
                  <a:lnTo>
                    <a:pt x="30" y="10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6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0" y="116"/>
                  </a:lnTo>
                  <a:lnTo>
                    <a:pt x="40" y="101"/>
                  </a:lnTo>
                  <a:lnTo>
                    <a:pt x="35" y="66"/>
                  </a:lnTo>
                  <a:lnTo>
                    <a:pt x="20" y="3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2" name="Freeform 35"/>
            <p:cNvSpPr>
              <a:spLocks/>
            </p:cNvSpPr>
            <p:nvPr/>
          </p:nvSpPr>
          <p:spPr bwMode="auto">
            <a:xfrm>
              <a:off x="5432425" y="3844925"/>
              <a:ext cx="47625" cy="311150"/>
            </a:xfrm>
            <a:custGeom>
              <a:avLst/>
              <a:gdLst>
                <a:gd name="T0" fmla="*/ 0 w 30"/>
                <a:gd name="T1" fmla="*/ 5 h 196"/>
                <a:gd name="T2" fmla="*/ 0 w 30"/>
                <a:gd name="T3" fmla="*/ 5 h 196"/>
                <a:gd name="T4" fmla="*/ 10 w 30"/>
                <a:gd name="T5" fmla="*/ 51 h 196"/>
                <a:gd name="T6" fmla="*/ 15 w 30"/>
                <a:gd name="T7" fmla="*/ 96 h 196"/>
                <a:gd name="T8" fmla="*/ 15 w 30"/>
                <a:gd name="T9" fmla="*/ 96 h 196"/>
                <a:gd name="T10" fmla="*/ 15 w 30"/>
                <a:gd name="T11" fmla="*/ 121 h 196"/>
                <a:gd name="T12" fmla="*/ 10 w 30"/>
                <a:gd name="T13" fmla="*/ 146 h 196"/>
                <a:gd name="T14" fmla="*/ 0 w 30"/>
                <a:gd name="T15" fmla="*/ 196 h 196"/>
                <a:gd name="T16" fmla="*/ 0 w 30"/>
                <a:gd name="T17" fmla="*/ 196 h 196"/>
                <a:gd name="T18" fmla="*/ 0 w 30"/>
                <a:gd name="T19" fmla="*/ 196 h 196"/>
                <a:gd name="T20" fmla="*/ 5 w 30"/>
                <a:gd name="T21" fmla="*/ 196 h 196"/>
                <a:gd name="T22" fmla="*/ 5 w 30"/>
                <a:gd name="T23" fmla="*/ 196 h 196"/>
                <a:gd name="T24" fmla="*/ 20 w 30"/>
                <a:gd name="T25" fmla="*/ 181 h 196"/>
                <a:gd name="T26" fmla="*/ 25 w 30"/>
                <a:gd name="T27" fmla="*/ 156 h 196"/>
                <a:gd name="T28" fmla="*/ 30 w 30"/>
                <a:gd name="T29" fmla="*/ 131 h 196"/>
                <a:gd name="T30" fmla="*/ 30 w 30"/>
                <a:gd name="T31" fmla="*/ 101 h 196"/>
                <a:gd name="T32" fmla="*/ 30 w 30"/>
                <a:gd name="T33" fmla="*/ 71 h 196"/>
                <a:gd name="T34" fmla="*/ 25 w 30"/>
                <a:gd name="T35" fmla="*/ 46 h 196"/>
                <a:gd name="T36" fmla="*/ 15 w 30"/>
                <a:gd name="T37" fmla="*/ 21 h 196"/>
                <a:gd name="T38" fmla="*/ 5 w 30"/>
                <a:gd name="T39" fmla="*/ 0 h 196"/>
                <a:gd name="T40" fmla="*/ 5 w 30"/>
                <a:gd name="T41" fmla="*/ 0 h 196"/>
                <a:gd name="T42" fmla="*/ 0 w 30"/>
                <a:gd name="T43" fmla="*/ 0 h 196"/>
                <a:gd name="T44" fmla="*/ 0 w 30"/>
                <a:gd name="T45" fmla="*/ 5 h 196"/>
                <a:gd name="T46" fmla="*/ 0 w 30"/>
                <a:gd name="T4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196">
                  <a:moveTo>
                    <a:pt x="0" y="5"/>
                  </a:moveTo>
                  <a:lnTo>
                    <a:pt x="0" y="5"/>
                  </a:lnTo>
                  <a:lnTo>
                    <a:pt x="10" y="51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121"/>
                  </a:lnTo>
                  <a:lnTo>
                    <a:pt x="10" y="14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20" y="181"/>
                  </a:lnTo>
                  <a:lnTo>
                    <a:pt x="25" y="156"/>
                  </a:lnTo>
                  <a:lnTo>
                    <a:pt x="30" y="131"/>
                  </a:lnTo>
                  <a:lnTo>
                    <a:pt x="30" y="101"/>
                  </a:lnTo>
                  <a:lnTo>
                    <a:pt x="30" y="71"/>
                  </a:lnTo>
                  <a:lnTo>
                    <a:pt x="25" y="46"/>
                  </a:lnTo>
                  <a:lnTo>
                    <a:pt x="15" y="2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3" name="Freeform 36"/>
            <p:cNvSpPr>
              <a:spLocks/>
            </p:cNvSpPr>
            <p:nvPr/>
          </p:nvSpPr>
          <p:spPr bwMode="auto">
            <a:xfrm>
              <a:off x="5703888" y="3582988"/>
              <a:ext cx="230188" cy="995363"/>
            </a:xfrm>
            <a:custGeom>
              <a:avLst/>
              <a:gdLst>
                <a:gd name="T0" fmla="*/ 140 w 145"/>
                <a:gd name="T1" fmla="*/ 0 h 627"/>
                <a:gd name="T2" fmla="*/ 140 w 145"/>
                <a:gd name="T3" fmla="*/ 0 h 627"/>
                <a:gd name="T4" fmla="*/ 110 w 145"/>
                <a:gd name="T5" fmla="*/ 30 h 627"/>
                <a:gd name="T6" fmla="*/ 85 w 145"/>
                <a:gd name="T7" fmla="*/ 60 h 627"/>
                <a:gd name="T8" fmla="*/ 60 w 145"/>
                <a:gd name="T9" fmla="*/ 90 h 627"/>
                <a:gd name="T10" fmla="*/ 45 w 145"/>
                <a:gd name="T11" fmla="*/ 125 h 627"/>
                <a:gd name="T12" fmla="*/ 30 w 145"/>
                <a:gd name="T13" fmla="*/ 165 h 627"/>
                <a:gd name="T14" fmla="*/ 15 w 145"/>
                <a:gd name="T15" fmla="*/ 201 h 627"/>
                <a:gd name="T16" fmla="*/ 10 w 145"/>
                <a:gd name="T17" fmla="*/ 241 h 627"/>
                <a:gd name="T18" fmla="*/ 5 w 145"/>
                <a:gd name="T19" fmla="*/ 281 h 627"/>
                <a:gd name="T20" fmla="*/ 5 w 145"/>
                <a:gd name="T21" fmla="*/ 281 h 627"/>
                <a:gd name="T22" fmla="*/ 0 w 145"/>
                <a:gd name="T23" fmla="*/ 326 h 627"/>
                <a:gd name="T24" fmla="*/ 5 w 145"/>
                <a:gd name="T25" fmla="*/ 376 h 627"/>
                <a:gd name="T26" fmla="*/ 15 w 145"/>
                <a:gd name="T27" fmla="*/ 466 h 627"/>
                <a:gd name="T28" fmla="*/ 15 w 145"/>
                <a:gd name="T29" fmla="*/ 466 h 627"/>
                <a:gd name="T30" fmla="*/ 25 w 145"/>
                <a:gd name="T31" fmla="*/ 547 h 627"/>
                <a:gd name="T32" fmla="*/ 40 w 145"/>
                <a:gd name="T33" fmla="*/ 587 h 627"/>
                <a:gd name="T34" fmla="*/ 55 w 145"/>
                <a:gd name="T35" fmla="*/ 627 h 627"/>
                <a:gd name="T36" fmla="*/ 55 w 145"/>
                <a:gd name="T37" fmla="*/ 627 h 627"/>
                <a:gd name="T38" fmla="*/ 60 w 145"/>
                <a:gd name="T39" fmla="*/ 627 h 627"/>
                <a:gd name="T40" fmla="*/ 60 w 145"/>
                <a:gd name="T41" fmla="*/ 622 h 627"/>
                <a:gd name="T42" fmla="*/ 60 w 145"/>
                <a:gd name="T43" fmla="*/ 622 h 627"/>
                <a:gd name="T44" fmla="*/ 55 w 145"/>
                <a:gd name="T45" fmla="*/ 587 h 627"/>
                <a:gd name="T46" fmla="*/ 50 w 145"/>
                <a:gd name="T47" fmla="*/ 552 h 627"/>
                <a:gd name="T48" fmla="*/ 35 w 145"/>
                <a:gd name="T49" fmla="*/ 482 h 627"/>
                <a:gd name="T50" fmla="*/ 35 w 145"/>
                <a:gd name="T51" fmla="*/ 482 h 627"/>
                <a:gd name="T52" fmla="*/ 20 w 145"/>
                <a:gd name="T53" fmla="*/ 401 h 627"/>
                <a:gd name="T54" fmla="*/ 15 w 145"/>
                <a:gd name="T55" fmla="*/ 316 h 627"/>
                <a:gd name="T56" fmla="*/ 15 w 145"/>
                <a:gd name="T57" fmla="*/ 316 h 627"/>
                <a:gd name="T58" fmla="*/ 20 w 145"/>
                <a:gd name="T59" fmla="*/ 271 h 627"/>
                <a:gd name="T60" fmla="*/ 25 w 145"/>
                <a:gd name="T61" fmla="*/ 226 h 627"/>
                <a:gd name="T62" fmla="*/ 35 w 145"/>
                <a:gd name="T63" fmla="*/ 186 h 627"/>
                <a:gd name="T64" fmla="*/ 45 w 145"/>
                <a:gd name="T65" fmla="*/ 145 h 627"/>
                <a:gd name="T66" fmla="*/ 65 w 145"/>
                <a:gd name="T67" fmla="*/ 105 h 627"/>
                <a:gd name="T68" fmla="*/ 85 w 145"/>
                <a:gd name="T69" fmla="*/ 70 h 627"/>
                <a:gd name="T70" fmla="*/ 115 w 145"/>
                <a:gd name="T71" fmla="*/ 35 h 627"/>
                <a:gd name="T72" fmla="*/ 145 w 145"/>
                <a:gd name="T73" fmla="*/ 5 h 627"/>
                <a:gd name="T74" fmla="*/ 145 w 145"/>
                <a:gd name="T75" fmla="*/ 5 h 627"/>
                <a:gd name="T76" fmla="*/ 140 w 145"/>
                <a:gd name="T77" fmla="*/ 0 h 627"/>
                <a:gd name="T78" fmla="*/ 140 w 145"/>
                <a:gd name="T7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627">
                  <a:moveTo>
                    <a:pt x="140" y="0"/>
                  </a:moveTo>
                  <a:lnTo>
                    <a:pt x="140" y="0"/>
                  </a:lnTo>
                  <a:lnTo>
                    <a:pt x="110" y="30"/>
                  </a:lnTo>
                  <a:lnTo>
                    <a:pt x="85" y="60"/>
                  </a:lnTo>
                  <a:lnTo>
                    <a:pt x="60" y="90"/>
                  </a:lnTo>
                  <a:lnTo>
                    <a:pt x="45" y="125"/>
                  </a:lnTo>
                  <a:lnTo>
                    <a:pt x="30" y="165"/>
                  </a:lnTo>
                  <a:lnTo>
                    <a:pt x="15" y="201"/>
                  </a:lnTo>
                  <a:lnTo>
                    <a:pt x="10" y="241"/>
                  </a:lnTo>
                  <a:lnTo>
                    <a:pt x="5" y="281"/>
                  </a:lnTo>
                  <a:lnTo>
                    <a:pt x="5" y="281"/>
                  </a:lnTo>
                  <a:lnTo>
                    <a:pt x="0" y="326"/>
                  </a:lnTo>
                  <a:lnTo>
                    <a:pt x="5" y="376"/>
                  </a:lnTo>
                  <a:lnTo>
                    <a:pt x="15" y="466"/>
                  </a:lnTo>
                  <a:lnTo>
                    <a:pt x="15" y="466"/>
                  </a:lnTo>
                  <a:lnTo>
                    <a:pt x="25" y="547"/>
                  </a:lnTo>
                  <a:lnTo>
                    <a:pt x="40" y="587"/>
                  </a:lnTo>
                  <a:lnTo>
                    <a:pt x="55" y="627"/>
                  </a:lnTo>
                  <a:lnTo>
                    <a:pt x="55" y="627"/>
                  </a:lnTo>
                  <a:lnTo>
                    <a:pt x="60" y="627"/>
                  </a:lnTo>
                  <a:lnTo>
                    <a:pt x="60" y="622"/>
                  </a:lnTo>
                  <a:lnTo>
                    <a:pt x="60" y="622"/>
                  </a:lnTo>
                  <a:lnTo>
                    <a:pt x="55" y="587"/>
                  </a:lnTo>
                  <a:lnTo>
                    <a:pt x="50" y="552"/>
                  </a:lnTo>
                  <a:lnTo>
                    <a:pt x="35" y="482"/>
                  </a:lnTo>
                  <a:lnTo>
                    <a:pt x="35" y="482"/>
                  </a:lnTo>
                  <a:lnTo>
                    <a:pt x="20" y="401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20" y="271"/>
                  </a:lnTo>
                  <a:lnTo>
                    <a:pt x="25" y="226"/>
                  </a:lnTo>
                  <a:lnTo>
                    <a:pt x="35" y="186"/>
                  </a:lnTo>
                  <a:lnTo>
                    <a:pt x="45" y="145"/>
                  </a:lnTo>
                  <a:lnTo>
                    <a:pt x="65" y="105"/>
                  </a:lnTo>
                  <a:lnTo>
                    <a:pt x="85" y="70"/>
                  </a:lnTo>
                  <a:lnTo>
                    <a:pt x="115" y="3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4" name="Freeform 37"/>
            <p:cNvSpPr>
              <a:spLocks/>
            </p:cNvSpPr>
            <p:nvPr/>
          </p:nvSpPr>
          <p:spPr bwMode="auto">
            <a:xfrm>
              <a:off x="5624513" y="3295650"/>
              <a:ext cx="549275" cy="582613"/>
            </a:xfrm>
            <a:custGeom>
              <a:avLst/>
              <a:gdLst>
                <a:gd name="T0" fmla="*/ 105 w 346"/>
                <a:gd name="T1" fmla="*/ 306 h 367"/>
                <a:gd name="T2" fmla="*/ 105 w 346"/>
                <a:gd name="T3" fmla="*/ 306 h 367"/>
                <a:gd name="T4" fmla="*/ 105 w 346"/>
                <a:gd name="T5" fmla="*/ 321 h 367"/>
                <a:gd name="T6" fmla="*/ 110 w 346"/>
                <a:gd name="T7" fmla="*/ 331 h 367"/>
                <a:gd name="T8" fmla="*/ 115 w 346"/>
                <a:gd name="T9" fmla="*/ 346 h 367"/>
                <a:gd name="T10" fmla="*/ 125 w 346"/>
                <a:gd name="T11" fmla="*/ 357 h 367"/>
                <a:gd name="T12" fmla="*/ 145 w 346"/>
                <a:gd name="T13" fmla="*/ 367 h 367"/>
                <a:gd name="T14" fmla="*/ 165 w 346"/>
                <a:gd name="T15" fmla="*/ 367 h 367"/>
                <a:gd name="T16" fmla="*/ 195 w 346"/>
                <a:gd name="T17" fmla="*/ 362 h 367"/>
                <a:gd name="T18" fmla="*/ 195 w 346"/>
                <a:gd name="T19" fmla="*/ 362 h 367"/>
                <a:gd name="T20" fmla="*/ 210 w 346"/>
                <a:gd name="T21" fmla="*/ 351 h 367"/>
                <a:gd name="T22" fmla="*/ 220 w 346"/>
                <a:gd name="T23" fmla="*/ 341 h 367"/>
                <a:gd name="T24" fmla="*/ 230 w 346"/>
                <a:gd name="T25" fmla="*/ 326 h 367"/>
                <a:gd name="T26" fmla="*/ 241 w 346"/>
                <a:gd name="T27" fmla="*/ 306 h 367"/>
                <a:gd name="T28" fmla="*/ 256 w 346"/>
                <a:gd name="T29" fmla="*/ 266 h 367"/>
                <a:gd name="T30" fmla="*/ 266 w 346"/>
                <a:gd name="T31" fmla="*/ 211 h 367"/>
                <a:gd name="T32" fmla="*/ 276 w 346"/>
                <a:gd name="T33" fmla="*/ 156 h 367"/>
                <a:gd name="T34" fmla="*/ 291 w 346"/>
                <a:gd name="T35" fmla="*/ 101 h 367"/>
                <a:gd name="T36" fmla="*/ 316 w 346"/>
                <a:gd name="T37" fmla="*/ 45 h 367"/>
                <a:gd name="T38" fmla="*/ 326 w 346"/>
                <a:gd name="T39" fmla="*/ 25 h 367"/>
                <a:gd name="T40" fmla="*/ 346 w 346"/>
                <a:gd name="T41" fmla="*/ 0 h 367"/>
                <a:gd name="T42" fmla="*/ 346 w 346"/>
                <a:gd name="T43" fmla="*/ 0 h 367"/>
                <a:gd name="T44" fmla="*/ 316 w 346"/>
                <a:gd name="T45" fmla="*/ 5 h 367"/>
                <a:gd name="T46" fmla="*/ 246 w 346"/>
                <a:gd name="T47" fmla="*/ 25 h 367"/>
                <a:gd name="T48" fmla="*/ 200 w 346"/>
                <a:gd name="T49" fmla="*/ 40 h 367"/>
                <a:gd name="T50" fmla="*/ 150 w 346"/>
                <a:gd name="T51" fmla="*/ 66 h 367"/>
                <a:gd name="T52" fmla="*/ 105 w 346"/>
                <a:gd name="T53" fmla="*/ 91 h 367"/>
                <a:gd name="T54" fmla="*/ 60 w 346"/>
                <a:gd name="T55" fmla="*/ 126 h 367"/>
                <a:gd name="T56" fmla="*/ 60 w 346"/>
                <a:gd name="T57" fmla="*/ 126 h 367"/>
                <a:gd name="T58" fmla="*/ 25 w 346"/>
                <a:gd name="T59" fmla="*/ 161 h 367"/>
                <a:gd name="T60" fmla="*/ 5 w 346"/>
                <a:gd name="T61" fmla="*/ 196 h 367"/>
                <a:gd name="T62" fmla="*/ 0 w 346"/>
                <a:gd name="T63" fmla="*/ 231 h 367"/>
                <a:gd name="T64" fmla="*/ 5 w 346"/>
                <a:gd name="T65" fmla="*/ 261 h 367"/>
                <a:gd name="T66" fmla="*/ 15 w 346"/>
                <a:gd name="T67" fmla="*/ 281 h 367"/>
                <a:gd name="T68" fmla="*/ 40 w 346"/>
                <a:gd name="T69" fmla="*/ 301 h 367"/>
                <a:gd name="T70" fmla="*/ 70 w 346"/>
                <a:gd name="T71" fmla="*/ 306 h 367"/>
                <a:gd name="T72" fmla="*/ 105 w 346"/>
                <a:gd name="T73" fmla="*/ 306 h 367"/>
                <a:gd name="T74" fmla="*/ 105 w 346"/>
                <a:gd name="T75" fmla="*/ 30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" h="367">
                  <a:moveTo>
                    <a:pt x="105" y="306"/>
                  </a:moveTo>
                  <a:lnTo>
                    <a:pt x="105" y="306"/>
                  </a:lnTo>
                  <a:lnTo>
                    <a:pt x="105" y="321"/>
                  </a:lnTo>
                  <a:lnTo>
                    <a:pt x="110" y="331"/>
                  </a:lnTo>
                  <a:lnTo>
                    <a:pt x="115" y="346"/>
                  </a:lnTo>
                  <a:lnTo>
                    <a:pt x="125" y="357"/>
                  </a:lnTo>
                  <a:lnTo>
                    <a:pt x="145" y="367"/>
                  </a:lnTo>
                  <a:lnTo>
                    <a:pt x="165" y="367"/>
                  </a:lnTo>
                  <a:lnTo>
                    <a:pt x="195" y="362"/>
                  </a:lnTo>
                  <a:lnTo>
                    <a:pt x="195" y="362"/>
                  </a:lnTo>
                  <a:lnTo>
                    <a:pt x="210" y="351"/>
                  </a:lnTo>
                  <a:lnTo>
                    <a:pt x="220" y="341"/>
                  </a:lnTo>
                  <a:lnTo>
                    <a:pt x="230" y="326"/>
                  </a:lnTo>
                  <a:lnTo>
                    <a:pt x="241" y="306"/>
                  </a:lnTo>
                  <a:lnTo>
                    <a:pt x="256" y="266"/>
                  </a:lnTo>
                  <a:lnTo>
                    <a:pt x="266" y="211"/>
                  </a:lnTo>
                  <a:lnTo>
                    <a:pt x="276" y="156"/>
                  </a:lnTo>
                  <a:lnTo>
                    <a:pt x="291" y="101"/>
                  </a:lnTo>
                  <a:lnTo>
                    <a:pt x="316" y="45"/>
                  </a:lnTo>
                  <a:lnTo>
                    <a:pt x="326" y="25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16" y="5"/>
                  </a:lnTo>
                  <a:lnTo>
                    <a:pt x="246" y="25"/>
                  </a:lnTo>
                  <a:lnTo>
                    <a:pt x="200" y="40"/>
                  </a:lnTo>
                  <a:lnTo>
                    <a:pt x="150" y="66"/>
                  </a:lnTo>
                  <a:lnTo>
                    <a:pt x="105" y="91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25" y="161"/>
                  </a:lnTo>
                  <a:lnTo>
                    <a:pt x="5" y="196"/>
                  </a:lnTo>
                  <a:lnTo>
                    <a:pt x="0" y="231"/>
                  </a:lnTo>
                  <a:lnTo>
                    <a:pt x="5" y="261"/>
                  </a:lnTo>
                  <a:lnTo>
                    <a:pt x="15" y="281"/>
                  </a:lnTo>
                  <a:lnTo>
                    <a:pt x="40" y="301"/>
                  </a:lnTo>
                  <a:lnTo>
                    <a:pt x="70" y="306"/>
                  </a:lnTo>
                  <a:lnTo>
                    <a:pt x="105" y="306"/>
                  </a:lnTo>
                  <a:lnTo>
                    <a:pt x="105" y="30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5" name="Freeform 38"/>
            <p:cNvSpPr>
              <a:spLocks/>
            </p:cNvSpPr>
            <p:nvPr/>
          </p:nvSpPr>
          <p:spPr bwMode="auto">
            <a:xfrm>
              <a:off x="5767388" y="3295650"/>
              <a:ext cx="406400" cy="501650"/>
            </a:xfrm>
            <a:custGeom>
              <a:avLst/>
              <a:gdLst>
                <a:gd name="T0" fmla="*/ 256 w 256"/>
                <a:gd name="T1" fmla="*/ 0 h 316"/>
                <a:gd name="T2" fmla="*/ 256 w 256"/>
                <a:gd name="T3" fmla="*/ 0 h 316"/>
                <a:gd name="T4" fmla="*/ 206 w 256"/>
                <a:gd name="T5" fmla="*/ 20 h 316"/>
                <a:gd name="T6" fmla="*/ 166 w 256"/>
                <a:gd name="T7" fmla="*/ 45 h 316"/>
                <a:gd name="T8" fmla="*/ 125 w 256"/>
                <a:gd name="T9" fmla="*/ 76 h 316"/>
                <a:gd name="T10" fmla="*/ 90 w 256"/>
                <a:gd name="T11" fmla="*/ 116 h 316"/>
                <a:gd name="T12" fmla="*/ 90 w 256"/>
                <a:gd name="T13" fmla="*/ 116 h 316"/>
                <a:gd name="T14" fmla="*/ 60 w 256"/>
                <a:gd name="T15" fmla="*/ 161 h 316"/>
                <a:gd name="T16" fmla="*/ 35 w 256"/>
                <a:gd name="T17" fmla="*/ 206 h 316"/>
                <a:gd name="T18" fmla="*/ 15 w 256"/>
                <a:gd name="T19" fmla="*/ 256 h 316"/>
                <a:gd name="T20" fmla="*/ 0 w 256"/>
                <a:gd name="T21" fmla="*/ 311 h 316"/>
                <a:gd name="T22" fmla="*/ 0 w 256"/>
                <a:gd name="T23" fmla="*/ 311 h 316"/>
                <a:gd name="T24" fmla="*/ 5 w 256"/>
                <a:gd name="T25" fmla="*/ 311 h 316"/>
                <a:gd name="T26" fmla="*/ 5 w 256"/>
                <a:gd name="T27" fmla="*/ 316 h 316"/>
                <a:gd name="T28" fmla="*/ 10 w 256"/>
                <a:gd name="T29" fmla="*/ 311 h 316"/>
                <a:gd name="T30" fmla="*/ 15 w 256"/>
                <a:gd name="T31" fmla="*/ 311 h 316"/>
                <a:gd name="T32" fmla="*/ 15 w 256"/>
                <a:gd name="T33" fmla="*/ 311 h 316"/>
                <a:gd name="T34" fmla="*/ 30 w 256"/>
                <a:gd name="T35" fmla="*/ 261 h 316"/>
                <a:gd name="T36" fmla="*/ 50 w 256"/>
                <a:gd name="T37" fmla="*/ 216 h 316"/>
                <a:gd name="T38" fmla="*/ 75 w 256"/>
                <a:gd name="T39" fmla="*/ 171 h 316"/>
                <a:gd name="T40" fmla="*/ 100 w 256"/>
                <a:gd name="T41" fmla="*/ 131 h 316"/>
                <a:gd name="T42" fmla="*/ 130 w 256"/>
                <a:gd name="T43" fmla="*/ 91 h 316"/>
                <a:gd name="T44" fmla="*/ 166 w 256"/>
                <a:gd name="T45" fmla="*/ 55 h 316"/>
                <a:gd name="T46" fmla="*/ 206 w 256"/>
                <a:gd name="T47" fmla="*/ 25 h 316"/>
                <a:gd name="T48" fmla="*/ 256 w 256"/>
                <a:gd name="T49" fmla="*/ 5 h 316"/>
                <a:gd name="T50" fmla="*/ 256 w 256"/>
                <a:gd name="T51" fmla="*/ 5 h 316"/>
                <a:gd name="T52" fmla="*/ 256 w 256"/>
                <a:gd name="T53" fmla="*/ 0 h 316"/>
                <a:gd name="T54" fmla="*/ 256 w 25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316">
                  <a:moveTo>
                    <a:pt x="256" y="0"/>
                  </a:moveTo>
                  <a:lnTo>
                    <a:pt x="256" y="0"/>
                  </a:lnTo>
                  <a:lnTo>
                    <a:pt x="206" y="20"/>
                  </a:lnTo>
                  <a:lnTo>
                    <a:pt x="166" y="45"/>
                  </a:lnTo>
                  <a:lnTo>
                    <a:pt x="125" y="76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60" y="161"/>
                  </a:lnTo>
                  <a:lnTo>
                    <a:pt x="35" y="206"/>
                  </a:lnTo>
                  <a:lnTo>
                    <a:pt x="15" y="256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5" y="311"/>
                  </a:lnTo>
                  <a:lnTo>
                    <a:pt x="5" y="316"/>
                  </a:lnTo>
                  <a:lnTo>
                    <a:pt x="10" y="311"/>
                  </a:lnTo>
                  <a:lnTo>
                    <a:pt x="15" y="311"/>
                  </a:lnTo>
                  <a:lnTo>
                    <a:pt x="15" y="311"/>
                  </a:lnTo>
                  <a:lnTo>
                    <a:pt x="30" y="261"/>
                  </a:lnTo>
                  <a:lnTo>
                    <a:pt x="50" y="216"/>
                  </a:lnTo>
                  <a:lnTo>
                    <a:pt x="75" y="171"/>
                  </a:lnTo>
                  <a:lnTo>
                    <a:pt x="100" y="131"/>
                  </a:lnTo>
                  <a:lnTo>
                    <a:pt x="130" y="91"/>
                  </a:lnTo>
                  <a:lnTo>
                    <a:pt x="166" y="55"/>
                  </a:lnTo>
                  <a:lnTo>
                    <a:pt x="206" y="25"/>
                  </a:lnTo>
                  <a:lnTo>
                    <a:pt x="256" y="5"/>
                  </a:lnTo>
                  <a:lnTo>
                    <a:pt x="256" y="5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6" name="Freeform 39"/>
            <p:cNvSpPr>
              <a:spLocks/>
            </p:cNvSpPr>
            <p:nvPr/>
          </p:nvSpPr>
          <p:spPr bwMode="auto">
            <a:xfrm>
              <a:off x="5799138" y="3646488"/>
              <a:ext cx="247650" cy="39688"/>
            </a:xfrm>
            <a:custGeom>
              <a:avLst/>
              <a:gdLst>
                <a:gd name="T0" fmla="*/ 5 w 156"/>
                <a:gd name="T1" fmla="*/ 25 h 25"/>
                <a:gd name="T2" fmla="*/ 5 w 156"/>
                <a:gd name="T3" fmla="*/ 25 h 25"/>
                <a:gd name="T4" fmla="*/ 45 w 156"/>
                <a:gd name="T5" fmla="*/ 25 h 25"/>
                <a:gd name="T6" fmla="*/ 80 w 156"/>
                <a:gd name="T7" fmla="*/ 20 h 25"/>
                <a:gd name="T8" fmla="*/ 115 w 156"/>
                <a:gd name="T9" fmla="*/ 15 h 25"/>
                <a:gd name="T10" fmla="*/ 156 w 156"/>
                <a:gd name="T11" fmla="*/ 0 h 25"/>
                <a:gd name="T12" fmla="*/ 156 w 156"/>
                <a:gd name="T13" fmla="*/ 0 h 25"/>
                <a:gd name="T14" fmla="*/ 156 w 156"/>
                <a:gd name="T15" fmla="*/ 0 h 25"/>
                <a:gd name="T16" fmla="*/ 156 w 156"/>
                <a:gd name="T17" fmla="*/ 0 h 25"/>
                <a:gd name="T18" fmla="*/ 120 w 156"/>
                <a:gd name="T19" fmla="*/ 10 h 25"/>
                <a:gd name="T20" fmla="*/ 80 w 156"/>
                <a:gd name="T21" fmla="*/ 15 h 25"/>
                <a:gd name="T22" fmla="*/ 40 w 156"/>
                <a:gd name="T23" fmla="*/ 20 h 25"/>
                <a:gd name="T24" fmla="*/ 5 w 156"/>
                <a:gd name="T25" fmla="*/ 15 h 25"/>
                <a:gd name="T26" fmla="*/ 5 w 156"/>
                <a:gd name="T27" fmla="*/ 15 h 25"/>
                <a:gd name="T28" fmla="*/ 0 w 156"/>
                <a:gd name="T29" fmla="*/ 20 h 25"/>
                <a:gd name="T30" fmla="*/ 5 w 156"/>
                <a:gd name="T31" fmla="*/ 25 h 25"/>
                <a:gd name="T32" fmla="*/ 5 w 156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5">
                  <a:moveTo>
                    <a:pt x="5" y="25"/>
                  </a:moveTo>
                  <a:lnTo>
                    <a:pt x="5" y="25"/>
                  </a:lnTo>
                  <a:lnTo>
                    <a:pt x="45" y="25"/>
                  </a:lnTo>
                  <a:lnTo>
                    <a:pt x="80" y="20"/>
                  </a:lnTo>
                  <a:lnTo>
                    <a:pt x="115" y="15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20" y="10"/>
                  </a:lnTo>
                  <a:lnTo>
                    <a:pt x="80" y="15"/>
                  </a:lnTo>
                  <a:lnTo>
                    <a:pt x="4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7" name="Freeform 40"/>
            <p:cNvSpPr>
              <a:spLocks/>
            </p:cNvSpPr>
            <p:nvPr/>
          </p:nvSpPr>
          <p:spPr bwMode="auto">
            <a:xfrm>
              <a:off x="5878513" y="3479800"/>
              <a:ext cx="184150" cy="63500"/>
            </a:xfrm>
            <a:custGeom>
              <a:avLst/>
              <a:gdLst>
                <a:gd name="T0" fmla="*/ 0 w 116"/>
                <a:gd name="T1" fmla="*/ 40 h 40"/>
                <a:gd name="T2" fmla="*/ 0 w 116"/>
                <a:gd name="T3" fmla="*/ 40 h 40"/>
                <a:gd name="T4" fmla="*/ 60 w 116"/>
                <a:gd name="T5" fmla="*/ 30 h 40"/>
                <a:gd name="T6" fmla="*/ 91 w 116"/>
                <a:gd name="T7" fmla="*/ 20 h 40"/>
                <a:gd name="T8" fmla="*/ 116 w 116"/>
                <a:gd name="T9" fmla="*/ 5 h 40"/>
                <a:gd name="T10" fmla="*/ 116 w 116"/>
                <a:gd name="T11" fmla="*/ 5 h 40"/>
                <a:gd name="T12" fmla="*/ 116 w 116"/>
                <a:gd name="T13" fmla="*/ 0 h 40"/>
                <a:gd name="T14" fmla="*/ 116 w 116"/>
                <a:gd name="T15" fmla="*/ 0 h 40"/>
                <a:gd name="T16" fmla="*/ 86 w 116"/>
                <a:gd name="T17" fmla="*/ 10 h 40"/>
                <a:gd name="T18" fmla="*/ 55 w 116"/>
                <a:gd name="T19" fmla="*/ 20 h 40"/>
                <a:gd name="T20" fmla="*/ 25 w 116"/>
                <a:gd name="T21" fmla="*/ 25 h 40"/>
                <a:gd name="T22" fmla="*/ 0 w 116"/>
                <a:gd name="T23" fmla="*/ 40 h 40"/>
                <a:gd name="T24" fmla="*/ 0 w 116"/>
                <a:gd name="T25" fmla="*/ 40 h 40"/>
                <a:gd name="T26" fmla="*/ 0 w 116"/>
                <a:gd name="T27" fmla="*/ 40 h 40"/>
                <a:gd name="T28" fmla="*/ 0 w 116"/>
                <a:gd name="T2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0">
                  <a:moveTo>
                    <a:pt x="0" y="40"/>
                  </a:moveTo>
                  <a:lnTo>
                    <a:pt x="0" y="40"/>
                  </a:lnTo>
                  <a:lnTo>
                    <a:pt x="60" y="30"/>
                  </a:lnTo>
                  <a:lnTo>
                    <a:pt x="91" y="20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86" y="10"/>
                  </a:lnTo>
                  <a:lnTo>
                    <a:pt x="55" y="20"/>
                  </a:lnTo>
                  <a:lnTo>
                    <a:pt x="25" y="2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8" name="Freeform 41"/>
            <p:cNvSpPr>
              <a:spLocks/>
            </p:cNvSpPr>
            <p:nvPr/>
          </p:nvSpPr>
          <p:spPr bwMode="auto">
            <a:xfrm>
              <a:off x="5815013" y="3424238"/>
              <a:ext cx="39688" cy="158750"/>
            </a:xfrm>
            <a:custGeom>
              <a:avLst/>
              <a:gdLst>
                <a:gd name="T0" fmla="*/ 5 w 25"/>
                <a:gd name="T1" fmla="*/ 0 h 100"/>
                <a:gd name="T2" fmla="*/ 5 w 25"/>
                <a:gd name="T3" fmla="*/ 0 h 100"/>
                <a:gd name="T4" fmla="*/ 0 w 25"/>
                <a:gd name="T5" fmla="*/ 25 h 100"/>
                <a:gd name="T6" fmla="*/ 0 w 25"/>
                <a:gd name="T7" fmla="*/ 55 h 100"/>
                <a:gd name="T8" fmla="*/ 10 w 25"/>
                <a:gd name="T9" fmla="*/ 80 h 100"/>
                <a:gd name="T10" fmla="*/ 20 w 25"/>
                <a:gd name="T11" fmla="*/ 100 h 100"/>
                <a:gd name="T12" fmla="*/ 20 w 25"/>
                <a:gd name="T13" fmla="*/ 100 h 100"/>
                <a:gd name="T14" fmla="*/ 25 w 25"/>
                <a:gd name="T15" fmla="*/ 100 h 100"/>
                <a:gd name="T16" fmla="*/ 25 w 25"/>
                <a:gd name="T17" fmla="*/ 100 h 100"/>
                <a:gd name="T18" fmla="*/ 15 w 25"/>
                <a:gd name="T19" fmla="*/ 75 h 100"/>
                <a:gd name="T20" fmla="*/ 10 w 25"/>
                <a:gd name="T21" fmla="*/ 50 h 100"/>
                <a:gd name="T22" fmla="*/ 5 w 25"/>
                <a:gd name="T23" fmla="*/ 0 h 100"/>
                <a:gd name="T24" fmla="*/ 5 w 25"/>
                <a:gd name="T25" fmla="*/ 0 h 100"/>
                <a:gd name="T26" fmla="*/ 5 w 25"/>
                <a:gd name="T27" fmla="*/ 0 h 100"/>
                <a:gd name="T28" fmla="*/ 5 w 25"/>
                <a:gd name="T29" fmla="*/ 0 h 100"/>
                <a:gd name="T30" fmla="*/ 5 w 25"/>
                <a:gd name="T3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00">
                  <a:moveTo>
                    <a:pt x="5" y="0"/>
                  </a:moveTo>
                  <a:lnTo>
                    <a:pt x="5" y="0"/>
                  </a:lnTo>
                  <a:lnTo>
                    <a:pt x="0" y="25"/>
                  </a:lnTo>
                  <a:lnTo>
                    <a:pt x="0" y="55"/>
                  </a:lnTo>
                  <a:lnTo>
                    <a:pt x="10" y="8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15" y="75"/>
                  </a:lnTo>
                  <a:lnTo>
                    <a:pt x="10" y="5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9" name="Freeform 42"/>
            <p:cNvSpPr>
              <a:spLocks/>
            </p:cNvSpPr>
            <p:nvPr/>
          </p:nvSpPr>
          <p:spPr bwMode="auto">
            <a:xfrm>
              <a:off x="5680075" y="3535363"/>
              <a:ext cx="103188" cy="222250"/>
            </a:xfrm>
            <a:custGeom>
              <a:avLst/>
              <a:gdLst>
                <a:gd name="T0" fmla="*/ 0 w 65"/>
                <a:gd name="T1" fmla="*/ 0 h 140"/>
                <a:gd name="T2" fmla="*/ 0 w 65"/>
                <a:gd name="T3" fmla="*/ 0 h 140"/>
                <a:gd name="T4" fmla="*/ 0 w 65"/>
                <a:gd name="T5" fmla="*/ 20 h 140"/>
                <a:gd name="T6" fmla="*/ 0 w 65"/>
                <a:gd name="T7" fmla="*/ 40 h 140"/>
                <a:gd name="T8" fmla="*/ 15 w 65"/>
                <a:gd name="T9" fmla="*/ 80 h 140"/>
                <a:gd name="T10" fmla="*/ 15 w 65"/>
                <a:gd name="T11" fmla="*/ 80 h 140"/>
                <a:gd name="T12" fmla="*/ 35 w 65"/>
                <a:gd name="T13" fmla="*/ 115 h 140"/>
                <a:gd name="T14" fmla="*/ 50 w 65"/>
                <a:gd name="T15" fmla="*/ 130 h 140"/>
                <a:gd name="T16" fmla="*/ 65 w 65"/>
                <a:gd name="T17" fmla="*/ 140 h 140"/>
                <a:gd name="T18" fmla="*/ 65 w 65"/>
                <a:gd name="T19" fmla="*/ 140 h 140"/>
                <a:gd name="T20" fmla="*/ 65 w 65"/>
                <a:gd name="T21" fmla="*/ 135 h 140"/>
                <a:gd name="T22" fmla="*/ 65 w 65"/>
                <a:gd name="T23" fmla="*/ 135 h 140"/>
                <a:gd name="T24" fmla="*/ 65 w 65"/>
                <a:gd name="T25" fmla="*/ 135 h 140"/>
                <a:gd name="T26" fmla="*/ 45 w 65"/>
                <a:gd name="T27" fmla="*/ 105 h 140"/>
                <a:gd name="T28" fmla="*/ 25 w 65"/>
                <a:gd name="T29" fmla="*/ 75 h 140"/>
                <a:gd name="T30" fmla="*/ 25 w 65"/>
                <a:gd name="T31" fmla="*/ 75 h 140"/>
                <a:gd name="T32" fmla="*/ 10 w 65"/>
                <a:gd name="T33" fmla="*/ 40 h 140"/>
                <a:gd name="T34" fmla="*/ 0 w 65"/>
                <a:gd name="T35" fmla="*/ 0 h 140"/>
                <a:gd name="T36" fmla="*/ 0 w 65"/>
                <a:gd name="T37" fmla="*/ 0 h 140"/>
                <a:gd name="T38" fmla="*/ 0 w 65"/>
                <a:gd name="T39" fmla="*/ 0 h 140"/>
                <a:gd name="T40" fmla="*/ 0 w 65"/>
                <a:gd name="T41" fmla="*/ 0 h 140"/>
                <a:gd name="T42" fmla="*/ 0 w 65"/>
                <a:gd name="T4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4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35" y="115"/>
                  </a:lnTo>
                  <a:lnTo>
                    <a:pt x="50" y="13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45" y="10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10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273432" y="1733123"/>
            <a:ext cx="8456470" cy="393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altLang="ko-KR" sz="2400" b="1" dirty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4353" y="376241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1훈골목대장 R" pitchFamily="18" charset="-127"/>
                <a:ea typeface="1훈골목대장 R" pitchFamily="18" charset="-127"/>
              </a:rPr>
              <a:t>자유학기제</a:t>
            </a:r>
            <a:r>
              <a:rPr lang="ko-KR" altLang="en-US" sz="2800" dirty="0" smtClean="0">
                <a:latin typeface="1훈골목대장 R" pitchFamily="18" charset="-127"/>
                <a:ea typeface="1훈골목대장 R" pitchFamily="18" charset="-127"/>
              </a:rPr>
              <a:t> 운영 프로그램</a:t>
            </a:r>
            <a:endParaRPr lang="ko-KR" altLang="en-US" sz="2800" dirty="0">
              <a:latin typeface="1훈골목대장 R" pitchFamily="18" charset="-127"/>
              <a:ea typeface="1훈골목대장 R" pitchFamily="18" charset="-127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324429" y="4180853"/>
            <a:ext cx="8309512" cy="164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buFontTx/>
              <a:buNone/>
            </a:pP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(10) 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포커스 </a:t>
            </a:r>
            <a:r>
              <a:rPr lang="ko-KR" altLang="en-US" sz="2800" b="1" dirty="0" err="1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리딩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2 (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김효진 선생님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</a:t>
            </a:r>
          </a:p>
          <a:p>
            <a:pPr marL="609600" indent="-609600" algn="l"/>
            <a:r>
              <a:rPr lang="en-US" altLang="ko-KR" sz="36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</a:t>
            </a:r>
            <a:r>
              <a:rPr lang="en-US" altLang="ko-KR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2800" b="1" dirty="0" err="1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책읽기</a:t>
            </a:r>
            <a:r>
              <a:rPr lang="ko-KR" altLang="en-US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 프로젝트 </a:t>
            </a:r>
            <a:r>
              <a:rPr lang="en-US" altLang="ko-KR" sz="2800" dirty="0" smtClean="0"/>
              <a:t>&amp; </a:t>
            </a:r>
            <a:r>
              <a:rPr lang="ko-KR" altLang="en-US" sz="2800" b="1" dirty="0" err="1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독서법</a:t>
            </a:r>
            <a:endParaRPr lang="en-US" altLang="ko-KR" sz="28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319787" y="980728"/>
            <a:ext cx="8040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2. 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선택 프로그램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(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목 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6, 7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교시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)</a:t>
            </a:r>
            <a:endParaRPr lang="ko-KR" altLang="en-US" sz="4000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양재튼튼체B" pitchFamily="18" charset="-127"/>
              <a:ea typeface="양재튼튼체B" pitchFamily="18" charset="-127"/>
            </a:endParaRP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>
          <a:xfrm>
            <a:off x="476714" y="2025448"/>
            <a:ext cx="8309512" cy="164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buFontTx/>
              <a:buNone/>
            </a:pP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(9) 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지식 스포츠 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정성희 선생님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</a:t>
            </a:r>
          </a:p>
          <a:p>
            <a:pPr marL="609600" indent="-609600" algn="l"/>
            <a:r>
              <a:rPr lang="en-US" altLang="ko-KR" sz="36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</a:t>
            </a:r>
            <a:r>
              <a:rPr lang="en-US" altLang="ko-KR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토론 </a:t>
            </a:r>
            <a:r>
              <a:rPr lang="ko-KR" altLang="en-US" sz="2800" b="1" dirty="0" err="1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디베이트</a:t>
            </a:r>
            <a:r>
              <a:rPr lang="ko-KR" altLang="en-US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 및 국어과 지식창출 활동</a:t>
            </a:r>
            <a:endParaRPr lang="en-US" altLang="ko-KR" sz="28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43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그룹 94"/>
          <p:cNvGrpSpPr/>
          <p:nvPr/>
        </p:nvGrpSpPr>
        <p:grpSpPr>
          <a:xfrm>
            <a:off x="0" y="-465"/>
            <a:ext cx="9144001" cy="1112840"/>
            <a:chOff x="0" y="-465"/>
            <a:chExt cx="9144001" cy="1112840"/>
          </a:xfrm>
        </p:grpSpPr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sp>
        <p:nvSpPr>
          <p:cNvPr id="63" name="Freeform 37"/>
          <p:cNvSpPr>
            <a:spLocks/>
          </p:cNvSpPr>
          <p:nvPr/>
        </p:nvSpPr>
        <p:spPr bwMode="auto">
          <a:xfrm rot="460187">
            <a:off x="229894" y="309622"/>
            <a:ext cx="514102" cy="545306"/>
          </a:xfrm>
          <a:custGeom>
            <a:avLst/>
            <a:gdLst>
              <a:gd name="T0" fmla="*/ 105 w 346"/>
              <a:gd name="T1" fmla="*/ 306 h 367"/>
              <a:gd name="T2" fmla="*/ 105 w 346"/>
              <a:gd name="T3" fmla="*/ 306 h 367"/>
              <a:gd name="T4" fmla="*/ 105 w 346"/>
              <a:gd name="T5" fmla="*/ 321 h 367"/>
              <a:gd name="T6" fmla="*/ 110 w 346"/>
              <a:gd name="T7" fmla="*/ 331 h 367"/>
              <a:gd name="T8" fmla="*/ 115 w 346"/>
              <a:gd name="T9" fmla="*/ 346 h 367"/>
              <a:gd name="T10" fmla="*/ 125 w 346"/>
              <a:gd name="T11" fmla="*/ 357 h 367"/>
              <a:gd name="T12" fmla="*/ 145 w 346"/>
              <a:gd name="T13" fmla="*/ 367 h 367"/>
              <a:gd name="T14" fmla="*/ 165 w 346"/>
              <a:gd name="T15" fmla="*/ 367 h 367"/>
              <a:gd name="T16" fmla="*/ 195 w 346"/>
              <a:gd name="T17" fmla="*/ 362 h 367"/>
              <a:gd name="T18" fmla="*/ 195 w 346"/>
              <a:gd name="T19" fmla="*/ 362 h 367"/>
              <a:gd name="T20" fmla="*/ 210 w 346"/>
              <a:gd name="T21" fmla="*/ 351 h 367"/>
              <a:gd name="T22" fmla="*/ 220 w 346"/>
              <a:gd name="T23" fmla="*/ 341 h 367"/>
              <a:gd name="T24" fmla="*/ 230 w 346"/>
              <a:gd name="T25" fmla="*/ 326 h 367"/>
              <a:gd name="T26" fmla="*/ 241 w 346"/>
              <a:gd name="T27" fmla="*/ 306 h 367"/>
              <a:gd name="T28" fmla="*/ 256 w 346"/>
              <a:gd name="T29" fmla="*/ 266 h 367"/>
              <a:gd name="T30" fmla="*/ 266 w 346"/>
              <a:gd name="T31" fmla="*/ 211 h 367"/>
              <a:gd name="T32" fmla="*/ 276 w 346"/>
              <a:gd name="T33" fmla="*/ 156 h 367"/>
              <a:gd name="T34" fmla="*/ 291 w 346"/>
              <a:gd name="T35" fmla="*/ 101 h 367"/>
              <a:gd name="T36" fmla="*/ 316 w 346"/>
              <a:gd name="T37" fmla="*/ 45 h 367"/>
              <a:gd name="T38" fmla="*/ 326 w 346"/>
              <a:gd name="T39" fmla="*/ 25 h 367"/>
              <a:gd name="T40" fmla="*/ 346 w 346"/>
              <a:gd name="T41" fmla="*/ 0 h 367"/>
              <a:gd name="T42" fmla="*/ 346 w 346"/>
              <a:gd name="T43" fmla="*/ 0 h 367"/>
              <a:gd name="T44" fmla="*/ 316 w 346"/>
              <a:gd name="T45" fmla="*/ 5 h 367"/>
              <a:gd name="T46" fmla="*/ 246 w 346"/>
              <a:gd name="T47" fmla="*/ 25 h 367"/>
              <a:gd name="T48" fmla="*/ 200 w 346"/>
              <a:gd name="T49" fmla="*/ 40 h 367"/>
              <a:gd name="T50" fmla="*/ 150 w 346"/>
              <a:gd name="T51" fmla="*/ 66 h 367"/>
              <a:gd name="T52" fmla="*/ 105 w 346"/>
              <a:gd name="T53" fmla="*/ 91 h 367"/>
              <a:gd name="T54" fmla="*/ 60 w 346"/>
              <a:gd name="T55" fmla="*/ 126 h 367"/>
              <a:gd name="T56" fmla="*/ 60 w 346"/>
              <a:gd name="T57" fmla="*/ 126 h 367"/>
              <a:gd name="T58" fmla="*/ 25 w 346"/>
              <a:gd name="T59" fmla="*/ 161 h 367"/>
              <a:gd name="T60" fmla="*/ 5 w 346"/>
              <a:gd name="T61" fmla="*/ 196 h 367"/>
              <a:gd name="T62" fmla="*/ 0 w 346"/>
              <a:gd name="T63" fmla="*/ 231 h 367"/>
              <a:gd name="T64" fmla="*/ 5 w 346"/>
              <a:gd name="T65" fmla="*/ 261 h 367"/>
              <a:gd name="T66" fmla="*/ 15 w 346"/>
              <a:gd name="T67" fmla="*/ 281 h 367"/>
              <a:gd name="T68" fmla="*/ 40 w 346"/>
              <a:gd name="T69" fmla="*/ 301 h 367"/>
              <a:gd name="T70" fmla="*/ 70 w 346"/>
              <a:gd name="T71" fmla="*/ 306 h 367"/>
              <a:gd name="T72" fmla="*/ 105 w 346"/>
              <a:gd name="T73" fmla="*/ 306 h 367"/>
              <a:gd name="T74" fmla="*/ 105 w 346"/>
              <a:gd name="T75" fmla="*/ 30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6" h="367">
                <a:moveTo>
                  <a:pt x="105" y="306"/>
                </a:moveTo>
                <a:lnTo>
                  <a:pt x="105" y="306"/>
                </a:lnTo>
                <a:lnTo>
                  <a:pt x="105" y="321"/>
                </a:lnTo>
                <a:lnTo>
                  <a:pt x="110" y="331"/>
                </a:lnTo>
                <a:lnTo>
                  <a:pt x="115" y="346"/>
                </a:lnTo>
                <a:lnTo>
                  <a:pt x="125" y="357"/>
                </a:lnTo>
                <a:lnTo>
                  <a:pt x="145" y="367"/>
                </a:lnTo>
                <a:lnTo>
                  <a:pt x="165" y="367"/>
                </a:lnTo>
                <a:lnTo>
                  <a:pt x="195" y="362"/>
                </a:lnTo>
                <a:lnTo>
                  <a:pt x="195" y="362"/>
                </a:lnTo>
                <a:lnTo>
                  <a:pt x="210" y="351"/>
                </a:lnTo>
                <a:lnTo>
                  <a:pt x="220" y="341"/>
                </a:lnTo>
                <a:lnTo>
                  <a:pt x="230" y="326"/>
                </a:lnTo>
                <a:lnTo>
                  <a:pt x="241" y="306"/>
                </a:lnTo>
                <a:lnTo>
                  <a:pt x="256" y="266"/>
                </a:lnTo>
                <a:lnTo>
                  <a:pt x="266" y="211"/>
                </a:lnTo>
                <a:lnTo>
                  <a:pt x="276" y="156"/>
                </a:lnTo>
                <a:lnTo>
                  <a:pt x="291" y="101"/>
                </a:lnTo>
                <a:lnTo>
                  <a:pt x="316" y="45"/>
                </a:lnTo>
                <a:lnTo>
                  <a:pt x="326" y="25"/>
                </a:lnTo>
                <a:lnTo>
                  <a:pt x="346" y="0"/>
                </a:lnTo>
                <a:lnTo>
                  <a:pt x="346" y="0"/>
                </a:lnTo>
                <a:lnTo>
                  <a:pt x="316" y="5"/>
                </a:lnTo>
                <a:lnTo>
                  <a:pt x="246" y="25"/>
                </a:lnTo>
                <a:lnTo>
                  <a:pt x="200" y="40"/>
                </a:lnTo>
                <a:lnTo>
                  <a:pt x="150" y="66"/>
                </a:lnTo>
                <a:lnTo>
                  <a:pt x="105" y="91"/>
                </a:lnTo>
                <a:lnTo>
                  <a:pt x="60" y="126"/>
                </a:lnTo>
                <a:lnTo>
                  <a:pt x="60" y="126"/>
                </a:lnTo>
                <a:lnTo>
                  <a:pt x="25" y="161"/>
                </a:lnTo>
                <a:lnTo>
                  <a:pt x="5" y="196"/>
                </a:lnTo>
                <a:lnTo>
                  <a:pt x="0" y="231"/>
                </a:lnTo>
                <a:lnTo>
                  <a:pt x="5" y="261"/>
                </a:lnTo>
                <a:lnTo>
                  <a:pt x="15" y="281"/>
                </a:lnTo>
                <a:lnTo>
                  <a:pt x="40" y="301"/>
                </a:lnTo>
                <a:lnTo>
                  <a:pt x="70" y="306"/>
                </a:lnTo>
                <a:lnTo>
                  <a:pt x="105" y="306"/>
                </a:lnTo>
                <a:lnTo>
                  <a:pt x="105" y="306"/>
                </a:lnTo>
                <a:close/>
              </a:path>
            </a:pathLst>
          </a:custGeom>
          <a:solidFill>
            <a:srgbClr val="A2C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64" name="그룹 1063"/>
          <p:cNvGrpSpPr/>
          <p:nvPr/>
        </p:nvGrpSpPr>
        <p:grpSpPr>
          <a:xfrm>
            <a:off x="8016698" y="5282765"/>
            <a:ext cx="1121908" cy="1652406"/>
            <a:chOff x="4716463" y="3295650"/>
            <a:chExt cx="2309812" cy="3402013"/>
          </a:xfrm>
        </p:grpSpPr>
        <p:sp>
          <p:nvSpPr>
            <p:cNvPr id="1028" name="Freeform 11"/>
            <p:cNvSpPr>
              <a:spLocks/>
            </p:cNvSpPr>
            <p:nvPr/>
          </p:nvSpPr>
          <p:spPr bwMode="auto">
            <a:xfrm>
              <a:off x="4740275" y="4633913"/>
              <a:ext cx="1098550" cy="733425"/>
            </a:xfrm>
            <a:custGeom>
              <a:avLst/>
              <a:gdLst>
                <a:gd name="T0" fmla="*/ 582 w 692"/>
                <a:gd name="T1" fmla="*/ 326 h 462"/>
                <a:gd name="T2" fmla="*/ 582 w 692"/>
                <a:gd name="T3" fmla="*/ 326 h 462"/>
                <a:gd name="T4" fmla="*/ 587 w 692"/>
                <a:gd name="T5" fmla="*/ 346 h 462"/>
                <a:gd name="T6" fmla="*/ 592 w 692"/>
                <a:gd name="T7" fmla="*/ 366 h 462"/>
                <a:gd name="T8" fmla="*/ 592 w 692"/>
                <a:gd name="T9" fmla="*/ 386 h 462"/>
                <a:gd name="T10" fmla="*/ 582 w 692"/>
                <a:gd name="T11" fmla="*/ 412 h 462"/>
                <a:gd name="T12" fmla="*/ 562 w 692"/>
                <a:gd name="T13" fmla="*/ 437 h 462"/>
                <a:gd name="T14" fmla="*/ 552 w 692"/>
                <a:gd name="T15" fmla="*/ 447 h 462"/>
                <a:gd name="T16" fmla="*/ 532 w 692"/>
                <a:gd name="T17" fmla="*/ 452 h 462"/>
                <a:gd name="T18" fmla="*/ 512 w 692"/>
                <a:gd name="T19" fmla="*/ 462 h 462"/>
                <a:gd name="T20" fmla="*/ 487 w 692"/>
                <a:gd name="T21" fmla="*/ 462 h 462"/>
                <a:gd name="T22" fmla="*/ 487 w 692"/>
                <a:gd name="T23" fmla="*/ 462 h 462"/>
                <a:gd name="T24" fmla="*/ 456 w 692"/>
                <a:gd name="T25" fmla="*/ 462 h 462"/>
                <a:gd name="T26" fmla="*/ 431 w 692"/>
                <a:gd name="T27" fmla="*/ 452 h 462"/>
                <a:gd name="T28" fmla="*/ 406 w 692"/>
                <a:gd name="T29" fmla="*/ 437 h 462"/>
                <a:gd name="T30" fmla="*/ 381 w 692"/>
                <a:gd name="T31" fmla="*/ 417 h 462"/>
                <a:gd name="T32" fmla="*/ 326 w 692"/>
                <a:gd name="T33" fmla="*/ 361 h 462"/>
                <a:gd name="T34" fmla="*/ 271 w 692"/>
                <a:gd name="T35" fmla="*/ 291 h 462"/>
                <a:gd name="T36" fmla="*/ 216 w 692"/>
                <a:gd name="T37" fmla="*/ 216 h 462"/>
                <a:gd name="T38" fmla="*/ 150 w 692"/>
                <a:gd name="T39" fmla="*/ 141 h 462"/>
                <a:gd name="T40" fmla="*/ 115 w 692"/>
                <a:gd name="T41" fmla="*/ 111 h 462"/>
                <a:gd name="T42" fmla="*/ 80 w 692"/>
                <a:gd name="T43" fmla="*/ 80 h 462"/>
                <a:gd name="T44" fmla="*/ 40 w 692"/>
                <a:gd name="T45" fmla="*/ 50 h 462"/>
                <a:gd name="T46" fmla="*/ 0 w 692"/>
                <a:gd name="T47" fmla="*/ 30 h 462"/>
                <a:gd name="T48" fmla="*/ 0 w 692"/>
                <a:gd name="T49" fmla="*/ 30 h 462"/>
                <a:gd name="T50" fmla="*/ 45 w 692"/>
                <a:gd name="T51" fmla="*/ 20 h 462"/>
                <a:gd name="T52" fmla="*/ 95 w 692"/>
                <a:gd name="T53" fmla="*/ 10 h 462"/>
                <a:gd name="T54" fmla="*/ 166 w 692"/>
                <a:gd name="T55" fmla="*/ 5 h 462"/>
                <a:gd name="T56" fmla="*/ 241 w 692"/>
                <a:gd name="T57" fmla="*/ 0 h 462"/>
                <a:gd name="T58" fmla="*/ 326 w 692"/>
                <a:gd name="T59" fmla="*/ 0 h 462"/>
                <a:gd name="T60" fmla="*/ 416 w 692"/>
                <a:gd name="T61" fmla="*/ 10 h 462"/>
                <a:gd name="T62" fmla="*/ 461 w 692"/>
                <a:gd name="T63" fmla="*/ 20 h 462"/>
                <a:gd name="T64" fmla="*/ 507 w 692"/>
                <a:gd name="T65" fmla="*/ 30 h 462"/>
                <a:gd name="T66" fmla="*/ 507 w 692"/>
                <a:gd name="T67" fmla="*/ 30 h 462"/>
                <a:gd name="T68" fmla="*/ 552 w 692"/>
                <a:gd name="T69" fmla="*/ 45 h 462"/>
                <a:gd name="T70" fmla="*/ 587 w 692"/>
                <a:gd name="T71" fmla="*/ 60 h 462"/>
                <a:gd name="T72" fmla="*/ 617 w 692"/>
                <a:gd name="T73" fmla="*/ 80 h 462"/>
                <a:gd name="T74" fmla="*/ 642 w 692"/>
                <a:gd name="T75" fmla="*/ 100 h 462"/>
                <a:gd name="T76" fmla="*/ 662 w 692"/>
                <a:gd name="T77" fmla="*/ 121 h 462"/>
                <a:gd name="T78" fmla="*/ 677 w 692"/>
                <a:gd name="T79" fmla="*/ 146 h 462"/>
                <a:gd name="T80" fmla="*/ 687 w 692"/>
                <a:gd name="T81" fmla="*/ 171 h 462"/>
                <a:gd name="T82" fmla="*/ 692 w 692"/>
                <a:gd name="T83" fmla="*/ 191 h 462"/>
                <a:gd name="T84" fmla="*/ 692 w 692"/>
                <a:gd name="T85" fmla="*/ 216 h 462"/>
                <a:gd name="T86" fmla="*/ 687 w 692"/>
                <a:gd name="T87" fmla="*/ 236 h 462"/>
                <a:gd name="T88" fmla="*/ 682 w 692"/>
                <a:gd name="T89" fmla="*/ 256 h 462"/>
                <a:gd name="T90" fmla="*/ 667 w 692"/>
                <a:gd name="T91" fmla="*/ 276 h 462"/>
                <a:gd name="T92" fmla="*/ 652 w 692"/>
                <a:gd name="T93" fmla="*/ 291 h 462"/>
                <a:gd name="T94" fmla="*/ 632 w 692"/>
                <a:gd name="T95" fmla="*/ 306 h 462"/>
                <a:gd name="T96" fmla="*/ 607 w 692"/>
                <a:gd name="T97" fmla="*/ 316 h 462"/>
                <a:gd name="T98" fmla="*/ 582 w 692"/>
                <a:gd name="T99" fmla="*/ 326 h 462"/>
                <a:gd name="T100" fmla="*/ 582 w 692"/>
                <a:gd name="T101" fmla="*/ 32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2" h="462">
                  <a:moveTo>
                    <a:pt x="582" y="326"/>
                  </a:moveTo>
                  <a:lnTo>
                    <a:pt x="582" y="326"/>
                  </a:lnTo>
                  <a:lnTo>
                    <a:pt x="587" y="346"/>
                  </a:lnTo>
                  <a:lnTo>
                    <a:pt x="592" y="366"/>
                  </a:lnTo>
                  <a:lnTo>
                    <a:pt x="592" y="386"/>
                  </a:lnTo>
                  <a:lnTo>
                    <a:pt x="582" y="412"/>
                  </a:lnTo>
                  <a:lnTo>
                    <a:pt x="562" y="437"/>
                  </a:lnTo>
                  <a:lnTo>
                    <a:pt x="552" y="447"/>
                  </a:lnTo>
                  <a:lnTo>
                    <a:pt x="532" y="452"/>
                  </a:lnTo>
                  <a:lnTo>
                    <a:pt x="512" y="462"/>
                  </a:lnTo>
                  <a:lnTo>
                    <a:pt x="487" y="462"/>
                  </a:lnTo>
                  <a:lnTo>
                    <a:pt x="487" y="462"/>
                  </a:lnTo>
                  <a:lnTo>
                    <a:pt x="456" y="462"/>
                  </a:lnTo>
                  <a:lnTo>
                    <a:pt x="431" y="452"/>
                  </a:lnTo>
                  <a:lnTo>
                    <a:pt x="406" y="437"/>
                  </a:lnTo>
                  <a:lnTo>
                    <a:pt x="381" y="417"/>
                  </a:lnTo>
                  <a:lnTo>
                    <a:pt x="326" y="361"/>
                  </a:lnTo>
                  <a:lnTo>
                    <a:pt x="271" y="291"/>
                  </a:lnTo>
                  <a:lnTo>
                    <a:pt x="216" y="216"/>
                  </a:lnTo>
                  <a:lnTo>
                    <a:pt x="150" y="141"/>
                  </a:lnTo>
                  <a:lnTo>
                    <a:pt x="115" y="111"/>
                  </a:lnTo>
                  <a:lnTo>
                    <a:pt x="80" y="80"/>
                  </a:lnTo>
                  <a:lnTo>
                    <a:pt x="40" y="5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5" y="20"/>
                  </a:lnTo>
                  <a:lnTo>
                    <a:pt x="95" y="10"/>
                  </a:lnTo>
                  <a:lnTo>
                    <a:pt x="166" y="5"/>
                  </a:lnTo>
                  <a:lnTo>
                    <a:pt x="241" y="0"/>
                  </a:lnTo>
                  <a:lnTo>
                    <a:pt x="326" y="0"/>
                  </a:lnTo>
                  <a:lnTo>
                    <a:pt x="416" y="10"/>
                  </a:lnTo>
                  <a:lnTo>
                    <a:pt x="461" y="20"/>
                  </a:lnTo>
                  <a:lnTo>
                    <a:pt x="507" y="30"/>
                  </a:lnTo>
                  <a:lnTo>
                    <a:pt x="507" y="30"/>
                  </a:lnTo>
                  <a:lnTo>
                    <a:pt x="552" y="45"/>
                  </a:lnTo>
                  <a:lnTo>
                    <a:pt x="587" y="60"/>
                  </a:lnTo>
                  <a:lnTo>
                    <a:pt x="617" y="80"/>
                  </a:lnTo>
                  <a:lnTo>
                    <a:pt x="642" y="100"/>
                  </a:lnTo>
                  <a:lnTo>
                    <a:pt x="662" y="121"/>
                  </a:lnTo>
                  <a:lnTo>
                    <a:pt x="677" y="146"/>
                  </a:lnTo>
                  <a:lnTo>
                    <a:pt x="687" y="171"/>
                  </a:lnTo>
                  <a:lnTo>
                    <a:pt x="692" y="191"/>
                  </a:lnTo>
                  <a:lnTo>
                    <a:pt x="692" y="216"/>
                  </a:lnTo>
                  <a:lnTo>
                    <a:pt x="687" y="236"/>
                  </a:lnTo>
                  <a:lnTo>
                    <a:pt x="682" y="256"/>
                  </a:lnTo>
                  <a:lnTo>
                    <a:pt x="667" y="276"/>
                  </a:lnTo>
                  <a:lnTo>
                    <a:pt x="652" y="291"/>
                  </a:lnTo>
                  <a:lnTo>
                    <a:pt x="632" y="306"/>
                  </a:lnTo>
                  <a:lnTo>
                    <a:pt x="607" y="316"/>
                  </a:lnTo>
                  <a:lnTo>
                    <a:pt x="582" y="326"/>
                  </a:lnTo>
                  <a:lnTo>
                    <a:pt x="582" y="32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9" name="Freeform 12"/>
            <p:cNvSpPr>
              <a:spLocks/>
            </p:cNvSpPr>
            <p:nvPr/>
          </p:nvSpPr>
          <p:spPr bwMode="auto">
            <a:xfrm>
              <a:off x="4740275" y="4673600"/>
              <a:ext cx="1154113" cy="804863"/>
            </a:xfrm>
            <a:custGeom>
              <a:avLst/>
              <a:gdLst>
                <a:gd name="T0" fmla="*/ 0 w 727"/>
                <a:gd name="T1" fmla="*/ 10 h 507"/>
                <a:gd name="T2" fmla="*/ 0 w 727"/>
                <a:gd name="T3" fmla="*/ 10 h 507"/>
                <a:gd name="T4" fmla="*/ 50 w 727"/>
                <a:gd name="T5" fmla="*/ 5 h 507"/>
                <a:gd name="T6" fmla="*/ 95 w 727"/>
                <a:gd name="T7" fmla="*/ 10 h 507"/>
                <a:gd name="T8" fmla="*/ 145 w 727"/>
                <a:gd name="T9" fmla="*/ 20 h 507"/>
                <a:gd name="T10" fmla="*/ 196 w 727"/>
                <a:gd name="T11" fmla="*/ 35 h 507"/>
                <a:gd name="T12" fmla="*/ 246 w 727"/>
                <a:gd name="T13" fmla="*/ 50 h 507"/>
                <a:gd name="T14" fmla="*/ 291 w 727"/>
                <a:gd name="T15" fmla="*/ 70 h 507"/>
                <a:gd name="T16" fmla="*/ 376 w 727"/>
                <a:gd name="T17" fmla="*/ 116 h 507"/>
                <a:gd name="T18" fmla="*/ 376 w 727"/>
                <a:gd name="T19" fmla="*/ 116 h 507"/>
                <a:gd name="T20" fmla="*/ 426 w 727"/>
                <a:gd name="T21" fmla="*/ 151 h 507"/>
                <a:gd name="T22" fmla="*/ 477 w 727"/>
                <a:gd name="T23" fmla="*/ 186 h 507"/>
                <a:gd name="T24" fmla="*/ 517 w 727"/>
                <a:gd name="T25" fmla="*/ 226 h 507"/>
                <a:gd name="T26" fmla="*/ 562 w 727"/>
                <a:gd name="T27" fmla="*/ 271 h 507"/>
                <a:gd name="T28" fmla="*/ 562 w 727"/>
                <a:gd name="T29" fmla="*/ 271 h 507"/>
                <a:gd name="T30" fmla="*/ 602 w 727"/>
                <a:gd name="T31" fmla="*/ 326 h 507"/>
                <a:gd name="T32" fmla="*/ 642 w 727"/>
                <a:gd name="T33" fmla="*/ 382 h 507"/>
                <a:gd name="T34" fmla="*/ 677 w 727"/>
                <a:gd name="T35" fmla="*/ 442 h 507"/>
                <a:gd name="T36" fmla="*/ 707 w 727"/>
                <a:gd name="T37" fmla="*/ 502 h 507"/>
                <a:gd name="T38" fmla="*/ 707 w 727"/>
                <a:gd name="T39" fmla="*/ 502 h 507"/>
                <a:gd name="T40" fmla="*/ 712 w 727"/>
                <a:gd name="T41" fmla="*/ 507 h 507"/>
                <a:gd name="T42" fmla="*/ 722 w 727"/>
                <a:gd name="T43" fmla="*/ 507 h 507"/>
                <a:gd name="T44" fmla="*/ 727 w 727"/>
                <a:gd name="T45" fmla="*/ 502 h 507"/>
                <a:gd name="T46" fmla="*/ 727 w 727"/>
                <a:gd name="T47" fmla="*/ 497 h 507"/>
                <a:gd name="T48" fmla="*/ 727 w 727"/>
                <a:gd name="T49" fmla="*/ 497 h 507"/>
                <a:gd name="T50" fmla="*/ 702 w 727"/>
                <a:gd name="T51" fmla="*/ 442 h 507"/>
                <a:gd name="T52" fmla="*/ 677 w 727"/>
                <a:gd name="T53" fmla="*/ 392 h 507"/>
                <a:gd name="T54" fmla="*/ 647 w 727"/>
                <a:gd name="T55" fmla="*/ 341 h 507"/>
                <a:gd name="T56" fmla="*/ 612 w 727"/>
                <a:gd name="T57" fmla="*/ 296 h 507"/>
                <a:gd name="T58" fmla="*/ 577 w 727"/>
                <a:gd name="T59" fmla="*/ 251 h 507"/>
                <a:gd name="T60" fmla="*/ 532 w 727"/>
                <a:gd name="T61" fmla="*/ 206 h 507"/>
                <a:gd name="T62" fmla="*/ 487 w 727"/>
                <a:gd name="T63" fmla="*/ 166 h 507"/>
                <a:gd name="T64" fmla="*/ 441 w 727"/>
                <a:gd name="T65" fmla="*/ 131 h 507"/>
                <a:gd name="T66" fmla="*/ 391 w 727"/>
                <a:gd name="T67" fmla="*/ 96 h 507"/>
                <a:gd name="T68" fmla="*/ 336 w 727"/>
                <a:gd name="T69" fmla="*/ 70 h 507"/>
                <a:gd name="T70" fmla="*/ 281 w 727"/>
                <a:gd name="T71" fmla="*/ 45 h 507"/>
                <a:gd name="T72" fmla="*/ 226 w 727"/>
                <a:gd name="T73" fmla="*/ 25 h 507"/>
                <a:gd name="T74" fmla="*/ 171 w 727"/>
                <a:gd name="T75" fmla="*/ 10 h 507"/>
                <a:gd name="T76" fmla="*/ 115 w 727"/>
                <a:gd name="T77" fmla="*/ 5 h 507"/>
                <a:gd name="T78" fmla="*/ 55 w 727"/>
                <a:gd name="T79" fmla="*/ 0 h 507"/>
                <a:gd name="T80" fmla="*/ 0 w 727"/>
                <a:gd name="T81" fmla="*/ 5 h 507"/>
                <a:gd name="T82" fmla="*/ 0 w 727"/>
                <a:gd name="T83" fmla="*/ 5 h 507"/>
                <a:gd name="T84" fmla="*/ 0 w 727"/>
                <a:gd name="T85" fmla="*/ 10 h 507"/>
                <a:gd name="T86" fmla="*/ 0 w 727"/>
                <a:gd name="T87" fmla="*/ 1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507">
                  <a:moveTo>
                    <a:pt x="0" y="10"/>
                  </a:moveTo>
                  <a:lnTo>
                    <a:pt x="0" y="10"/>
                  </a:lnTo>
                  <a:lnTo>
                    <a:pt x="50" y="5"/>
                  </a:lnTo>
                  <a:lnTo>
                    <a:pt x="95" y="10"/>
                  </a:lnTo>
                  <a:lnTo>
                    <a:pt x="145" y="20"/>
                  </a:lnTo>
                  <a:lnTo>
                    <a:pt x="196" y="35"/>
                  </a:lnTo>
                  <a:lnTo>
                    <a:pt x="246" y="50"/>
                  </a:lnTo>
                  <a:lnTo>
                    <a:pt x="291" y="70"/>
                  </a:lnTo>
                  <a:lnTo>
                    <a:pt x="376" y="116"/>
                  </a:lnTo>
                  <a:lnTo>
                    <a:pt x="376" y="116"/>
                  </a:lnTo>
                  <a:lnTo>
                    <a:pt x="426" y="151"/>
                  </a:lnTo>
                  <a:lnTo>
                    <a:pt x="477" y="186"/>
                  </a:lnTo>
                  <a:lnTo>
                    <a:pt x="517" y="226"/>
                  </a:lnTo>
                  <a:lnTo>
                    <a:pt x="562" y="271"/>
                  </a:lnTo>
                  <a:lnTo>
                    <a:pt x="562" y="271"/>
                  </a:lnTo>
                  <a:lnTo>
                    <a:pt x="602" y="326"/>
                  </a:lnTo>
                  <a:lnTo>
                    <a:pt x="642" y="382"/>
                  </a:lnTo>
                  <a:lnTo>
                    <a:pt x="677" y="442"/>
                  </a:lnTo>
                  <a:lnTo>
                    <a:pt x="707" y="502"/>
                  </a:lnTo>
                  <a:lnTo>
                    <a:pt x="707" y="502"/>
                  </a:lnTo>
                  <a:lnTo>
                    <a:pt x="712" y="507"/>
                  </a:lnTo>
                  <a:lnTo>
                    <a:pt x="722" y="507"/>
                  </a:lnTo>
                  <a:lnTo>
                    <a:pt x="727" y="502"/>
                  </a:lnTo>
                  <a:lnTo>
                    <a:pt x="727" y="497"/>
                  </a:lnTo>
                  <a:lnTo>
                    <a:pt x="727" y="497"/>
                  </a:lnTo>
                  <a:lnTo>
                    <a:pt x="702" y="442"/>
                  </a:lnTo>
                  <a:lnTo>
                    <a:pt x="677" y="392"/>
                  </a:lnTo>
                  <a:lnTo>
                    <a:pt x="647" y="341"/>
                  </a:lnTo>
                  <a:lnTo>
                    <a:pt x="612" y="296"/>
                  </a:lnTo>
                  <a:lnTo>
                    <a:pt x="577" y="251"/>
                  </a:lnTo>
                  <a:lnTo>
                    <a:pt x="532" y="206"/>
                  </a:lnTo>
                  <a:lnTo>
                    <a:pt x="487" y="166"/>
                  </a:lnTo>
                  <a:lnTo>
                    <a:pt x="441" y="131"/>
                  </a:lnTo>
                  <a:lnTo>
                    <a:pt x="391" y="96"/>
                  </a:lnTo>
                  <a:lnTo>
                    <a:pt x="336" y="70"/>
                  </a:lnTo>
                  <a:lnTo>
                    <a:pt x="281" y="45"/>
                  </a:lnTo>
                  <a:lnTo>
                    <a:pt x="226" y="25"/>
                  </a:lnTo>
                  <a:lnTo>
                    <a:pt x="171" y="10"/>
                  </a:lnTo>
                  <a:lnTo>
                    <a:pt x="115" y="5"/>
                  </a:lnTo>
                  <a:lnTo>
                    <a:pt x="5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0" name="Freeform 13"/>
            <p:cNvSpPr>
              <a:spLocks/>
            </p:cNvSpPr>
            <p:nvPr/>
          </p:nvSpPr>
          <p:spPr bwMode="auto">
            <a:xfrm>
              <a:off x="5186363" y="5000625"/>
              <a:ext cx="382588" cy="111125"/>
            </a:xfrm>
            <a:custGeom>
              <a:avLst/>
              <a:gdLst>
                <a:gd name="T0" fmla="*/ 231 w 241"/>
                <a:gd name="T1" fmla="*/ 0 h 70"/>
                <a:gd name="T2" fmla="*/ 231 w 241"/>
                <a:gd name="T3" fmla="*/ 0 h 70"/>
                <a:gd name="T4" fmla="*/ 175 w 241"/>
                <a:gd name="T5" fmla="*/ 30 h 70"/>
                <a:gd name="T6" fmla="*/ 120 w 241"/>
                <a:gd name="T7" fmla="*/ 50 h 70"/>
                <a:gd name="T8" fmla="*/ 60 w 241"/>
                <a:gd name="T9" fmla="*/ 65 h 70"/>
                <a:gd name="T10" fmla="*/ 0 w 241"/>
                <a:gd name="T11" fmla="*/ 70 h 70"/>
                <a:gd name="T12" fmla="*/ 0 w 241"/>
                <a:gd name="T13" fmla="*/ 70 h 70"/>
                <a:gd name="T14" fmla="*/ 0 w 241"/>
                <a:gd name="T15" fmla="*/ 70 h 70"/>
                <a:gd name="T16" fmla="*/ 0 w 241"/>
                <a:gd name="T17" fmla="*/ 70 h 70"/>
                <a:gd name="T18" fmla="*/ 60 w 241"/>
                <a:gd name="T19" fmla="*/ 65 h 70"/>
                <a:gd name="T20" fmla="*/ 120 w 241"/>
                <a:gd name="T21" fmla="*/ 55 h 70"/>
                <a:gd name="T22" fmla="*/ 180 w 241"/>
                <a:gd name="T23" fmla="*/ 40 h 70"/>
                <a:gd name="T24" fmla="*/ 241 w 241"/>
                <a:gd name="T25" fmla="*/ 10 h 70"/>
                <a:gd name="T26" fmla="*/ 241 w 241"/>
                <a:gd name="T27" fmla="*/ 10 h 70"/>
                <a:gd name="T28" fmla="*/ 241 w 241"/>
                <a:gd name="T29" fmla="*/ 10 h 70"/>
                <a:gd name="T30" fmla="*/ 241 w 241"/>
                <a:gd name="T31" fmla="*/ 5 h 70"/>
                <a:gd name="T32" fmla="*/ 236 w 241"/>
                <a:gd name="T33" fmla="*/ 0 h 70"/>
                <a:gd name="T34" fmla="*/ 231 w 241"/>
                <a:gd name="T35" fmla="*/ 0 h 70"/>
                <a:gd name="T36" fmla="*/ 231 w 241"/>
                <a:gd name="T3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70">
                  <a:moveTo>
                    <a:pt x="231" y="0"/>
                  </a:moveTo>
                  <a:lnTo>
                    <a:pt x="231" y="0"/>
                  </a:lnTo>
                  <a:lnTo>
                    <a:pt x="175" y="30"/>
                  </a:lnTo>
                  <a:lnTo>
                    <a:pt x="120" y="50"/>
                  </a:lnTo>
                  <a:lnTo>
                    <a:pt x="60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60" y="65"/>
                  </a:lnTo>
                  <a:lnTo>
                    <a:pt x="120" y="55"/>
                  </a:lnTo>
                  <a:lnTo>
                    <a:pt x="180" y="4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5"/>
                  </a:lnTo>
                  <a:lnTo>
                    <a:pt x="236" y="0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1" name="Freeform 14"/>
            <p:cNvSpPr>
              <a:spLocks/>
            </p:cNvSpPr>
            <p:nvPr/>
          </p:nvSpPr>
          <p:spPr bwMode="auto">
            <a:xfrm>
              <a:off x="5035550" y="4849813"/>
              <a:ext cx="317500" cy="47625"/>
            </a:xfrm>
            <a:custGeom>
              <a:avLst/>
              <a:gdLst>
                <a:gd name="T0" fmla="*/ 200 w 200"/>
                <a:gd name="T1" fmla="*/ 0 h 30"/>
                <a:gd name="T2" fmla="*/ 200 w 200"/>
                <a:gd name="T3" fmla="*/ 0 h 30"/>
                <a:gd name="T4" fmla="*/ 175 w 200"/>
                <a:gd name="T5" fmla="*/ 0 h 30"/>
                <a:gd name="T6" fmla="*/ 150 w 200"/>
                <a:gd name="T7" fmla="*/ 0 h 30"/>
                <a:gd name="T8" fmla="*/ 100 w 200"/>
                <a:gd name="T9" fmla="*/ 10 h 30"/>
                <a:gd name="T10" fmla="*/ 50 w 200"/>
                <a:gd name="T11" fmla="*/ 15 h 30"/>
                <a:gd name="T12" fmla="*/ 0 w 200"/>
                <a:gd name="T13" fmla="*/ 20 h 30"/>
                <a:gd name="T14" fmla="*/ 0 w 200"/>
                <a:gd name="T15" fmla="*/ 20 h 30"/>
                <a:gd name="T16" fmla="*/ 0 w 200"/>
                <a:gd name="T17" fmla="*/ 20 h 30"/>
                <a:gd name="T18" fmla="*/ 0 w 200"/>
                <a:gd name="T19" fmla="*/ 25 h 30"/>
                <a:gd name="T20" fmla="*/ 0 w 200"/>
                <a:gd name="T21" fmla="*/ 25 h 30"/>
                <a:gd name="T22" fmla="*/ 25 w 200"/>
                <a:gd name="T23" fmla="*/ 30 h 30"/>
                <a:gd name="T24" fmla="*/ 50 w 200"/>
                <a:gd name="T25" fmla="*/ 30 h 30"/>
                <a:gd name="T26" fmla="*/ 100 w 200"/>
                <a:gd name="T27" fmla="*/ 25 h 30"/>
                <a:gd name="T28" fmla="*/ 200 w 200"/>
                <a:gd name="T29" fmla="*/ 5 h 30"/>
                <a:gd name="T30" fmla="*/ 200 w 200"/>
                <a:gd name="T31" fmla="*/ 5 h 30"/>
                <a:gd name="T32" fmla="*/ 200 w 200"/>
                <a:gd name="T33" fmla="*/ 0 h 30"/>
                <a:gd name="T34" fmla="*/ 200 w 200"/>
                <a:gd name="T35" fmla="*/ 0 h 30"/>
                <a:gd name="T36" fmla="*/ 200 w 200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lnTo>
                    <a:pt x="200" y="0"/>
                  </a:lnTo>
                  <a:lnTo>
                    <a:pt x="175" y="0"/>
                  </a:lnTo>
                  <a:lnTo>
                    <a:pt x="150" y="0"/>
                  </a:lnTo>
                  <a:lnTo>
                    <a:pt x="100" y="10"/>
                  </a:lnTo>
                  <a:lnTo>
                    <a:pt x="5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5" y="30"/>
                  </a:lnTo>
                  <a:lnTo>
                    <a:pt x="50" y="30"/>
                  </a:lnTo>
                  <a:lnTo>
                    <a:pt x="100" y="25"/>
                  </a:lnTo>
                  <a:lnTo>
                    <a:pt x="200" y="5"/>
                  </a:lnTo>
                  <a:lnTo>
                    <a:pt x="200" y="5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2" name="Freeform 15"/>
            <p:cNvSpPr>
              <a:spLocks/>
            </p:cNvSpPr>
            <p:nvPr/>
          </p:nvSpPr>
          <p:spPr bwMode="auto">
            <a:xfrm>
              <a:off x="5337175" y="4641850"/>
              <a:ext cx="95250" cy="263525"/>
            </a:xfrm>
            <a:custGeom>
              <a:avLst/>
              <a:gdLst>
                <a:gd name="T0" fmla="*/ 0 w 60"/>
                <a:gd name="T1" fmla="*/ 5 h 166"/>
                <a:gd name="T2" fmla="*/ 0 w 60"/>
                <a:gd name="T3" fmla="*/ 5 h 166"/>
                <a:gd name="T4" fmla="*/ 20 w 60"/>
                <a:gd name="T5" fmla="*/ 45 h 166"/>
                <a:gd name="T6" fmla="*/ 35 w 60"/>
                <a:gd name="T7" fmla="*/ 80 h 166"/>
                <a:gd name="T8" fmla="*/ 45 w 60"/>
                <a:gd name="T9" fmla="*/ 121 h 166"/>
                <a:gd name="T10" fmla="*/ 50 w 60"/>
                <a:gd name="T11" fmla="*/ 161 h 166"/>
                <a:gd name="T12" fmla="*/ 50 w 60"/>
                <a:gd name="T13" fmla="*/ 161 h 166"/>
                <a:gd name="T14" fmla="*/ 50 w 60"/>
                <a:gd name="T15" fmla="*/ 166 h 166"/>
                <a:gd name="T16" fmla="*/ 55 w 60"/>
                <a:gd name="T17" fmla="*/ 161 h 166"/>
                <a:gd name="T18" fmla="*/ 55 w 60"/>
                <a:gd name="T19" fmla="*/ 161 h 166"/>
                <a:gd name="T20" fmla="*/ 60 w 60"/>
                <a:gd name="T21" fmla="*/ 141 h 166"/>
                <a:gd name="T22" fmla="*/ 60 w 60"/>
                <a:gd name="T23" fmla="*/ 121 h 166"/>
                <a:gd name="T24" fmla="*/ 50 w 60"/>
                <a:gd name="T25" fmla="*/ 80 h 166"/>
                <a:gd name="T26" fmla="*/ 30 w 60"/>
                <a:gd name="T27" fmla="*/ 35 h 166"/>
                <a:gd name="T28" fmla="*/ 5 w 60"/>
                <a:gd name="T29" fmla="*/ 0 h 166"/>
                <a:gd name="T30" fmla="*/ 5 w 60"/>
                <a:gd name="T31" fmla="*/ 0 h 166"/>
                <a:gd name="T32" fmla="*/ 5 w 60"/>
                <a:gd name="T33" fmla="*/ 0 h 166"/>
                <a:gd name="T34" fmla="*/ 0 w 60"/>
                <a:gd name="T35" fmla="*/ 5 h 166"/>
                <a:gd name="T36" fmla="*/ 0 w 60"/>
                <a:gd name="T37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166">
                  <a:moveTo>
                    <a:pt x="0" y="5"/>
                  </a:moveTo>
                  <a:lnTo>
                    <a:pt x="0" y="5"/>
                  </a:lnTo>
                  <a:lnTo>
                    <a:pt x="20" y="45"/>
                  </a:lnTo>
                  <a:lnTo>
                    <a:pt x="35" y="80"/>
                  </a:lnTo>
                  <a:lnTo>
                    <a:pt x="45" y="121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66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60" y="141"/>
                  </a:lnTo>
                  <a:lnTo>
                    <a:pt x="60" y="121"/>
                  </a:lnTo>
                  <a:lnTo>
                    <a:pt x="50" y="80"/>
                  </a:lnTo>
                  <a:lnTo>
                    <a:pt x="30" y="3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3" name="Freeform 16"/>
            <p:cNvSpPr>
              <a:spLocks/>
            </p:cNvSpPr>
            <p:nvPr/>
          </p:nvSpPr>
          <p:spPr bwMode="auto">
            <a:xfrm>
              <a:off x="5632450" y="4713288"/>
              <a:ext cx="63500" cy="390525"/>
            </a:xfrm>
            <a:custGeom>
              <a:avLst/>
              <a:gdLst>
                <a:gd name="T0" fmla="*/ 0 w 40"/>
                <a:gd name="T1" fmla="*/ 5 h 246"/>
                <a:gd name="T2" fmla="*/ 0 w 40"/>
                <a:gd name="T3" fmla="*/ 5 h 246"/>
                <a:gd name="T4" fmla="*/ 15 w 40"/>
                <a:gd name="T5" fmla="*/ 66 h 246"/>
                <a:gd name="T6" fmla="*/ 25 w 40"/>
                <a:gd name="T7" fmla="*/ 121 h 246"/>
                <a:gd name="T8" fmla="*/ 25 w 40"/>
                <a:gd name="T9" fmla="*/ 121 h 246"/>
                <a:gd name="T10" fmla="*/ 20 w 40"/>
                <a:gd name="T11" fmla="*/ 156 h 246"/>
                <a:gd name="T12" fmla="*/ 20 w 40"/>
                <a:gd name="T13" fmla="*/ 191 h 246"/>
                <a:gd name="T14" fmla="*/ 20 w 40"/>
                <a:gd name="T15" fmla="*/ 191 h 246"/>
                <a:gd name="T16" fmla="*/ 10 w 40"/>
                <a:gd name="T17" fmla="*/ 216 h 246"/>
                <a:gd name="T18" fmla="*/ 5 w 40"/>
                <a:gd name="T19" fmla="*/ 246 h 246"/>
                <a:gd name="T20" fmla="*/ 5 w 40"/>
                <a:gd name="T21" fmla="*/ 246 h 246"/>
                <a:gd name="T22" fmla="*/ 10 w 40"/>
                <a:gd name="T23" fmla="*/ 246 h 246"/>
                <a:gd name="T24" fmla="*/ 10 w 40"/>
                <a:gd name="T25" fmla="*/ 246 h 246"/>
                <a:gd name="T26" fmla="*/ 10 w 40"/>
                <a:gd name="T27" fmla="*/ 246 h 246"/>
                <a:gd name="T28" fmla="*/ 25 w 40"/>
                <a:gd name="T29" fmla="*/ 221 h 246"/>
                <a:gd name="T30" fmla="*/ 35 w 40"/>
                <a:gd name="T31" fmla="*/ 196 h 246"/>
                <a:gd name="T32" fmla="*/ 40 w 40"/>
                <a:gd name="T33" fmla="*/ 161 h 246"/>
                <a:gd name="T34" fmla="*/ 40 w 40"/>
                <a:gd name="T35" fmla="*/ 136 h 246"/>
                <a:gd name="T36" fmla="*/ 40 w 40"/>
                <a:gd name="T37" fmla="*/ 136 h 246"/>
                <a:gd name="T38" fmla="*/ 35 w 40"/>
                <a:gd name="T39" fmla="*/ 101 h 246"/>
                <a:gd name="T40" fmla="*/ 30 w 40"/>
                <a:gd name="T41" fmla="*/ 66 h 246"/>
                <a:gd name="T42" fmla="*/ 20 w 40"/>
                <a:gd name="T43" fmla="*/ 35 h 246"/>
                <a:gd name="T44" fmla="*/ 5 w 40"/>
                <a:gd name="T45" fmla="*/ 5 h 246"/>
                <a:gd name="T46" fmla="*/ 5 w 40"/>
                <a:gd name="T47" fmla="*/ 5 h 246"/>
                <a:gd name="T48" fmla="*/ 5 w 40"/>
                <a:gd name="T49" fmla="*/ 0 h 246"/>
                <a:gd name="T50" fmla="*/ 0 w 40"/>
                <a:gd name="T51" fmla="*/ 5 h 246"/>
                <a:gd name="T52" fmla="*/ 0 w 40"/>
                <a:gd name="T53" fmla="*/ 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246">
                  <a:moveTo>
                    <a:pt x="0" y="5"/>
                  </a:moveTo>
                  <a:lnTo>
                    <a:pt x="0" y="5"/>
                  </a:lnTo>
                  <a:lnTo>
                    <a:pt x="15" y="66"/>
                  </a:lnTo>
                  <a:lnTo>
                    <a:pt x="25" y="121"/>
                  </a:lnTo>
                  <a:lnTo>
                    <a:pt x="25" y="121"/>
                  </a:lnTo>
                  <a:lnTo>
                    <a:pt x="20" y="156"/>
                  </a:lnTo>
                  <a:lnTo>
                    <a:pt x="20" y="191"/>
                  </a:lnTo>
                  <a:lnTo>
                    <a:pt x="20" y="191"/>
                  </a:lnTo>
                  <a:lnTo>
                    <a:pt x="10" y="21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25" y="221"/>
                  </a:lnTo>
                  <a:lnTo>
                    <a:pt x="35" y="196"/>
                  </a:lnTo>
                  <a:lnTo>
                    <a:pt x="40" y="161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5" y="101"/>
                  </a:lnTo>
                  <a:lnTo>
                    <a:pt x="30" y="66"/>
                  </a:lnTo>
                  <a:lnTo>
                    <a:pt x="20" y="3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4" name="Freeform 17"/>
            <p:cNvSpPr>
              <a:spLocks/>
            </p:cNvSpPr>
            <p:nvPr/>
          </p:nvSpPr>
          <p:spPr bwMode="auto">
            <a:xfrm>
              <a:off x="5854700" y="5272088"/>
              <a:ext cx="1171575" cy="715963"/>
            </a:xfrm>
            <a:custGeom>
              <a:avLst/>
              <a:gdLst>
                <a:gd name="T0" fmla="*/ 85 w 738"/>
                <a:gd name="T1" fmla="*/ 290 h 451"/>
                <a:gd name="T2" fmla="*/ 85 w 738"/>
                <a:gd name="T3" fmla="*/ 290 h 451"/>
                <a:gd name="T4" fmla="*/ 75 w 738"/>
                <a:gd name="T5" fmla="*/ 306 h 451"/>
                <a:gd name="T6" fmla="*/ 70 w 738"/>
                <a:gd name="T7" fmla="*/ 326 h 451"/>
                <a:gd name="T8" fmla="*/ 65 w 738"/>
                <a:gd name="T9" fmla="*/ 351 h 451"/>
                <a:gd name="T10" fmla="*/ 65 w 738"/>
                <a:gd name="T11" fmla="*/ 376 h 451"/>
                <a:gd name="T12" fmla="*/ 70 w 738"/>
                <a:gd name="T13" fmla="*/ 391 h 451"/>
                <a:gd name="T14" fmla="*/ 80 w 738"/>
                <a:gd name="T15" fmla="*/ 401 h 451"/>
                <a:gd name="T16" fmla="*/ 90 w 738"/>
                <a:gd name="T17" fmla="*/ 416 h 451"/>
                <a:gd name="T18" fmla="*/ 111 w 738"/>
                <a:gd name="T19" fmla="*/ 426 h 451"/>
                <a:gd name="T20" fmla="*/ 131 w 738"/>
                <a:gd name="T21" fmla="*/ 436 h 451"/>
                <a:gd name="T22" fmla="*/ 156 w 738"/>
                <a:gd name="T23" fmla="*/ 446 h 451"/>
                <a:gd name="T24" fmla="*/ 156 w 738"/>
                <a:gd name="T25" fmla="*/ 446 h 451"/>
                <a:gd name="T26" fmla="*/ 181 w 738"/>
                <a:gd name="T27" fmla="*/ 451 h 451"/>
                <a:gd name="T28" fmla="*/ 211 w 738"/>
                <a:gd name="T29" fmla="*/ 446 h 451"/>
                <a:gd name="T30" fmla="*/ 241 w 738"/>
                <a:gd name="T31" fmla="*/ 436 h 451"/>
                <a:gd name="T32" fmla="*/ 271 w 738"/>
                <a:gd name="T33" fmla="*/ 416 h 451"/>
                <a:gd name="T34" fmla="*/ 336 w 738"/>
                <a:gd name="T35" fmla="*/ 371 h 451"/>
                <a:gd name="T36" fmla="*/ 406 w 738"/>
                <a:gd name="T37" fmla="*/ 311 h 451"/>
                <a:gd name="T38" fmla="*/ 482 w 738"/>
                <a:gd name="T39" fmla="*/ 245 h 451"/>
                <a:gd name="T40" fmla="*/ 562 w 738"/>
                <a:gd name="T41" fmla="*/ 185 h 451"/>
                <a:gd name="T42" fmla="*/ 602 w 738"/>
                <a:gd name="T43" fmla="*/ 155 h 451"/>
                <a:gd name="T44" fmla="*/ 647 w 738"/>
                <a:gd name="T45" fmla="*/ 135 h 451"/>
                <a:gd name="T46" fmla="*/ 692 w 738"/>
                <a:gd name="T47" fmla="*/ 115 h 451"/>
                <a:gd name="T48" fmla="*/ 738 w 738"/>
                <a:gd name="T49" fmla="*/ 100 h 451"/>
                <a:gd name="T50" fmla="*/ 738 w 738"/>
                <a:gd name="T51" fmla="*/ 100 h 451"/>
                <a:gd name="T52" fmla="*/ 692 w 738"/>
                <a:gd name="T53" fmla="*/ 80 h 451"/>
                <a:gd name="T54" fmla="*/ 642 w 738"/>
                <a:gd name="T55" fmla="*/ 65 h 451"/>
                <a:gd name="T56" fmla="*/ 577 w 738"/>
                <a:gd name="T57" fmla="*/ 45 h 451"/>
                <a:gd name="T58" fmla="*/ 502 w 738"/>
                <a:gd name="T59" fmla="*/ 25 h 451"/>
                <a:gd name="T60" fmla="*/ 411 w 738"/>
                <a:gd name="T61" fmla="*/ 10 h 451"/>
                <a:gd name="T62" fmla="*/ 321 w 738"/>
                <a:gd name="T63" fmla="*/ 0 h 451"/>
                <a:gd name="T64" fmla="*/ 276 w 738"/>
                <a:gd name="T65" fmla="*/ 0 h 451"/>
                <a:gd name="T66" fmla="*/ 226 w 738"/>
                <a:gd name="T67" fmla="*/ 5 h 451"/>
                <a:gd name="T68" fmla="*/ 226 w 738"/>
                <a:gd name="T69" fmla="*/ 5 h 451"/>
                <a:gd name="T70" fmla="*/ 181 w 738"/>
                <a:gd name="T71" fmla="*/ 15 h 451"/>
                <a:gd name="T72" fmla="*/ 141 w 738"/>
                <a:gd name="T73" fmla="*/ 25 h 451"/>
                <a:gd name="T74" fmla="*/ 106 w 738"/>
                <a:gd name="T75" fmla="*/ 35 h 451"/>
                <a:gd name="T76" fmla="*/ 75 w 738"/>
                <a:gd name="T77" fmla="*/ 55 h 451"/>
                <a:gd name="T78" fmla="*/ 50 w 738"/>
                <a:gd name="T79" fmla="*/ 70 h 451"/>
                <a:gd name="T80" fmla="*/ 30 w 738"/>
                <a:gd name="T81" fmla="*/ 90 h 451"/>
                <a:gd name="T82" fmla="*/ 15 w 738"/>
                <a:gd name="T83" fmla="*/ 110 h 451"/>
                <a:gd name="T84" fmla="*/ 5 w 738"/>
                <a:gd name="T85" fmla="*/ 135 h 451"/>
                <a:gd name="T86" fmla="*/ 0 w 738"/>
                <a:gd name="T87" fmla="*/ 155 h 451"/>
                <a:gd name="T88" fmla="*/ 0 w 738"/>
                <a:gd name="T89" fmla="*/ 180 h 451"/>
                <a:gd name="T90" fmla="*/ 0 w 738"/>
                <a:gd name="T91" fmla="*/ 200 h 451"/>
                <a:gd name="T92" fmla="*/ 10 w 738"/>
                <a:gd name="T93" fmla="*/ 220 h 451"/>
                <a:gd name="T94" fmla="*/ 25 w 738"/>
                <a:gd name="T95" fmla="*/ 240 h 451"/>
                <a:gd name="T96" fmla="*/ 40 w 738"/>
                <a:gd name="T97" fmla="*/ 260 h 451"/>
                <a:gd name="T98" fmla="*/ 60 w 738"/>
                <a:gd name="T99" fmla="*/ 275 h 451"/>
                <a:gd name="T100" fmla="*/ 85 w 738"/>
                <a:gd name="T101" fmla="*/ 290 h 451"/>
                <a:gd name="T102" fmla="*/ 85 w 738"/>
                <a:gd name="T103" fmla="*/ 29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8" h="451">
                  <a:moveTo>
                    <a:pt x="85" y="290"/>
                  </a:moveTo>
                  <a:lnTo>
                    <a:pt x="85" y="290"/>
                  </a:lnTo>
                  <a:lnTo>
                    <a:pt x="75" y="306"/>
                  </a:lnTo>
                  <a:lnTo>
                    <a:pt x="70" y="326"/>
                  </a:lnTo>
                  <a:lnTo>
                    <a:pt x="65" y="351"/>
                  </a:lnTo>
                  <a:lnTo>
                    <a:pt x="65" y="376"/>
                  </a:lnTo>
                  <a:lnTo>
                    <a:pt x="70" y="391"/>
                  </a:lnTo>
                  <a:lnTo>
                    <a:pt x="80" y="401"/>
                  </a:lnTo>
                  <a:lnTo>
                    <a:pt x="90" y="416"/>
                  </a:lnTo>
                  <a:lnTo>
                    <a:pt x="111" y="426"/>
                  </a:lnTo>
                  <a:lnTo>
                    <a:pt x="131" y="436"/>
                  </a:lnTo>
                  <a:lnTo>
                    <a:pt x="156" y="446"/>
                  </a:lnTo>
                  <a:lnTo>
                    <a:pt x="156" y="446"/>
                  </a:lnTo>
                  <a:lnTo>
                    <a:pt x="181" y="451"/>
                  </a:lnTo>
                  <a:lnTo>
                    <a:pt x="211" y="446"/>
                  </a:lnTo>
                  <a:lnTo>
                    <a:pt x="241" y="436"/>
                  </a:lnTo>
                  <a:lnTo>
                    <a:pt x="271" y="416"/>
                  </a:lnTo>
                  <a:lnTo>
                    <a:pt x="336" y="371"/>
                  </a:lnTo>
                  <a:lnTo>
                    <a:pt x="406" y="311"/>
                  </a:lnTo>
                  <a:lnTo>
                    <a:pt x="482" y="245"/>
                  </a:lnTo>
                  <a:lnTo>
                    <a:pt x="562" y="185"/>
                  </a:lnTo>
                  <a:lnTo>
                    <a:pt x="602" y="155"/>
                  </a:lnTo>
                  <a:lnTo>
                    <a:pt x="647" y="135"/>
                  </a:lnTo>
                  <a:lnTo>
                    <a:pt x="692" y="115"/>
                  </a:lnTo>
                  <a:lnTo>
                    <a:pt x="738" y="100"/>
                  </a:lnTo>
                  <a:lnTo>
                    <a:pt x="738" y="100"/>
                  </a:lnTo>
                  <a:lnTo>
                    <a:pt x="692" y="80"/>
                  </a:lnTo>
                  <a:lnTo>
                    <a:pt x="642" y="65"/>
                  </a:lnTo>
                  <a:lnTo>
                    <a:pt x="577" y="45"/>
                  </a:lnTo>
                  <a:lnTo>
                    <a:pt x="502" y="25"/>
                  </a:lnTo>
                  <a:lnTo>
                    <a:pt x="411" y="10"/>
                  </a:lnTo>
                  <a:lnTo>
                    <a:pt x="321" y="0"/>
                  </a:lnTo>
                  <a:lnTo>
                    <a:pt x="276" y="0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181" y="15"/>
                  </a:lnTo>
                  <a:lnTo>
                    <a:pt x="141" y="25"/>
                  </a:lnTo>
                  <a:lnTo>
                    <a:pt x="106" y="35"/>
                  </a:lnTo>
                  <a:lnTo>
                    <a:pt x="75" y="55"/>
                  </a:lnTo>
                  <a:lnTo>
                    <a:pt x="50" y="70"/>
                  </a:lnTo>
                  <a:lnTo>
                    <a:pt x="30" y="90"/>
                  </a:lnTo>
                  <a:lnTo>
                    <a:pt x="15" y="110"/>
                  </a:lnTo>
                  <a:lnTo>
                    <a:pt x="5" y="135"/>
                  </a:lnTo>
                  <a:lnTo>
                    <a:pt x="0" y="155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10" y="220"/>
                  </a:lnTo>
                  <a:lnTo>
                    <a:pt x="25" y="240"/>
                  </a:lnTo>
                  <a:lnTo>
                    <a:pt x="40" y="260"/>
                  </a:lnTo>
                  <a:lnTo>
                    <a:pt x="60" y="275"/>
                  </a:lnTo>
                  <a:lnTo>
                    <a:pt x="85" y="290"/>
                  </a:lnTo>
                  <a:lnTo>
                    <a:pt x="85" y="290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5" name="Freeform 18"/>
            <p:cNvSpPr>
              <a:spLocks/>
            </p:cNvSpPr>
            <p:nvPr/>
          </p:nvSpPr>
          <p:spPr bwMode="auto">
            <a:xfrm>
              <a:off x="5695950" y="5391150"/>
              <a:ext cx="1330325" cy="628650"/>
            </a:xfrm>
            <a:custGeom>
              <a:avLst/>
              <a:gdLst>
                <a:gd name="T0" fmla="*/ 838 w 838"/>
                <a:gd name="T1" fmla="*/ 25 h 396"/>
                <a:gd name="T2" fmla="*/ 838 w 838"/>
                <a:gd name="T3" fmla="*/ 25 h 396"/>
                <a:gd name="T4" fmla="*/ 782 w 838"/>
                <a:gd name="T5" fmla="*/ 10 h 396"/>
                <a:gd name="T6" fmla="*/ 732 w 838"/>
                <a:gd name="T7" fmla="*/ 5 h 396"/>
                <a:gd name="T8" fmla="*/ 677 w 838"/>
                <a:gd name="T9" fmla="*/ 0 h 396"/>
                <a:gd name="T10" fmla="*/ 627 w 838"/>
                <a:gd name="T11" fmla="*/ 5 h 396"/>
                <a:gd name="T12" fmla="*/ 572 w 838"/>
                <a:gd name="T13" fmla="*/ 10 h 396"/>
                <a:gd name="T14" fmla="*/ 522 w 838"/>
                <a:gd name="T15" fmla="*/ 20 h 396"/>
                <a:gd name="T16" fmla="*/ 466 w 838"/>
                <a:gd name="T17" fmla="*/ 35 h 396"/>
                <a:gd name="T18" fmla="*/ 416 w 838"/>
                <a:gd name="T19" fmla="*/ 50 h 396"/>
                <a:gd name="T20" fmla="*/ 416 w 838"/>
                <a:gd name="T21" fmla="*/ 50 h 396"/>
                <a:gd name="T22" fmla="*/ 356 w 838"/>
                <a:gd name="T23" fmla="*/ 75 h 396"/>
                <a:gd name="T24" fmla="*/ 296 w 838"/>
                <a:gd name="T25" fmla="*/ 110 h 396"/>
                <a:gd name="T26" fmla="*/ 236 w 838"/>
                <a:gd name="T27" fmla="*/ 145 h 396"/>
                <a:gd name="T28" fmla="*/ 180 w 838"/>
                <a:gd name="T29" fmla="*/ 185 h 396"/>
                <a:gd name="T30" fmla="*/ 130 w 838"/>
                <a:gd name="T31" fmla="*/ 226 h 396"/>
                <a:gd name="T32" fmla="*/ 80 w 838"/>
                <a:gd name="T33" fmla="*/ 276 h 396"/>
                <a:gd name="T34" fmla="*/ 40 w 838"/>
                <a:gd name="T35" fmla="*/ 326 h 396"/>
                <a:gd name="T36" fmla="*/ 0 w 838"/>
                <a:gd name="T37" fmla="*/ 381 h 396"/>
                <a:gd name="T38" fmla="*/ 0 w 838"/>
                <a:gd name="T39" fmla="*/ 381 h 396"/>
                <a:gd name="T40" fmla="*/ 0 w 838"/>
                <a:gd name="T41" fmla="*/ 391 h 396"/>
                <a:gd name="T42" fmla="*/ 5 w 838"/>
                <a:gd name="T43" fmla="*/ 396 h 396"/>
                <a:gd name="T44" fmla="*/ 10 w 838"/>
                <a:gd name="T45" fmla="*/ 396 h 396"/>
                <a:gd name="T46" fmla="*/ 15 w 838"/>
                <a:gd name="T47" fmla="*/ 396 h 396"/>
                <a:gd name="T48" fmla="*/ 15 w 838"/>
                <a:gd name="T49" fmla="*/ 396 h 396"/>
                <a:gd name="T50" fmla="*/ 100 w 838"/>
                <a:gd name="T51" fmla="*/ 296 h 396"/>
                <a:gd name="T52" fmla="*/ 145 w 838"/>
                <a:gd name="T53" fmla="*/ 246 h 396"/>
                <a:gd name="T54" fmla="*/ 196 w 838"/>
                <a:gd name="T55" fmla="*/ 205 h 396"/>
                <a:gd name="T56" fmla="*/ 196 w 838"/>
                <a:gd name="T57" fmla="*/ 205 h 396"/>
                <a:gd name="T58" fmla="*/ 246 w 838"/>
                <a:gd name="T59" fmla="*/ 165 h 396"/>
                <a:gd name="T60" fmla="*/ 301 w 838"/>
                <a:gd name="T61" fmla="*/ 130 h 396"/>
                <a:gd name="T62" fmla="*/ 361 w 838"/>
                <a:gd name="T63" fmla="*/ 95 h 396"/>
                <a:gd name="T64" fmla="*/ 421 w 838"/>
                <a:gd name="T65" fmla="*/ 70 h 396"/>
                <a:gd name="T66" fmla="*/ 421 w 838"/>
                <a:gd name="T67" fmla="*/ 70 h 396"/>
                <a:gd name="T68" fmla="*/ 471 w 838"/>
                <a:gd name="T69" fmla="*/ 55 h 396"/>
                <a:gd name="T70" fmla="*/ 522 w 838"/>
                <a:gd name="T71" fmla="*/ 40 h 396"/>
                <a:gd name="T72" fmla="*/ 572 w 838"/>
                <a:gd name="T73" fmla="*/ 25 h 396"/>
                <a:gd name="T74" fmla="*/ 627 w 838"/>
                <a:gd name="T75" fmla="*/ 20 h 396"/>
                <a:gd name="T76" fmla="*/ 677 w 838"/>
                <a:gd name="T77" fmla="*/ 15 h 396"/>
                <a:gd name="T78" fmla="*/ 732 w 838"/>
                <a:gd name="T79" fmla="*/ 15 h 396"/>
                <a:gd name="T80" fmla="*/ 782 w 838"/>
                <a:gd name="T81" fmla="*/ 20 h 396"/>
                <a:gd name="T82" fmla="*/ 838 w 838"/>
                <a:gd name="T83" fmla="*/ 30 h 396"/>
                <a:gd name="T84" fmla="*/ 838 w 838"/>
                <a:gd name="T85" fmla="*/ 30 h 396"/>
                <a:gd name="T86" fmla="*/ 838 w 838"/>
                <a:gd name="T87" fmla="*/ 25 h 396"/>
                <a:gd name="T88" fmla="*/ 838 w 838"/>
                <a:gd name="T89" fmla="*/ 2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8" h="396">
                  <a:moveTo>
                    <a:pt x="838" y="25"/>
                  </a:moveTo>
                  <a:lnTo>
                    <a:pt x="838" y="25"/>
                  </a:lnTo>
                  <a:lnTo>
                    <a:pt x="782" y="10"/>
                  </a:lnTo>
                  <a:lnTo>
                    <a:pt x="732" y="5"/>
                  </a:lnTo>
                  <a:lnTo>
                    <a:pt x="677" y="0"/>
                  </a:lnTo>
                  <a:lnTo>
                    <a:pt x="627" y="5"/>
                  </a:lnTo>
                  <a:lnTo>
                    <a:pt x="572" y="10"/>
                  </a:lnTo>
                  <a:lnTo>
                    <a:pt x="522" y="20"/>
                  </a:lnTo>
                  <a:lnTo>
                    <a:pt x="466" y="35"/>
                  </a:lnTo>
                  <a:lnTo>
                    <a:pt x="416" y="50"/>
                  </a:lnTo>
                  <a:lnTo>
                    <a:pt x="416" y="50"/>
                  </a:lnTo>
                  <a:lnTo>
                    <a:pt x="356" y="75"/>
                  </a:lnTo>
                  <a:lnTo>
                    <a:pt x="296" y="110"/>
                  </a:lnTo>
                  <a:lnTo>
                    <a:pt x="236" y="145"/>
                  </a:lnTo>
                  <a:lnTo>
                    <a:pt x="180" y="185"/>
                  </a:lnTo>
                  <a:lnTo>
                    <a:pt x="130" y="226"/>
                  </a:lnTo>
                  <a:lnTo>
                    <a:pt x="80" y="276"/>
                  </a:lnTo>
                  <a:lnTo>
                    <a:pt x="40" y="326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0" y="391"/>
                  </a:lnTo>
                  <a:lnTo>
                    <a:pt x="5" y="396"/>
                  </a:lnTo>
                  <a:lnTo>
                    <a:pt x="10" y="396"/>
                  </a:lnTo>
                  <a:lnTo>
                    <a:pt x="15" y="396"/>
                  </a:lnTo>
                  <a:lnTo>
                    <a:pt x="15" y="396"/>
                  </a:lnTo>
                  <a:lnTo>
                    <a:pt x="100" y="296"/>
                  </a:lnTo>
                  <a:lnTo>
                    <a:pt x="145" y="246"/>
                  </a:lnTo>
                  <a:lnTo>
                    <a:pt x="196" y="205"/>
                  </a:lnTo>
                  <a:lnTo>
                    <a:pt x="196" y="205"/>
                  </a:lnTo>
                  <a:lnTo>
                    <a:pt x="246" y="165"/>
                  </a:lnTo>
                  <a:lnTo>
                    <a:pt x="301" y="130"/>
                  </a:lnTo>
                  <a:lnTo>
                    <a:pt x="361" y="95"/>
                  </a:lnTo>
                  <a:lnTo>
                    <a:pt x="421" y="70"/>
                  </a:lnTo>
                  <a:lnTo>
                    <a:pt x="421" y="70"/>
                  </a:lnTo>
                  <a:lnTo>
                    <a:pt x="471" y="55"/>
                  </a:lnTo>
                  <a:lnTo>
                    <a:pt x="522" y="40"/>
                  </a:lnTo>
                  <a:lnTo>
                    <a:pt x="572" y="25"/>
                  </a:lnTo>
                  <a:lnTo>
                    <a:pt x="627" y="20"/>
                  </a:lnTo>
                  <a:lnTo>
                    <a:pt x="677" y="15"/>
                  </a:lnTo>
                  <a:lnTo>
                    <a:pt x="732" y="15"/>
                  </a:lnTo>
                  <a:lnTo>
                    <a:pt x="782" y="20"/>
                  </a:lnTo>
                  <a:lnTo>
                    <a:pt x="838" y="30"/>
                  </a:lnTo>
                  <a:lnTo>
                    <a:pt x="838" y="30"/>
                  </a:lnTo>
                  <a:lnTo>
                    <a:pt x="838" y="25"/>
                  </a:lnTo>
                  <a:lnTo>
                    <a:pt x="838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6" name="Freeform 19"/>
            <p:cNvSpPr>
              <a:spLocks/>
            </p:cNvSpPr>
            <p:nvPr/>
          </p:nvSpPr>
          <p:spPr bwMode="auto">
            <a:xfrm>
              <a:off x="6118225" y="5597525"/>
              <a:ext cx="365125" cy="184150"/>
            </a:xfrm>
            <a:custGeom>
              <a:avLst/>
              <a:gdLst>
                <a:gd name="T0" fmla="*/ 0 w 230"/>
                <a:gd name="T1" fmla="*/ 10 h 116"/>
                <a:gd name="T2" fmla="*/ 0 w 230"/>
                <a:gd name="T3" fmla="*/ 10 h 116"/>
                <a:gd name="T4" fmla="*/ 55 w 230"/>
                <a:gd name="T5" fmla="*/ 50 h 116"/>
                <a:gd name="T6" fmla="*/ 110 w 230"/>
                <a:gd name="T7" fmla="*/ 80 h 116"/>
                <a:gd name="T8" fmla="*/ 165 w 230"/>
                <a:gd name="T9" fmla="*/ 101 h 116"/>
                <a:gd name="T10" fmla="*/ 230 w 230"/>
                <a:gd name="T11" fmla="*/ 116 h 116"/>
                <a:gd name="T12" fmla="*/ 230 w 230"/>
                <a:gd name="T13" fmla="*/ 116 h 116"/>
                <a:gd name="T14" fmla="*/ 230 w 230"/>
                <a:gd name="T15" fmla="*/ 116 h 116"/>
                <a:gd name="T16" fmla="*/ 230 w 230"/>
                <a:gd name="T17" fmla="*/ 116 h 116"/>
                <a:gd name="T18" fmla="*/ 170 w 230"/>
                <a:gd name="T19" fmla="*/ 96 h 116"/>
                <a:gd name="T20" fmla="*/ 115 w 230"/>
                <a:gd name="T21" fmla="*/ 70 h 116"/>
                <a:gd name="T22" fmla="*/ 60 w 230"/>
                <a:gd name="T23" fmla="*/ 40 h 116"/>
                <a:gd name="T24" fmla="*/ 10 w 230"/>
                <a:gd name="T25" fmla="*/ 0 h 116"/>
                <a:gd name="T26" fmla="*/ 10 w 230"/>
                <a:gd name="T27" fmla="*/ 0 h 116"/>
                <a:gd name="T28" fmla="*/ 5 w 230"/>
                <a:gd name="T29" fmla="*/ 0 h 116"/>
                <a:gd name="T30" fmla="*/ 0 w 230"/>
                <a:gd name="T31" fmla="*/ 5 h 116"/>
                <a:gd name="T32" fmla="*/ 0 w 230"/>
                <a:gd name="T33" fmla="*/ 5 h 116"/>
                <a:gd name="T34" fmla="*/ 0 w 230"/>
                <a:gd name="T35" fmla="*/ 10 h 116"/>
                <a:gd name="T36" fmla="*/ 0 w 230"/>
                <a:gd name="T37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116">
                  <a:moveTo>
                    <a:pt x="0" y="10"/>
                  </a:moveTo>
                  <a:lnTo>
                    <a:pt x="0" y="10"/>
                  </a:lnTo>
                  <a:lnTo>
                    <a:pt x="55" y="50"/>
                  </a:lnTo>
                  <a:lnTo>
                    <a:pt x="110" y="80"/>
                  </a:lnTo>
                  <a:lnTo>
                    <a:pt x="165" y="101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170" y="96"/>
                  </a:lnTo>
                  <a:lnTo>
                    <a:pt x="115" y="70"/>
                  </a:lnTo>
                  <a:lnTo>
                    <a:pt x="60" y="4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7" name="Freeform 20"/>
            <p:cNvSpPr>
              <a:spLocks/>
            </p:cNvSpPr>
            <p:nvPr/>
          </p:nvSpPr>
          <p:spPr bwMode="auto">
            <a:xfrm>
              <a:off x="6364288" y="5486400"/>
              <a:ext cx="319088" cy="95250"/>
            </a:xfrm>
            <a:custGeom>
              <a:avLst/>
              <a:gdLst>
                <a:gd name="T0" fmla="*/ 5 w 201"/>
                <a:gd name="T1" fmla="*/ 5 h 60"/>
                <a:gd name="T2" fmla="*/ 5 w 201"/>
                <a:gd name="T3" fmla="*/ 5 h 60"/>
                <a:gd name="T4" fmla="*/ 101 w 201"/>
                <a:gd name="T5" fmla="*/ 45 h 60"/>
                <a:gd name="T6" fmla="*/ 146 w 201"/>
                <a:gd name="T7" fmla="*/ 60 h 60"/>
                <a:gd name="T8" fmla="*/ 171 w 201"/>
                <a:gd name="T9" fmla="*/ 60 h 60"/>
                <a:gd name="T10" fmla="*/ 201 w 201"/>
                <a:gd name="T11" fmla="*/ 60 h 60"/>
                <a:gd name="T12" fmla="*/ 201 w 201"/>
                <a:gd name="T13" fmla="*/ 60 h 60"/>
                <a:gd name="T14" fmla="*/ 201 w 201"/>
                <a:gd name="T15" fmla="*/ 60 h 60"/>
                <a:gd name="T16" fmla="*/ 201 w 201"/>
                <a:gd name="T17" fmla="*/ 55 h 60"/>
                <a:gd name="T18" fmla="*/ 201 w 201"/>
                <a:gd name="T19" fmla="*/ 55 h 60"/>
                <a:gd name="T20" fmla="*/ 151 w 201"/>
                <a:gd name="T21" fmla="*/ 45 h 60"/>
                <a:gd name="T22" fmla="*/ 101 w 201"/>
                <a:gd name="T23" fmla="*/ 25 h 60"/>
                <a:gd name="T24" fmla="*/ 55 w 201"/>
                <a:gd name="T25" fmla="*/ 10 h 60"/>
                <a:gd name="T26" fmla="*/ 30 w 201"/>
                <a:gd name="T27" fmla="*/ 5 h 60"/>
                <a:gd name="T28" fmla="*/ 5 w 201"/>
                <a:gd name="T29" fmla="*/ 0 h 60"/>
                <a:gd name="T30" fmla="*/ 5 w 201"/>
                <a:gd name="T31" fmla="*/ 0 h 60"/>
                <a:gd name="T32" fmla="*/ 0 w 201"/>
                <a:gd name="T33" fmla="*/ 0 h 60"/>
                <a:gd name="T34" fmla="*/ 5 w 201"/>
                <a:gd name="T35" fmla="*/ 5 h 60"/>
                <a:gd name="T36" fmla="*/ 5 w 201"/>
                <a:gd name="T37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60">
                  <a:moveTo>
                    <a:pt x="5" y="5"/>
                  </a:moveTo>
                  <a:lnTo>
                    <a:pt x="5" y="5"/>
                  </a:lnTo>
                  <a:lnTo>
                    <a:pt x="101" y="45"/>
                  </a:lnTo>
                  <a:lnTo>
                    <a:pt x="146" y="60"/>
                  </a:lnTo>
                  <a:lnTo>
                    <a:pt x="17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151" y="45"/>
                  </a:lnTo>
                  <a:lnTo>
                    <a:pt x="101" y="25"/>
                  </a:lnTo>
                  <a:lnTo>
                    <a:pt x="55" y="10"/>
                  </a:lnTo>
                  <a:lnTo>
                    <a:pt x="3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8" name="Freeform 21"/>
            <p:cNvSpPr>
              <a:spLocks/>
            </p:cNvSpPr>
            <p:nvPr/>
          </p:nvSpPr>
          <p:spPr bwMode="auto">
            <a:xfrm>
              <a:off x="6284913" y="5280025"/>
              <a:ext cx="142875" cy="246063"/>
            </a:xfrm>
            <a:custGeom>
              <a:avLst/>
              <a:gdLst>
                <a:gd name="T0" fmla="*/ 85 w 90"/>
                <a:gd name="T1" fmla="*/ 0 h 155"/>
                <a:gd name="T2" fmla="*/ 85 w 90"/>
                <a:gd name="T3" fmla="*/ 0 h 155"/>
                <a:gd name="T4" fmla="*/ 55 w 90"/>
                <a:gd name="T5" fmla="*/ 30 h 155"/>
                <a:gd name="T6" fmla="*/ 25 w 90"/>
                <a:gd name="T7" fmla="*/ 70 h 155"/>
                <a:gd name="T8" fmla="*/ 5 w 90"/>
                <a:gd name="T9" fmla="*/ 110 h 155"/>
                <a:gd name="T10" fmla="*/ 0 w 90"/>
                <a:gd name="T11" fmla="*/ 130 h 155"/>
                <a:gd name="T12" fmla="*/ 0 w 90"/>
                <a:gd name="T13" fmla="*/ 155 h 155"/>
                <a:gd name="T14" fmla="*/ 0 w 90"/>
                <a:gd name="T15" fmla="*/ 155 h 155"/>
                <a:gd name="T16" fmla="*/ 5 w 90"/>
                <a:gd name="T17" fmla="*/ 155 h 155"/>
                <a:gd name="T18" fmla="*/ 5 w 90"/>
                <a:gd name="T19" fmla="*/ 155 h 155"/>
                <a:gd name="T20" fmla="*/ 5 w 90"/>
                <a:gd name="T21" fmla="*/ 155 h 155"/>
                <a:gd name="T22" fmla="*/ 20 w 90"/>
                <a:gd name="T23" fmla="*/ 115 h 155"/>
                <a:gd name="T24" fmla="*/ 40 w 90"/>
                <a:gd name="T25" fmla="*/ 75 h 155"/>
                <a:gd name="T26" fmla="*/ 60 w 90"/>
                <a:gd name="T27" fmla="*/ 40 h 155"/>
                <a:gd name="T28" fmla="*/ 90 w 90"/>
                <a:gd name="T29" fmla="*/ 5 h 155"/>
                <a:gd name="T30" fmla="*/ 90 w 90"/>
                <a:gd name="T31" fmla="*/ 5 h 155"/>
                <a:gd name="T32" fmla="*/ 90 w 90"/>
                <a:gd name="T33" fmla="*/ 0 h 155"/>
                <a:gd name="T34" fmla="*/ 85 w 90"/>
                <a:gd name="T35" fmla="*/ 0 h 155"/>
                <a:gd name="T36" fmla="*/ 85 w 90"/>
                <a:gd name="T3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55">
                  <a:moveTo>
                    <a:pt x="85" y="0"/>
                  </a:moveTo>
                  <a:lnTo>
                    <a:pt x="85" y="0"/>
                  </a:lnTo>
                  <a:lnTo>
                    <a:pt x="55" y="30"/>
                  </a:lnTo>
                  <a:lnTo>
                    <a:pt x="25" y="70"/>
                  </a:lnTo>
                  <a:lnTo>
                    <a:pt x="5" y="110"/>
                  </a:lnTo>
                  <a:lnTo>
                    <a:pt x="0" y="13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20" y="115"/>
                  </a:lnTo>
                  <a:lnTo>
                    <a:pt x="40" y="75"/>
                  </a:lnTo>
                  <a:lnTo>
                    <a:pt x="60" y="4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9" name="Freeform 22"/>
            <p:cNvSpPr>
              <a:spLocks/>
            </p:cNvSpPr>
            <p:nvPr/>
          </p:nvSpPr>
          <p:spPr bwMode="auto">
            <a:xfrm>
              <a:off x="5997575" y="5303838"/>
              <a:ext cx="120650" cy="388938"/>
            </a:xfrm>
            <a:custGeom>
              <a:avLst/>
              <a:gdLst>
                <a:gd name="T0" fmla="*/ 71 w 76"/>
                <a:gd name="T1" fmla="*/ 0 h 245"/>
                <a:gd name="T2" fmla="*/ 71 w 76"/>
                <a:gd name="T3" fmla="*/ 0 h 245"/>
                <a:gd name="T4" fmla="*/ 51 w 76"/>
                <a:gd name="T5" fmla="*/ 20 h 245"/>
                <a:gd name="T6" fmla="*/ 36 w 76"/>
                <a:gd name="T7" fmla="*/ 50 h 245"/>
                <a:gd name="T8" fmla="*/ 21 w 76"/>
                <a:gd name="T9" fmla="*/ 80 h 245"/>
                <a:gd name="T10" fmla="*/ 11 w 76"/>
                <a:gd name="T11" fmla="*/ 110 h 245"/>
                <a:gd name="T12" fmla="*/ 11 w 76"/>
                <a:gd name="T13" fmla="*/ 110 h 245"/>
                <a:gd name="T14" fmla="*/ 6 w 76"/>
                <a:gd name="T15" fmla="*/ 140 h 245"/>
                <a:gd name="T16" fmla="*/ 0 w 76"/>
                <a:gd name="T17" fmla="*/ 175 h 245"/>
                <a:gd name="T18" fmla="*/ 0 w 76"/>
                <a:gd name="T19" fmla="*/ 210 h 245"/>
                <a:gd name="T20" fmla="*/ 6 w 76"/>
                <a:gd name="T21" fmla="*/ 225 h 245"/>
                <a:gd name="T22" fmla="*/ 11 w 76"/>
                <a:gd name="T23" fmla="*/ 240 h 245"/>
                <a:gd name="T24" fmla="*/ 11 w 76"/>
                <a:gd name="T25" fmla="*/ 240 h 245"/>
                <a:gd name="T26" fmla="*/ 16 w 76"/>
                <a:gd name="T27" fmla="*/ 245 h 245"/>
                <a:gd name="T28" fmla="*/ 21 w 76"/>
                <a:gd name="T29" fmla="*/ 240 h 245"/>
                <a:gd name="T30" fmla="*/ 21 w 76"/>
                <a:gd name="T31" fmla="*/ 240 h 245"/>
                <a:gd name="T32" fmla="*/ 21 w 76"/>
                <a:gd name="T33" fmla="*/ 210 h 245"/>
                <a:gd name="T34" fmla="*/ 21 w 76"/>
                <a:gd name="T35" fmla="*/ 185 h 245"/>
                <a:gd name="T36" fmla="*/ 21 w 76"/>
                <a:gd name="T37" fmla="*/ 155 h 245"/>
                <a:gd name="T38" fmla="*/ 26 w 76"/>
                <a:gd name="T39" fmla="*/ 125 h 245"/>
                <a:gd name="T40" fmla="*/ 26 w 76"/>
                <a:gd name="T41" fmla="*/ 125 h 245"/>
                <a:gd name="T42" fmla="*/ 36 w 76"/>
                <a:gd name="T43" fmla="*/ 95 h 245"/>
                <a:gd name="T44" fmla="*/ 46 w 76"/>
                <a:gd name="T45" fmla="*/ 60 h 245"/>
                <a:gd name="T46" fmla="*/ 76 w 76"/>
                <a:gd name="T47" fmla="*/ 0 h 245"/>
                <a:gd name="T48" fmla="*/ 76 w 76"/>
                <a:gd name="T49" fmla="*/ 0 h 245"/>
                <a:gd name="T50" fmla="*/ 76 w 76"/>
                <a:gd name="T51" fmla="*/ 0 h 245"/>
                <a:gd name="T52" fmla="*/ 71 w 76"/>
                <a:gd name="T53" fmla="*/ 0 h 245"/>
                <a:gd name="T54" fmla="*/ 71 w 76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245">
                  <a:moveTo>
                    <a:pt x="71" y="0"/>
                  </a:moveTo>
                  <a:lnTo>
                    <a:pt x="71" y="0"/>
                  </a:lnTo>
                  <a:lnTo>
                    <a:pt x="51" y="20"/>
                  </a:lnTo>
                  <a:lnTo>
                    <a:pt x="36" y="50"/>
                  </a:lnTo>
                  <a:lnTo>
                    <a:pt x="21" y="8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6" y="140"/>
                  </a:lnTo>
                  <a:lnTo>
                    <a:pt x="0" y="175"/>
                  </a:lnTo>
                  <a:lnTo>
                    <a:pt x="0" y="210"/>
                  </a:lnTo>
                  <a:lnTo>
                    <a:pt x="6" y="225"/>
                  </a:lnTo>
                  <a:lnTo>
                    <a:pt x="11" y="240"/>
                  </a:lnTo>
                  <a:lnTo>
                    <a:pt x="11" y="240"/>
                  </a:lnTo>
                  <a:lnTo>
                    <a:pt x="16" y="245"/>
                  </a:lnTo>
                  <a:lnTo>
                    <a:pt x="21" y="240"/>
                  </a:lnTo>
                  <a:lnTo>
                    <a:pt x="21" y="240"/>
                  </a:lnTo>
                  <a:lnTo>
                    <a:pt x="21" y="210"/>
                  </a:lnTo>
                  <a:lnTo>
                    <a:pt x="21" y="185"/>
                  </a:lnTo>
                  <a:lnTo>
                    <a:pt x="21" y="155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36" y="95"/>
                  </a:lnTo>
                  <a:lnTo>
                    <a:pt x="46" y="6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auto">
            <a:xfrm>
              <a:off x="5894388" y="4179888"/>
              <a:ext cx="995363" cy="685800"/>
            </a:xfrm>
            <a:custGeom>
              <a:avLst/>
              <a:gdLst>
                <a:gd name="T0" fmla="*/ 106 w 627"/>
                <a:gd name="T1" fmla="*/ 311 h 432"/>
                <a:gd name="T2" fmla="*/ 106 w 627"/>
                <a:gd name="T3" fmla="*/ 311 h 432"/>
                <a:gd name="T4" fmla="*/ 101 w 627"/>
                <a:gd name="T5" fmla="*/ 326 h 432"/>
                <a:gd name="T6" fmla="*/ 101 w 627"/>
                <a:gd name="T7" fmla="*/ 346 h 432"/>
                <a:gd name="T8" fmla="*/ 101 w 627"/>
                <a:gd name="T9" fmla="*/ 366 h 432"/>
                <a:gd name="T10" fmla="*/ 111 w 627"/>
                <a:gd name="T11" fmla="*/ 392 h 432"/>
                <a:gd name="T12" fmla="*/ 126 w 627"/>
                <a:gd name="T13" fmla="*/ 412 h 432"/>
                <a:gd name="T14" fmla="*/ 156 w 627"/>
                <a:gd name="T15" fmla="*/ 427 h 432"/>
                <a:gd name="T16" fmla="*/ 201 w 627"/>
                <a:gd name="T17" fmla="*/ 432 h 432"/>
                <a:gd name="T18" fmla="*/ 201 w 627"/>
                <a:gd name="T19" fmla="*/ 432 h 432"/>
                <a:gd name="T20" fmla="*/ 226 w 627"/>
                <a:gd name="T21" fmla="*/ 432 h 432"/>
                <a:gd name="T22" fmla="*/ 246 w 627"/>
                <a:gd name="T23" fmla="*/ 422 h 432"/>
                <a:gd name="T24" fmla="*/ 271 w 627"/>
                <a:gd name="T25" fmla="*/ 407 h 432"/>
                <a:gd name="T26" fmla="*/ 296 w 627"/>
                <a:gd name="T27" fmla="*/ 386 h 432"/>
                <a:gd name="T28" fmla="*/ 341 w 627"/>
                <a:gd name="T29" fmla="*/ 331 h 432"/>
                <a:gd name="T30" fmla="*/ 386 w 627"/>
                <a:gd name="T31" fmla="*/ 266 h 432"/>
                <a:gd name="T32" fmla="*/ 437 w 627"/>
                <a:gd name="T33" fmla="*/ 196 h 432"/>
                <a:gd name="T34" fmla="*/ 492 w 627"/>
                <a:gd name="T35" fmla="*/ 131 h 432"/>
                <a:gd name="T36" fmla="*/ 522 w 627"/>
                <a:gd name="T37" fmla="*/ 101 h 432"/>
                <a:gd name="T38" fmla="*/ 552 w 627"/>
                <a:gd name="T39" fmla="*/ 70 h 432"/>
                <a:gd name="T40" fmla="*/ 587 w 627"/>
                <a:gd name="T41" fmla="*/ 45 h 432"/>
                <a:gd name="T42" fmla="*/ 627 w 627"/>
                <a:gd name="T43" fmla="*/ 25 h 432"/>
                <a:gd name="T44" fmla="*/ 627 w 627"/>
                <a:gd name="T45" fmla="*/ 25 h 432"/>
                <a:gd name="T46" fmla="*/ 582 w 627"/>
                <a:gd name="T47" fmla="*/ 15 h 432"/>
                <a:gd name="T48" fmla="*/ 537 w 627"/>
                <a:gd name="T49" fmla="*/ 10 h 432"/>
                <a:gd name="T50" fmla="*/ 472 w 627"/>
                <a:gd name="T51" fmla="*/ 5 h 432"/>
                <a:gd name="T52" fmla="*/ 402 w 627"/>
                <a:gd name="T53" fmla="*/ 0 h 432"/>
                <a:gd name="T54" fmla="*/ 326 w 627"/>
                <a:gd name="T55" fmla="*/ 5 h 432"/>
                <a:gd name="T56" fmla="*/ 246 w 627"/>
                <a:gd name="T57" fmla="*/ 15 h 432"/>
                <a:gd name="T58" fmla="*/ 161 w 627"/>
                <a:gd name="T59" fmla="*/ 40 h 432"/>
                <a:gd name="T60" fmla="*/ 161 w 627"/>
                <a:gd name="T61" fmla="*/ 40 h 432"/>
                <a:gd name="T62" fmla="*/ 126 w 627"/>
                <a:gd name="T63" fmla="*/ 55 h 432"/>
                <a:gd name="T64" fmla="*/ 91 w 627"/>
                <a:gd name="T65" fmla="*/ 70 h 432"/>
                <a:gd name="T66" fmla="*/ 65 w 627"/>
                <a:gd name="T67" fmla="*/ 90 h 432"/>
                <a:gd name="T68" fmla="*/ 45 w 627"/>
                <a:gd name="T69" fmla="*/ 111 h 432"/>
                <a:gd name="T70" fmla="*/ 25 w 627"/>
                <a:gd name="T71" fmla="*/ 131 h 432"/>
                <a:gd name="T72" fmla="*/ 15 w 627"/>
                <a:gd name="T73" fmla="*/ 151 h 432"/>
                <a:gd name="T74" fmla="*/ 5 w 627"/>
                <a:gd name="T75" fmla="*/ 171 h 432"/>
                <a:gd name="T76" fmla="*/ 0 w 627"/>
                <a:gd name="T77" fmla="*/ 191 h 432"/>
                <a:gd name="T78" fmla="*/ 0 w 627"/>
                <a:gd name="T79" fmla="*/ 211 h 432"/>
                <a:gd name="T80" fmla="*/ 5 w 627"/>
                <a:gd name="T81" fmla="*/ 231 h 432"/>
                <a:gd name="T82" fmla="*/ 15 w 627"/>
                <a:gd name="T83" fmla="*/ 251 h 432"/>
                <a:gd name="T84" fmla="*/ 25 w 627"/>
                <a:gd name="T85" fmla="*/ 266 h 432"/>
                <a:gd name="T86" fmla="*/ 40 w 627"/>
                <a:gd name="T87" fmla="*/ 281 h 432"/>
                <a:gd name="T88" fmla="*/ 60 w 627"/>
                <a:gd name="T89" fmla="*/ 296 h 432"/>
                <a:gd name="T90" fmla="*/ 81 w 627"/>
                <a:gd name="T91" fmla="*/ 301 h 432"/>
                <a:gd name="T92" fmla="*/ 106 w 627"/>
                <a:gd name="T93" fmla="*/ 311 h 432"/>
                <a:gd name="T94" fmla="*/ 106 w 627"/>
                <a:gd name="T95" fmla="*/ 31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7" h="432">
                  <a:moveTo>
                    <a:pt x="106" y="311"/>
                  </a:moveTo>
                  <a:lnTo>
                    <a:pt x="106" y="311"/>
                  </a:lnTo>
                  <a:lnTo>
                    <a:pt x="101" y="326"/>
                  </a:lnTo>
                  <a:lnTo>
                    <a:pt x="101" y="346"/>
                  </a:lnTo>
                  <a:lnTo>
                    <a:pt x="101" y="366"/>
                  </a:lnTo>
                  <a:lnTo>
                    <a:pt x="111" y="392"/>
                  </a:lnTo>
                  <a:lnTo>
                    <a:pt x="126" y="412"/>
                  </a:lnTo>
                  <a:lnTo>
                    <a:pt x="156" y="427"/>
                  </a:lnTo>
                  <a:lnTo>
                    <a:pt x="201" y="432"/>
                  </a:lnTo>
                  <a:lnTo>
                    <a:pt x="201" y="432"/>
                  </a:lnTo>
                  <a:lnTo>
                    <a:pt x="226" y="432"/>
                  </a:lnTo>
                  <a:lnTo>
                    <a:pt x="246" y="422"/>
                  </a:lnTo>
                  <a:lnTo>
                    <a:pt x="271" y="407"/>
                  </a:lnTo>
                  <a:lnTo>
                    <a:pt x="296" y="386"/>
                  </a:lnTo>
                  <a:lnTo>
                    <a:pt x="341" y="331"/>
                  </a:lnTo>
                  <a:lnTo>
                    <a:pt x="386" y="266"/>
                  </a:lnTo>
                  <a:lnTo>
                    <a:pt x="437" y="196"/>
                  </a:lnTo>
                  <a:lnTo>
                    <a:pt x="492" y="131"/>
                  </a:lnTo>
                  <a:lnTo>
                    <a:pt x="522" y="101"/>
                  </a:lnTo>
                  <a:lnTo>
                    <a:pt x="552" y="70"/>
                  </a:lnTo>
                  <a:lnTo>
                    <a:pt x="587" y="45"/>
                  </a:lnTo>
                  <a:lnTo>
                    <a:pt x="627" y="25"/>
                  </a:lnTo>
                  <a:lnTo>
                    <a:pt x="627" y="25"/>
                  </a:lnTo>
                  <a:lnTo>
                    <a:pt x="582" y="15"/>
                  </a:lnTo>
                  <a:lnTo>
                    <a:pt x="537" y="10"/>
                  </a:lnTo>
                  <a:lnTo>
                    <a:pt x="472" y="5"/>
                  </a:lnTo>
                  <a:lnTo>
                    <a:pt x="402" y="0"/>
                  </a:lnTo>
                  <a:lnTo>
                    <a:pt x="326" y="5"/>
                  </a:lnTo>
                  <a:lnTo>
                    <a:pt x="246" y="15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26" y="55"/>
                  </a:lnTo>
                  <a:lnTo>
                    <a:pt x="91" y="70"/>
                  </a:lnTo>
                  <a:lnTo>
                    <a:pt x="65" y="90"/>
                  </a:lnTo>
                  <a:lnTo>
                    <a:pt x="45" y="111"/>
                  </a:lnTo>
                  <a:lnTo>
                    <a:pt x="25" y="131"/>
                  </a:lnTo>
                  <a:lnTo>
                    <a:pt x="15" y="151"/>
                  </a:lnTo>
                  <a:lnTo>
                    <a:pt x="5" y="17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5" y="231"/>
                  </a:lnTo>
                  <a:lnTo>
                    <a:pt x="15" y="251"/>
                  </a:lnTo>
                  <a:lnTo>
                    <a:pt x="25" y="266"/>
                  </a:lnTo>
                  <a:lnTo>
                    <a:pt x="40" y="281"/>
                  </a:lnTo>
                  <a:lnTo>
                    <a:pt x="60" y="296"/>
                  </a:lnTo>
                  <a:lnTo>
                    <a:pt x="81" y="301"/>
                  </a:lnTo>
                  <a:lnTo>
                    <a:pt x="106" y="311"/>
                  </a:lnTo>
                  <a:lnTo>
                    <a:pt x="106" y="311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auto">
            <a:xfrm>
              <a:off x="5910263" y="4211638"/>
              <a:ext cx="979488" cy="741363"/>
            </a:xfrm>
            <a:custGeom>
              <a:avLst/>
              <a:gdLst>
                <a:gd name="T0" fmla="*/ 617 w 617"/>
                <a:gd name="T1" fmla="*/ 5 h 467"/>
                <a:gd name="T2" fmla="*/ 617 w 617"/>
                <a:gd name="T3" fmla="*/ 5 h 467"/>
                <a:gd name="T4" fmla="*/ 567 w 617"/>
                <a:gd name="T5" fmla="*/ 0 h 467"/>
                <a:gd name="T6" fmla="*/ 522 w 617"/>
                <a:gd name="T7" fmla="*/ 5 h 467"/>
                <a:gd name="T8" fmla="*/ 472 w 617"/>
                <a:gd name="T9" fmla="*/ 15 h 467"/>
                <a:gd name="T10" fmla="*/ 427 w 617"/>
                <a:gd name="T11" fmla="*/ 25 h 467"/>
                <a:gd name="T12" fmla="*/ 382 w 617"/>
                <a:gd name="T13" fmla="*/ 45 h 467"/>
                <a:gd name="T14" fmla="*/ 341 w 617"/>
                <a:gd name="T15" fmla="*/ 65 h 467"/>
                <a:gd name="T16" fmla="*/ 261 w 617"/>
                <a:gd name="T17" fmla="*/ 116 h 467"/>
                <a:gd name="T18" fmla="*/ 261 w 617"/>
                <a:gd name="T19" fmla="*/ 116 h 467"/>
                <a:gd name="T20" fmla="*/ 216 w 617"/>
                <a:gd name="T21" fmla="*/ 146 h 467"/>
                <a:gd name="T22" fmla="*/ 176 w 617"/>
                <a:gd name="T23" fmla="*/ 181 h 467"/>
                <a:gd name="T24" fmla="*/ 136 w 617"/>
                <a:gd name="T25" fmla="*/ 221 h 467"/>
                <a:gd name="T26" fmla="*/ 101 w 617"/>
                <a:gd name="T27" fmla="*/ 261 h 467"/>
                <a:gd name="T28" fmla="*/ 66 w 617"/>
                <a:gd name="T29" fmla="*/ 306 h 467"/>
                <a:gd name="T30" fmla="*/ 40 w 617"/>
                <a:gd name="T31" fmla="*/ 356 h 467"/>
                <a:gd name="T32" fmla="*/ 15 w 617"/>
                <a:gd name="T33" fmla="*/ 402 h 467"/>
                <a:gd name="T34" fmla="*/ 0 w 617"/>
                <a:gd name="T35" fmla="*/ 457 h 467"/>
                <a:gd name="T36" fmla="*/ 0 w 617"/>
                <a:gd name="T37" fmla="*/ 457 h 467"/>
                <a:gd name="T38" fmla="*/ 0 w 617"/>
                <a:gd name="T39" fmla="*/ 462 h 467"/>
                <a:gd name="T40" fmla="*/ 5 w 617"/>
                <a:gd name="T41" fmla="*/ 467 h 467"/>
                <a:gd name="T42" fmla="*/ 15 w 617"/>
                <a:gd name="T43" fmla="*/ 462 h 467"/>
                <a:gd name="T44" fmla="*/ 15 w 617"/>
                <a:gd name="T45" fmla="*/ 457 h 467"/>
                <a:gd name="T46" fmla="*/ 15 w 617"/>
                <a:gd name="T47" fmla="*/ 457 h 467"/>
                <a:gd name="T48" fmla="*/ 40 w 617"/>
                <a:gd name="T49" fmla="*/ 407 h 467"/>
                <a:gd name="T50" fmla="*/ 66 w 617"/>
                <a:gd name="T51" fmla="*/ 361 h 467"/>
                <a:gd name="T52" fmla="*/ 91 w 617"/>
                <a:gd name="T53" fmla="*/ 316 h 467"/>
                <a:gd name="T54" fmla="*/ 121 w 617"/>
                <a:gd name="T55" fmla="*/ 271 h 467"/>
                <a:gd name="T56" fmla="*/ 156 w 617"/>
                <a:gd name="T57" fmla="*/ 231 h 467"/>
                <a:gd name="T58" fmla="*/ 191 w 617"/>
                <a:gd name="T59" fmla="*/ 196 h 467"/>
                <a:gd name="T60" fmla="*/ 231 w 617"/>
                <a:gd name="T61" fmla="*/ 156 h 467"/>
                <a:gd name="T62" fmla="*/ 276 w 617"/>
                <a:gd name="T63" fmla="*/ 126 h 467"/>
                <a:gd name="T64" fmla="*/ 276 w 617"/>
                <a:gd name="T65" fmla="*/ 126 h 467"/>
                <a:gd name="T66" fmla="*/ 351 w 617"/>
                <a:gd name="T67" fmla="*/ 76 h 467"/>
                <a:gd name="T68" fmla="*/ 397 w 617"/>
                <a:gd name="T69" fmla="*/ 55 h 467"/>
                <a:gd name="T70" fmla="*/ 437 w 617"/>
                <a:gd name="T71" fmla="*/ 40 h 467"/>
                <a:gd name="T72" fmla="*/ 482 w 617"/>
                <a:gd name="T73" fmla="*/ 25 h 467"/>
                <a:gd name="T74" fmla="*/ 527 w 617"/>
                <a:gd name="T75" fmla="*/ 15 h 467"/>
                <a:gd name="T76" fmla="*/ 572 w 617"/>
                <a:gd name="T77" fmla="*/ 5 h 467"/>
                <a:gd name="T78" fmla="*/ 617 w 617"/>
                <a:gd name="T79" fmla="*/ 5 h 467"/>
                <a:gd name="T80" fmla="*/ 617 w 617"/>
                <a:gd name="T81" fmla="*/ 5 h 467"/>
                <a:gd name="T82" fmla="*/ 617 w 617"/>
                <a:gd name="T83" fmla="*/ 5 h 467"/>
                <a:gd name="T84" fmla="*/ 617 w 617"/>
                <a:gd name="T85" fmla="*/ 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7" h="467">
                  <a:moveTo>
                    <a:pt x="617" y="5"/>
                  </a:moveTo>
                  <a:lnTo>
                    <a:pt x="617" y="5"/>
                  </a:lnTo>
                  <a:lnTo>
                    <a:pt x="567" y="0"/>
                  </a:lnTo>
                  <a:lnTo>
                    <a:pt x="522" y="5"/>
                  </a:lnTo>
                  <a:lnTo>
                    <a:pt x="472" y="15"/>
                  </a:lnTo>
                  <a:lnTo>
                    <a:pt x="427" y="25"/>
                  </a:lnTo>
                  <a:lnTo>
                    <a:pt x="382" y="45"/>
                  </a:lnTo>
                  <a:lnTo>
                    <a:pt x="341" y="6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16" y="146"/>
                  </a:lnTo>
                  <a:lnTo>
                    <a:pt x="176" y="181"/>
                  </a:lnTo>
                  <a:lnTo>
                    <a:pt x="136" y="221"/>
                  </a:lnTo>
                  <a:lnTo>
                    <a:pt x="101" y="261"/>
                  </a:lnTo>
                  <a:lnTo>
                    <a:pt x="66" y="306"/>
                  </a:lnTo>
                  <a:lnTo>
                    <a:pt x="40" y="356"/>
                  </a:lnTo>
                  <a:lnTo>
                    <a:pt x="15" y="402"/>
                  </a:lnTo>
                  <a:lnTo>
                    <a:pt x="0" y="457"/>
                  </a:lnTo>
                  <a:lnTo>
                    <a:pt x="0" y="457"/>
                  </a:lnTo>
                  <a:lnTo>
                    <a:pt x="0" y="462"/>
                  </a:lnTo>
                  <a:lnTo>
                    <a:pt x="5" y="467"/>
                  </a:lnTo>
                  <a:lnTo>
                    <a:pt x="15" y="462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0" y="407"/>
                  </a:lnTo>
                  <a:lnTo>
                    <a:pt x="66" y="361"/>
                  </a:lnTo>
                  <a:lnTo>
                    <a:pt x="91" y="316"/>
                  </a:lnTo>
                  <a:lnTo>
                    <a:pt x="121" y="271"/>
                  </a:lnTo>
                  <a:lnTo>
                    <a:pt x="156" y="231"/>
                  </a:lnTo>
                  <a:lnTo>
                    <a:pt x="191" y="196"/>
                  </a:lnTo>
                  <a:lnTo>
                    <a:pt x="231" y="15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351" y="76"/>
                  </a:lnTo>
                  <a:lnTo>
                    <a:pt x="397" y="55"/>
                  </a:lnTo>
                  <a:lnTo>
                    <a:pt x="437" y="40"/>
                  </a:lnTo>
                  <a:lnTo>
                    <a:pt x="482" y="25"/>
                  </a:lnTo>
                  <a:lnTo>
                    <a:pt x="527" y="15"/>
                  </a:lnTo>
                  <a:lnTo>
                    <a:pt x="572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2" name="Freeform 25"/>
            <p:cNvSpPr>
              <a:spLocks/>
            </p:cNvSpPr>
            <p:nvPr/>
          </p:nvSpPr>
          <p:spPr bwMode="auto">
            <a:xfrm>
              <a:off x="6142038" y="4530725"/>
              <a:ext cx="357188" cy="95250"/>
            </a:xfrm>
            <a:custGeom>
              <a:avLst/>
              <a:gdLst>
                <a:gd name="T0" fmla="*/ 5 w 225"/>
                <a:gd name="T1" fmla="*/ 10 h 60"/>
                <a:gd name="T2" fmla="*/ 5 w 225"/>
                <a:gd name="T3" fmla="*/ 10 h 60"/>
                <a:gd name="T4" fmla="*/ 55 w 225"/>
                <a:gd name="T5" fmla="*/ 35 h 60"/>
                <a:gd name="T6" fmla="*/ 110 w 225"/>
                <a:gd name="T7" fmla="*/ 50 h 60"/>
                <a:gd name="T8" fmla="*/ 165 w 225"/>
                <a:gd name="T9" fmla="*/ 55 h 60"/>
                <a:gd name="T10" fmla="*/ 225 w 225"/>
                <a:gd name="T11" fmla="*/ 60 h 60"/>
                <a:gd name="T12" fmla="*/ 225 w 225"/>
                <a:gd name="T13" fmla="*/ 60 h 60"/>
                <a:gd name="T14" fmla="*/ 225 w 225"/>
                <a:gd name="T15" fmla="*/ 60 h 60"/>
                <a:gd name="T16" fmla="*/ 225 w 225"/>
                <a:gd name="T17" fmla="*/ 60 h 60"/>
                <a:gd name="T18" fmla="*/ 170 w 225"/>
                <a:gd name="T19" fmla="*/ 55 h 60"/>
                <a:gd name="T20" fmla="*/ 115 w 225"/>
                <a:gd name="T21" fmla="*/ 40 h 60"/>
                <a:gd name="T22" fmla="*/ 60 w 225"/>
                <a:gd name="T23" fmla="*/ 25 h 60"/>
                <a:gd name="T24" fmla="*/ 10 w 225"/>
                <a:gd name="T25" fmla="*/ 0 h 60"/>
                <a:gd name="T26" fmla="*/ 10 w 225"/>
                <a:gd name="T27" fmla="*/ 0 h 60"/>
                <a:gd name="T28" fmla="*/ 5 w 225"/>
                <a:gd name="T29" fmla="*/ 0 h 60"/>
                <a:gd name="T30" fmla="*/ 0 w 225"/>
                <a:gd name="T31" fmla="*/ 5 h 60"/>
                <a:gd name="T32" fmla="*/ 0 w 225"/>
                <a:gd name="T33" fmla="*/ 10 h 60"/>
                <a:gd name="T34" fmla="*/ 5 w 225"/>
                <a:gd name="T35" fmla="*/ 10 h 60"/>
                <a:gd name="T36" fmla="*/ 5 w 225"/>
                <a:gd name="T3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60">
                  <a:moveTo>
                    <a:pt x="5" y="10"/>
                  </a:moveTo>
                  <a:lnTo>
                    <a:pt x="5" y="10"/>
                  </a:lnTo>
                  <a:lnTo>
                    <a:pt x="55" y="35"/>
                  </a:lnTo>
                  <a:lnTo>
                    <a:pt x="110" y="50"/>
                  </a:lnTo>
                  <a:lnTo>
                    <a:pt x="165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170" y="55"/>
                  </a:lnTo>
                  <a:lnTo>
                    <a:pt x="115" y="40"/>
                  </a:lnTo>
                  <a:lnTo>
                    <a:pt x="60" y="2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auto">
            <a:xfrm>
              <a:off x="6332538" y="4387850"/>
              <a:ext cx="295275" cy="39688"/>
            </a:xfrm>
            <a:custGeom>
              <a:avLst/>
              <a:gdLst>
                <a:gd name="T0" fmla="*/ 0 w 186"/>
                <a:gd name="T1" fmla="*/ 5 h 25"/>
                <a:gd name="T2" fmla="*/ 0 w 186"/>
                <a:gd name="T3" fmla="*/ 5 h 25"/>
                <a:gd name="T4" fmla="*/ 90 w 186"/>
                <a:gd name="T5" fmla="*/ 20 h 25"/>
                <a:gd name="T6" fmla="*/ 141 w 186"/>
                <a:gd name="T7" fmla="*/ 25 h 25"/>
                <a:gd name="T8" fmla="*/ 161 w 186"/>
                <a:gd name="T9" fmla="*/ 20 h 25"/>
                <a:gd name="T10" fmla="*/ 186 w 186"/>
                <a:gd name="T11" fmla="*/ 15 h 25"/>
                <a:gd name="T12" fmla="*/ 186 w 186"/>
                <a:gd name="T13" fmla="*/ 15 h 25"/>
                <a:gd name="T14" fmla="*/ 181 w 186"/>
                <a:gd name="T15" fmla="*/ 10 h 25"/>
                <a:gd name="T16" fmla="*/ 181 w 186"/>
                <a:gd name="T17" fmla="*/ 10 h 25"/>
                <a:gd name="T18" fmla="*/ 136 w 186"/>
                <a:gd name="T19" fmla="*/ 10 h 25"/>
                <a:gd name="T20" fmla="*/ 90 w 186"/>
                <a:gd name="T21" fmla="*/ 5 h 25"/>
                <a:gd name="T22" fmla="*/ 45 w 186"/>
                <a:gd name="T23" fmla="*/ 0 h 25"/>
                <a:gd name="T24" fmla="*/ 0 w 186"/>
                <a:gd name="T25" fmla="*/ 0 h 25"/>
                <a:gd name="T26" fmla="*/ 0 w 186"/>
                <a:gd name="T27" fmla="*/ 0 h 25"/>
                <a:gd name="T28" fmla="*/ 0 w 186"/>
                <a:gd name="T29" fmla="*/ 5 h 25"/>
                <a:gd name="T30" fmla="*/ 0 w 186"/>
                <a:gd name="T3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6" h="25">
                  <a:moveTo>
                    <a:pt x="0" y="5"/>
                  </a:moveTo>
                  <a:lnTo>
                    <a:pt x="0" y="5"/>
                  </a:lnTo>
                  <a:lnTo>
                    <a:pt x="90" y="20"/>
                  </a:lnTo>
                  <a:lnTo>
                    <a:pt x="141" y="25"/>
                  </a:lnTo>
                  <a:lnTo>
                    <a:pt x="161" y="20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1" y="10"/>
                  </a:lnTo>
                  <a:lnTo>
                    <a:pt x="181" y="10"/>
                  </a:lnTo>
                  <a:lnTo>
                    <a:pt x="136" y="10"/>
                  </a:lnTo>
                  <a:lnTo>
                    <a:pt x="90" y="5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auto">
            <a:xfrm>
              <a:off x="6261100" y="4203700"/>
              <a:ext cx="79375" cy="239713"/>
            </a:xfrm>
            <a:custGeom>
              <a:avLst/>
              <a:gdLst>
                <a:gd name="T0" fmla="*/ 45 w 50"/>
                <a:gd name="T1" fmla="*/ 0 h 151"/>
                <a:gd name="T2" fmla="*/ 45 w 50"/>
                <a:gd name="T3" fmla="*/ 0 h 151"/>
                <a:gd name="T4" fmla="*/ 25 w 50"/>
                <a:gd name="T5" fmla="*/ 30 h 151"/>
                <a:gd name="T6" fmla="*/ 10 w 50"/>
                <a:gd name="T7" fmla="*/ 70 h 151"/>
                <a:gd name="T8" fmla="*/ 0 w 50"/>
                <a:gd name="T9" fmla="*/ 111 h 151"/>
                <a:gd name="T10" fmla="*/ 0 w 50"/>
                <a:gd name="T11" fmla="*/ 131 h 151"/>
                <a:gd name="T12" fmla="*/ 5 w 50"/>
                <a:gd name="T13" fmla="*/ 146 h 151"/>
                <a:gd name="T14" fmla="*/ 5 w 50"/>
                <a:gd name="T15" fmla="*/ 146 h 151"/>
                <a:gd name="T16" fmla="*/ 10 w 50"/>
                <a:gd name="T17" fmla="*/ 151 h 151"/>
                <a:gd name="T18" fmla="*/ 10 w 50"/>
                <a:gd name="T19" fmla="*/ 146 h 151"/>
                <a:gd name="T20" fmla="*/ 10 w 50"/>
                <a:gd name="T21" fmla="*/ 146 h 151"/>
                <a:gd name="T22" fmla="*/ 15 w 50"/>
                <a:gd name="T23" fmla="*/ 106 h 151"/>
                <a:gd name="T24" fmla="*/ 20 w 50"/>
                <a:gd name="T25" fmla="*/ 70 h 151"/>
                <a:gd name="T26" fmla="*/ 35 w 50"/>
                <a:gd name="T27" fmla="*/ 40 h 151"/>
                <a:gd name="T28" fmla="*/ 50 w 50"/>
                <a:gd name="T29" fmla="*/ 5 h 151"/>
                <a:gd name="T30" fmla="*/ 50 w 50"/>
                <a:gd name="T31" fmla="*/ 5 h 151"/>
                <a:gd name="T32" fmla="*/ 50 w 50"/>
                <a:gd name="T33" fmla="*/ 0 h 151"/>
                <a:gd name="T34" fmla="*/ 45 w 50"/>
                <a:gd name="T35" fmla="*/ 0 h 151"/>
                <a:gd name="T36" fmla="*/ 45 w 50"/>
                <a:gd name="T3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51">
                  <a:moveTo>
                    <a:pt x="45" y="0"/>
                  </a:moveTo>
                  <a:lnTo>
                    <a:pt x="45" y="0"/>
                  </a:lnTo>
                  <a:lnTo>
                    <a:pt x="25" y="30"/>
                  </a:lnTo>
                  <a:lnTo>
                    <a:pt x="10" y="70"/>
                  </a:lnTo>
                  <a:lnTo>
                    <a:pt x="0" y="111"/>
                  </a:lnTo>
                  <a:lnTo>
                    <a:pt x="0" y="131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10" y="151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5" y="106"/>
                  </a:lnTo>
                  <a:lnTo>
                    <a:pt x="20" y="70"/>
                  </a:lnTo>
                  <a:lnTo>
                    <a:pt x="35" y="40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5" name="Freeform 28"/>
            <p:cNvSpPr>
              <a:spLocks/>
            </p:cNvSpPr>
            <p:nvPr/>
          </p:nvSpPr>
          <p:spPr bwMode="auto">
            <a:xfrm>
              <a:off x="6030913" y="4275138"/>
              <a:ext cx="55563" cy="358775"/>
            </a:xfrm>
            <a:custGeom>
              <a:avLst/>
              <a:gdLst>
                <a:gd name="T0" fmla="*/ 25 w 35"/>
                <a:gd name="T1" fmla="*/ 0 h 226"/>
                <a:gd name="T2" fmla="*/ 25 w 35"/>
                <a:gd name="T3" fmla="*/ 0 h 226"/>
                <a:gd name="T4" fmla="*/ 10 w 35"/>
                <a:gd name="T5" fmla="*/ 25 h 226"/>
                <a:gd name="T6" fmla="*/ 5 w 35"/>
                <a:gd name="T7" fmla="*/ 56 h 226"/>
                <a:gd name="T8" fmla="*/ 0 w 35"/>
                <a:gd name="T9" fmla="*/ 111 h 226"/>
                <a:gd name="T10" fmla="*/ 0 w 35"/>
                <a:gd name="T11" fmla="*/ 111 h 226"/>
                <a:gd name="T12" fmla="*/ 0 w 35"/>
                <a:gd name="T13" fmla="*/ 141 h 226"/>
                <a:gd name="T14" fmla="*/ 0 w 35"/>
                <a:gd name="T15" fmla="*/ 171 h 226"/>
                <a:gd name="T16" fmla="*/ 10 w 35"/>
                <a:gd name="T17" fmla="*/ 201 h 226"/>
                <a:gd name="T18" fmla="*/ 25 w 35"/>
                <a:gd name="T19" fmla="*/ 226 h 226"/>
                <a:gd name="T20" fmla="*/ 25 w 35"/>
                <a:gd name="T21" fmla="*/ 226 h 226"/>
                <a:gd name="T22" fmla="*/ 30 w 35"/>
                <a:gd name="T23" fmla="*/ 226 h 226"/>
                <a:gd name="T24" fmla="*/ 35 w 35"/>
                <a:gd name="T25" fmla="*/ 221 h 226"/>
                <a:gd name="T26" fmla="*/ 35 w 35"/>
                <a:gd name="T27" fmla="*/ 221 h 226"/>
                <a:gd name="T28" fmla="*/ 20 w 35"/>
                <a:gd name="T29" fmla="*/ 166 h 226"/>
                <a:gd name="T30" fmla="*/ 15 w 35"/>
                <a:gd name="T31" fmla="*/ 141 h 226"/>
                <a:gd name="T32" fmla="*/ 10 w 35"/>
                <a:gd name="T33" fmla="*/ 111 h 226"/>
                <a:gd name="T34" fmla="*/ 10 w 35"/>
                <a:gd name="T35" fmla="*/ 111 h 226"/>
                <a:gd name="T36" fmla="*/ 15 w 35"/>
                <a:gd name="T37" fmla="*/ 56 h 226"/>
                <a:gd name="T38" fmla="*/ 30 w 35"/>
                <a:gd name="T39" fmla="*/ 5 h 226"/>
                <a:gd name="T40" fmla="*/ 30 w 35"/>
                <a:gd name="T41" fmla="*/ 5 h 226"/>
                <a:gd name="T42" fmla="*/ 25 w 35"/>
                <a:gd name="T43" fmla="*/ 0 h 226"/>
                <a:gd name="T44" fmla="*/ 25 w 35"/>
                <a:gd name="T45" fmla="*/ 0 h 226"/>
                <a:gd name="T46" fmla="*/ 25 w 35"/>
                <a:gd name="T4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226">
                  <a:moveTo>
                    <a:pt x="25" y="0"/>
                  </a:moveTo>
                  <a:lnTo>
                    <a:pt x="25" y="0"/>
                  </a:lnTo>
                  <a:lnTo>
                    <a:pt x="10" y="25"/>
                  </a:lnTo>
                  <a:lnTo>
                    <a:pt x="5" y="5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41"/>
                  </a:lnTo>
                  <a:lnTo>
                    <a:pt x="0" y="171"/>
                  </a:lnTo>
                  <a:lnTo>
                    <a:pt x="10" y="201"/>
                  </a:lnTo>
                  <a:lnTo>
                    <a:pt x="25" y="226"/>
                  </a:lnTo>
                  <a:lnTo>
                    <a:pt x="25" y="226"/>
                  </a:lnTo>
                  <a:lnTo>
                    <a:pt x="30" y="226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20" y="166"/>
                  </a:lnTo>
                  <a:lnTo>
                    <a:pt x="15" y="14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5" y="5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6" name="Freeform 29"/>
            <p:cNvSpPr>
              <a:spLocks/>
            </p:cNvSpPr>
            <p:nvPr/>
          </p:nvSpPr>
          <p:spPr bwMode="auto">
            <a:xfrm>
              <a:off x="5424488" y="4132263"/>
              <a:ext cx="533400" cy="2565400"/>
            </a:xfrm>
            <a:custGeom>
              <a:avLst/>
              <a:gdLst>
                <a:gd name="T0" fmla="*/ 201 w 336"/>
                <a:gd name="T1" fmla="*/ 1595 h 1616"/>
                <a:gd name="T2" fmla="*/ 181 w 336"/>
                <a:gd name="T3" fmla="*/ 1480 h 1616"/>
                <a:gd name="T4" fmla="*/ 176 w 336"/>
                <a:gd name="T5" fmla="*/ 1360 h 1616"/>
                <a:gd name="T6" fmla="*/ 181 w 336"/>
                <a:gd name="T7" fmla="*/ 1239 h 1616"/>
                <a:gd name="T8" fmla="*/ 206 w 336"/>
                <a:gd name="T9" fmla="*/ 1124 h 1616"/>
                <a:gd name="T10" fmla="*/ 236 w 336"/>
                <a:gd name="T11" fmla="*/ 1014 h 1616"/>
                <a:gd name="T12" fmla="*/ 311 w 336"/>
                <a:gd name="T13" fmla="*/ 793 h 1616"/>
                <a:gd name="T14" fmla="*/ 331 w 336"/>
                <a:gd name="T15" fmla="*/ 677 h 1616"/>
                <a:gd name="T16" fmla="*/ 336 w 336"/>
                <a:gd name="T17" fmla="*/ 627 h 1616"/>
                <a:gd name="T18" fmla="*/ 331 w 336"/>
                <a:gd name="T19" fmla="*/ 532 h 1616"/>
                <a:gd name="T20" fmla="*/ 311 w 336"/>
                <a:gd name="T21" fmla="*/ 437 h 1616"/>
                <a:gd name="T22" fmla="*/ 281 w 336"/>
                <a:gd name="T23" fmla="*/ 341 h 1616"/>
                <a:gd name="T24" fmla="*/ 236 w 336"/>
                <a:gd name="T25" fmla="*/ 256 h 1616"/>
                <a:gd name="T26" fmla="*/ 186 w 336"/>
                <a:gd name="T27" fmla="*/ 171 h 1616"/>
                <a:gd name="T28" fmla="*/ 86 w 336"/>
                <a:gd name="T29" fmla="*/ 60 h 1616"/>
                <a:gd name="T30" fmla="*/ 10 w 336"/>
                <a:gd name="T31" fmla="*/ 0 h 1616"/>
                <a:gd name="T32" fmla="*/ 5 w 336"/>
                <a:gd name="T33" fmla="*/ 0 h 1616"/>
                <a:gd name="T34" fmla="*/ 0 w 336"/>
                <a:gd name="T35" fmla="*/ 5 h 1616"/>
                <a:gd name="T36" fmla="*/ 0 w 336"/>
                <a:gd name="T37" fmla="*/ 10 h 1616"/>
                <a:gd name="T38" fmla="*/ 141 w 336"/>
                <a:gd name="T39" fmla="*/ 156 h 1616"/>
                <a:gd name="T40" fmla="*/ 201 w 336"/>
                <a:gd name="T41" fmla="*/ 241 h 1616"/>
                <a:gd name="T42" fmla="*/ 251 w 336"/>
                <a:gd name="T43" fmla="*/ 326 h 1616"/>
                <a:gd name="T44" fmla="*/ 271 w 336"/>
                <a:gd name="T45" fmla="*/ 376 h 1616"/>
                <a:gd name="T46" fmla="*/ 296 w 336"/>
                <a:gd name="T47" fmla="*/ 482 h 1616"/>
                <a:gd name="T48" fmla="*/ 306 w 336"/>
                <a:gd name="T49" fmla="*/ 587 h 1616"/>
                <a:gd name="T50" fmla="*/ 301 w 336"/>
                <a:gd name="T51" fmla="*/ 692 h 1616"/>
                <a:gd name="T52" fmla="*/ 291 w 336"/>
                <a:gd name="T53" fmla="*/ 743 h 1616"/>
                <a:gd name="T54" fmla="*/ 261 w 336"/>
                <a:gd name="T55" fmla="*/ 853 h 1616"/>
                <a:gd name="T56" fmla="*/ 186 w 336"/>
                <a:gd name="T57" fmla="*/ 1069 h 1616"/>
                <a:gd name="T58" fmla="*/ 156 w 336"/>
                <a:gd name="T59" fmla="*/ 1184 h 1616"/>
                <a:gd name="T60" fmla="*/ 141 w 336"/>
                <a:gd name="T61" fmla="*/ 1289 h 1616"/>
                <a:gd name="T62" fmla="*/ 141 w 336"/>
                <a:gd name="T63" fmla="*/ 1450 h 1616"/>
                <a:gd name="T64" fmla="*/ 161 w 336"/>
                <a:gd name="T65" fmla="*/ 1555 h 1616"/>
                <a:gd name="T66" fmla="*/ 171 w 336"/>
                <a:gd name="T67" fmla="*/ 1606 h 1616"/>
                <a:gd name="T68" fmla="*/ 181 w 336"/>
                <a:gd name="T69" fmla="*/ 1616 h 1616"/>
                <a:gd name="T70" fmla="*/ 201 w 336"/>
                <a:gd name="T71" fmla="*/ 1611 h 1616"/>
                <a:gd name="T72" fmla="*/ 201 w 336"/>
                <a:gd name="T73" fmla="*/ 1595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1616">
                  <a:moveTo>
                    <a:pt x="201" y="1595"/>
                  </a:moveTo>
                  <a:lnTo>
                    <a:pt x="201" y="1595"/>
                  </a:lnTo>
                  <a:lnTo>
                    <a:pt x="191" y="1540"/>
                  </a:lnTo>
                  <a:lnTo>
                    <a:pt x="181" y="1480"/>
                  </a:lnTo>
                  <a:lnTo>
                    <a:pt x="176" y="1420"/>
                  </a:lnTo>
                  <a:lnTo>
                    <a:pt x="176" y="1360"/>
                  </a:lnTo>
                  <a:lnTo>
                    <a:pt x="176" y="1299"/>
                  </a:lnTo>
                  <a:lnTo>
                    <a:pt x="181" y="1239"/>
                  </a:lnTo>
                  <a:lnTo>
                    <a:pt x="191" y="1184"/>
                  </a:lnTo>
                  <a:lnTo>
                    <a:pt x="206" y="1124"/>
                  </a:lnTo>
                  <a:lnTo>
                    <a:pt x="206" y="1124"/>
                  </a:lnTo>
                  <a:lnTo>
                    <a:pt x="236" y="1014"/>
                  </a:lnTo>
                  <a:lnTo>
                    <a:pt x="276" y="903"/>
                  </a:lnTo>
                  <a:lnTo>
                    <a:pt x="311" y="793"/>
                  </a:lnTo>
                  <a:lnTo>
                    <a:pt x="326" y="738"/>
                  </a:lnTo>
                  <a:lnTo>
                    <a:pt x="331" y="677"/>
                  </a:lnTo>
                  <a:lnTo>
                    <a:pt x="331" y="677"/>
                  </a:lnTo>
                  <a:lnTo>
                    <a:pt x="336" y="627"/>
                  </a:lnTo>
                  <a:lnTo>
                    <a:pt x="336" y="582"/>
                  </a:lnTo>
                  <a:lnTo>
                    <a:pt x="331" y="532"/>
                  </a:lnTo>
                  <a:lnTo>
                    <a:pt x="326" y="482"/>
                  </a:lnTo>
                  <a:lnTo>
                    <a:pt x="311" y="437"/>
                  </a:lnTo>
                  <a:lnTo>
                    <a:pt x="301" y="386"/>
                  </a:lnTo>
                  <a:lnTo>
                    <a:pt x="281" y="341"/>
                  </a:lnTo>
                  <a:lnTo>
                    <a:pt x="261" y="296"/>
                  </a:lnTo>
                  <a:lnTo>
                    <a:pt x="236" y="256"/>
                  </a:lnTo>
                  <a:lnTo>
                    <a:pt x="211" y="211"/>
                  </a:lnTo>
                  <a:lnTo>
                    <a:pt x="186" y="171"/>
                  </a:lnTo>
                  <a:lnTo>
                    <a:pt x="151" y="136"/>
                  </a:lnTo>
                  <a:lnTo>
                    <a:pt x="86" y="60"/>
                  </a:lnTo>
                  <a:lnTo>
                    <a:pt x="46" y="3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6" y="80"/>
                  </a:lnTo>
                  <a:lnTo>
                    <a:pt x="141" y="156"/>
                  </a:lnTo>
                  <a:lnTo>
                    <a:pt x="171" y="196"/>
                  </a:lnTo>
                  <a:lnTo>
                    <a:pt x="201" y="241"/>
                  </a:lnTo>
                  <a:lnTo>
                    <a:pt x="226" y="281"/>
                  </a:lnTo>
                  <a:lnTo>
                    <a:pt x="251" y="326"/>
                  </a:lnTo>
                  <a:lnTo>
                    <a:pt x="251" y="326"/>
                  </a:lnTo>
                  <a:lnTo>
                    <a:pt x="271" y="376"/>
                  </a:lnTo>
                  <a:lnTo>
                    <a:pt x="286" y="427"/>
                  </a:lnTo>
                  <a:lnTo>
                    <a:pt x="296" y="482"/>
                  </a:lnTo>
                  <a:lnTo>
                    <a:pt x="301" y="532"/>
                  </a:lnTo>
                  <a:lnTo>
                    <a:pt x="306" y="587"/>
                  </a:lnTo>
                  <a:lnTo>
                    <a:pt x="306" y="637"/>
                  </a:lnTo>
                  <a:lnTo>
                    <a:pt x="301" y="692"/>
                  </a:lnTo>
                  <a:lnTo>
                    <a:pt x="291" y="743"/>
                  </a:lnTo>
                  <a:lnTo>
                    <a:pt x="291" y="743"/>
                  </a:lnTo>
                  <a:lnTo>
                    <a:pt x="276" y="798"/>
                  </a:lnTo>
                  <a:lnTo>
                    <a:pt x="261" y="853"/>
                  </a:lnTo>
                  <a:lnTo>
                    <a:pt x="221" y="963"/>
                  </a:lnTo>
                  <a:lnTo>
                    <a:pt x="186" y="1069"/>
                  </a:lnTo>
                  <a:lnTo>
                    <a:pt x="166" y="1129"/>
                  </a:lnTo>
                  <a:lnTo>
                    <a:pt x="156" y="1184"/>
                  </a:lnTo>
                  <a:lnTo>
                    <a:pt x="156" y="1184"/>
                  </a:lnTo>
                  <a:lnTo>
                    <a:pt x="141" y="1289"/>
                  </a:lnTo>
                  <a:lnTo>
                    <a:pt x="141" y="1395"/>
                  </a:lnTo>
                  <a:lnTo>
                    <a:pt x="141" y="1450"/>
                  </a:lnTo>
                  <a:lnTo>
                    <a:pt x="151" y="1505"/>
                  </a:lnTo>
                  <a:lnTo>
                    <a:pt x="161" y="1555"/>
                  </a:lnTo>
                  <a:lnTo>
                    <a:pt x="171" y="1606"/>
                  </a:lnTo>
                  <a:lnTo>
                    <a:pt x="171" y="1606"/>
                  </a:lnTo>
                  <a:lnTo>
                    <a:pt x="176" y="1611"/>
                  </a:lnTo>
                  <a:lnTo>
                    <a:pt x="181" y="1616"/>
                  </a:lnTo>
                  <a:lnTo>
                    <a:pt x="191" y="1616"/>
                  </a:lnTo>
                  <a:lnTo>
                    <a:pt x="201" y="1611"/>
                  </a:lnTo>
                  <a:lnTo>
                    <a:pt x="206" y="1606"/>
                  </a:lnTo>
                  <a:lnTo>
                    <a:pt x="201" y="1595"/>
                  </a:lnTo>
                  <a:lnTo>
                    <a:pt x="201" y="159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7" name="Freeform 30"/>
            <p:cNvSpPr>
              <a:spLocks/>
            </p:cNvSpPr>
            <p:nvPr/>
          </p:nvSpPr>
          <p:spPr bwMode="auto">
            <a:xfrm>
              <a:off x="4716463" y="3773488"/>
              <a:ext cx="876300" cy="598488"/>
            </a:xfrm>
            <a:custGeom>
              <a:avLst/>
              <a:gdLst>
                <a:gd name="T0" fmla="*/ 461 w 552"/>
                <a:gd name="T1" fmla="*/ 266 h 377"/>
                <a:gd name="T2" fmla="*/ 461 w 552"/>
                <a:gd name="T3" fmla="*/ 266 h 377"/>
                <a:gd name="T4" fmla="*/ 466 w 552"/>
                <a:gd name="T5" fmla="*/ 281 h 377"/>
                <a:gd name="T6" fmla="*/ 471 w 552"/>
                <a:gd name="T7" fmla="*/ 296 h 377"/>
                <a:gd name="T8" fmla="*/ 471 w 552"/>
                <a:gd name="T9" fmla="*/ 316 h 377"/>
                <a:gd name="T10" fmla="*/ 461 w 552"/>
                <a:gd name="T11" fmla="*/ 336 h 377"/>
                <a:gd name="T12" fmla="*/ 446 w 552"/>
                <a:gd name="T13" fmla="*/ 352 h 377"/>
                <a:gd name="T14" fmla="*/ 421 w 552"/>
                <a:gd name="T15" fmla="*/ 367 h 377"/>
                <a:gd name="T16" fmla="*/ 381 w 552"/>
                <a:gd name="T17" fmla="*/ 377 h 377"/>
                <a:gd name="T18" fmla="*/ 381 w 552"/>
                <a:gd name="T19" fmla="*/ 377 h 377"/>
                <a:gd name="T20" fmla="*/ 361 w 552"/>
                <a:gd name="T21" fmla="*/ 377 h 377"/>
                <a:gd name="T22" fmla="*/ 341 w 552"/>
                <a:gd name="T23" fmla="*/ 367 h 377"/>
                <a:gd name="T24" fmla="*/ 321 w 552"/>
                <a:gd name="T25" fmla="*/ 352 h 377"/>
                <a:gd name="T26" fmla="*/ 301 w 552"/>
                <a:gd name="T27" fmla="*/ 336 h 377"/>
                <a:gd name="T28" fmla="*/ 261 w 552"/>
                <a:gd name="T29" fmla="*/ 291 h 377"/>
                <a:gd name="T30" fmla="*/ 216 w 552"/>
                <a:gd name="T31" fmla="*/ 236 h 377"/>
                <a:gd name="T32" fmla="*/ 171 w 552"/>
                <a:gd name="T33" fmla="*/ 171 h 377"/>
                <a:gd name="T34" fmla="*/ 120 w 552"/>
                <a:gd name="T35" fmla="*/ 116 h 377"/>
                <a:gd name="T36" fmla="*/ 90 w 552"/>
                <a:gd name="T37" fmla="*/ 86 h 377"/>
                <a:gd name="T38" fmla="*/ 65 w 552"/>
                <a:gd name="T39" fmla="*/ 61 h 377"/>
                <a:gd name="T40" fmla="*/ 35 w 552"/>
                <a:gd name="T41" fmla="*/ 40 h 377"/>
                <a:gd name="T42" fmla="*/ 0 w 552"/>
                <a:gd name="T43" fmla="*/ 25 h 377"/>
                <a:gd name="T44" fmla="*/ 0 w 552"/>
                <a:gd name="T45" fmla="*/ 25 h 377"/>
                <a:gd name="T46" fmla="*/ 35 w 552"/>
                <a:gd name="T47" fmla="*/ 15 h 377"/>
                <a:gd name="T48" fmla="*/ 130 w 552"/>
                <a:gd name="T49" fmla="*/ 5 h 377"/>
                <a:gd name="T50" fmla="*/ 196 w 552"/>
                <a:gd name="T51" fmla="*/ 0 h 377"/>
                <a:gd name="T52" fmla="*/ 266 w 552"/>
                <a:gd name="T53" fmla="*/ 0 h 377"/>
                <a:gd name="T54" fmla="*/ 336 w 552"/>
                <a:gd name="T55" fmla="*/ 10 h 377"/>
                <a:gd name="T56" fmla="*/ 406 w 552"/>
                <a:gd name="T57" fmla="*/ 25 h 377"/>
                <a:gd name="T58" fmla="*/ 406 w 552"/>
                <a:gd name="T59" fmla="*/ 25 h 377"/>
                <a:gd name="T60" fmla="*/ 441 w 552"/>
                <a:gd name="T61" fmla="*/ 40 h 377"/>
                <a:gd name="T62" fmla="*/ 471 w 552"/>
                <a:gd name="T63" fmla="*/ 56 h 377"/>
                <a:gd name="T64" fmla="*/ 497 w 552"/>
                <a:gd name="T65" fmla="*/ 71 h 377"/>
                <a:gd name="T66" fmla="*/ 517 w 552"/>
                <a:gd name="T67" fmla="*/ 86 h 377"/>
                <a:gd name="T68" fmla="*/ 532 w 552"/>
                <a:gd name="T69" fmla="*/ 106 h 377"/>
                <a:gd name="T70" fmla="*/ 542 w 552"/>
                <a:gd name="T71" fmla="*/ 121 h 377"/>
                <a:gd name="T72" fmla="*/ 552 w 552"/>
                <a:gd name="T73" fmla="*/ 141 h 377"/>
                <a:gd name="T74" fmla="*/ 552 w 552"/>
                <a:gd name="T75" fmla="*/ 161 h 377"/>
                <a:gd name="T76" fmla="*/ 552 w 552"/>
                <a:gd name="T77" fmla="*/ 176 h 377"/>
                <a:gd name="T78" fmla="*/ 552 w 552"/>
                <a:gd name="T79" fmla="*/ 196 h 377"/>
                <a:gd name="T80" fmla="*/ 542 w 552"/>
                <a:gd name="T81" fmla="*/ 211 h 377"/>
                <a:gd name="T82" fmla="*/ 532 w 552"/>
                <a:gd name="T83" fmla="*/ 226 h 377"/>
                <a:gd name="T84" fmla="*/ 522 w 552"/>
                <a:gd name="T85" fmla="*/ 241 h 377"/>
                <a:gd name="T86" fmla="*/ 507 w 552"/>
                <a:gd name="T87" fmla="*/ 251 h 377"/>
                <a:gd name="T88" fmla="*/ 486 w 552"/>
                <a:gd name="T89" fmla="*/ 261 h 377"/>
                <a:gd name="T90" fmla="*/ 461 w 552"/>
                <a:gd name="T91" fmla="*/ 266 h 377"/>
                <a:gd name="T92" fmla="*/ 461 w 552"/>
                <a:gd name="T93" fmla="*/ 26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2" h="377">
                  <a:moveTo>
                    <a:pt x="461" y="266"/>
                  </a:moveTo>
                  <a:lnTo>
                    <a:pt x="461" y="266"/>
                  </a:lnTo>
                  <a:lnTo>
                    <a:pt x="466" y="281"/>
                  </a:lnTo>
                  <a:lnTo>
                    <a:pt x="471" y="296"/>
                  </a:lnTo>
                  <a:lnTo>
                    <a:pt x="471" y="316"/>
                  </a:lnTo>
                  <a:lnTo>
                    <a:pt x="461" y="336"/>
                  </a:lnTo>
                  <a:lnTo>
                    <a:pt x="446" y="352"/>
                  </a:lnTo>
                  <a:lnTo>
                    <a:pt x="421" y="367"/>
                  </a:lnTo>
                  <a:lnTo>
                    <a:pt x="381" y="377"/>
                  </a:lnTo>
                  <a:lnTo>
                    <a:pt x="381" y="377"/>
                  </a:lnTo>
                  <a:lnTo>
                    <a:pt x="361" y="377"/>
                  </a:lnTo>
                  <a:lnTo>
                    <a:pt x="341" y="367"/>
                  </a:lnTo>
                  <a:lnTo>
                    <a:pt x="321" y="352"/>
                  </a:lnTo>
                  <a:lnTo>
                    <a:pt x="301" y="336"/>
                  </a:lnTo>
                  <a:lnTo>
                    <a:pt x="261" y="291"/>
                  </a:lnTo>
                  <a:lnTo>
                    <a:pt x="216" y="236"/>
                  </a:lnTo>
                  <a:lnTo>
                    <a:pt x="171" y="171"/>
                  </a:lnTo>
                  <a:lnTo>
                    <a:pt x="120" y="116"/>
                  </a:lnTo>
                  <a:lnTo>
                    <a:pt x="90" y="86"/>
                  </a:lnTo>
                  <a:lnTo>
                    <a:pt x="65" y="61"/>
                  </a:lnTo>
                  <a:lnTo>
                    <a:pt x="35" y="4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5" y="15"/>
                  </a:lnTo>
                  <a:lnTo>
                    <a:pt x="130" y="5"/>
                  </a:lnTo>
                  <a:lnTo>
                    <a:pt x="196" y="0"/>
                  </a:lnTo>
                  <a:lnTo>
                    <a:pt x="266" y="0"/>
                  </a:lnTo>
                  <a:lnTo>
                    <a:pt x="336" y="10"/>
                  </a:lnTo>
                  <a:lnTo>
                    <a:pt x="406" y="25"/>
                  </a:lnTo>
                  <a:lnTo>
                    <a:pt x="406" y="25"/>
                  </a:lnTo>
                  <a:lnTo>
                    <a:pt x="441" y="40"/>
                  </a:lnTo>
                  <a:lnTo>
                    <a:pt x="471" y="56"/>
                  </a:lnTo>
                  <a:lnTo>
                    <a:pt x="497" y="71"/>
                  </a:lnTo>
                  <a:lnTo>
                    <a:pt x="517" y="86"/>
                  </a:lnTo>
                  <a:lnTo>
                    <a:pt x="532" y="106"/>
                  </a:lnTo>
                  <a:lnTo>
                    <a:pt x="542" y="121"/>
                  </a:lnTo>
                  <a:lnTo>
                    <a:pt x="552" y="141"/>
                  </a:lnTo>
                  <a:lnTo>
                    <a:pt x="552" y="161"/>
                  </a:lnTo>
                  <a:lnTo>
                    <a:pt x="552" y="176"/>
                  </a:lnTo>
                  <a:lnTo>
                    <a:pt x="552" y="196"/>
                  </a:lnTo>
                  <a:lnTo>
                    <a:pt x="542" y="211"/>
                  </a:lnTo>
                  <a:lnTo>
                    <a:pt x="532" y="226"/>
                  </a:lnTo>
                  <a:lnTo>
                    <a:pt x="522" y="241"/>
                  </a:lnTo>
                  <a:lnTo>
                    <a:pt x="507" y="251"/>
                  </a:lnTo>
                  <a:lnTo>
                    <a:pt x="486" y="261"/>
                  </a:lnTo>
                  <a:lnTo>
                    <a:pt x="461" y="266"/>
                  </a:lnTo>
                  <a:lnTo>
                    <a:pt x="461" y="26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8" name="Freeform 31"/>
            <p:cNvSpPr>
              <a:spLocks/>
            </p:cNvSpPr>
            <p:nvPr/>
          </p:nvSpPr>
          <p:spPr bwMode="auto">
            <a:xfrm>
              <a:off x="4716463" y="3805238"/>
              <a:ext cx="755650" cy="398463"/>
            </a:xfrm>
            <a:custGeom>
              <a:avLst/>
              <a:gdLst>
                <a:gd name="T0" fmla="*/ 0 w 476"/>
                <a:gd name="T1" fmla="*/ 5 h 251"/>
                <a:gd name="T2" fmla="*/ 0 w 476"/>
                <a:gd name="T3" fmla="*/ 5 h 251"/>
                <a:gd name="T4" fmla="*/ 35 w 476"/>
                <a:gd name="T5" fmla="*/ 5 h 251"/>
                <a:gd name="T6" fmla="*/ 70 w 476"/>
                <a:gd name="T7" fmla="*/ 10 h 251"/>
                <a:gd name="T8" fmla="*/ 140 w 476"/>
                <a:gd name="T9" fmla="*/ 25 h 251"/>
                <a:gd name="T10" fmla="*/ 206 w 476"/>
                <a:gd name="T11" fmla="*/ 51 h 251"/>
                <a:gd name="T12" fmla="*/ 271 w 476"/>
                <a:gd name="T13" fmla="*/ 81 h 251"/>
                <a:gd name="T14" fmla="*/ 271 w 476"/>
                <a:gd name="T15" fmla="*/ 81 h 251"/>
                <a:gd name="T16" fmla="*/ 326 w 476"/>
                <a:gd name="T17" fmla="*/ 121 h 251"/>
                <a:gd name="T18" fmla="*/ 371 w 476"/>
                <a:gd name="T19" fmla="*/ 161 h 251"/>
                <a:gd name="T20" fmla="*/ 466 w 476"/>
                <a:gd name="T21" fmla="*/ 251 h 251"/>
                <a:gd name="T22" fmla="*/ 466 w 476"/>
                <a:gd name="T23" fmla="*/ 251 h 251"/>
                <a:gd name="T24" fmla="*/ 471 w 476"/>
                <a:gd name="T25" fmla="*/ 251 h 251"/>
                <a:gd name="T26" fmla="*/ 476 w 476"/>
                <a:gd name="T27" fmla="*/ 251 h 251"/>
                <a:gd name="T28" fmla="*/ 476 w 476"/>
                <a:gd name="T29" fmla="*/ 246 h 251"/>
                <a:gd name="T30" fmla="*/ 476 w 476"/>
                <a:gd name="T31" fmla="*/ 241 h 251"/>
                <a:gd name="T32" fmla="*/ 476 w 476"/>
                <a:gd name="T33" fmla="*/ 241 h 251"/>
                <a:gd name="T34" fmla="*/ 456 w 476"/>
                <a:gd name="T35" fmla="*/ 216 h 251"/>
                <a:gd name="T36" fmla="*/ 436 w 476"/>
                <a:gd name="T37" fmla="*/ 186 h 251"/>
                <a:gd name="T38" fmla="*/ 381 w 476"/>
                <a:gd name="T39" fmla="*/ 141 h 251"/>
                <a:gd name="T40" fmla="*/ 326 w 476"/>
                <a:gd name="T41" fmla="*/ 96 h 251"/>
                <a:gd name="T42" fmla="*/ 266 w 476"/>
                <a:gd name="T43" fmla="*/ 61 h 251"/>
                <a:gd name="T44" fmla="*/ 266 w 476"/>
                <a:gd name="T45" fmla="*/ 61 h 251"/>
                <a:gd name="T46" fmla="*/ 206 w 476"/>
                <a:gd name="T47" fmla="*/ 30 h 251"/>
                <a:gd name="T48" fmla="*/ 135 w 476"/>
                <a:gd name="T49" fmla="*/ 10 h 251"/>
                <a:gd name="T50" fmla="*/ 105 w 476"/>
                <a:gd name="T51" fmla="*/ 5 h 251"/>
                <a:gd name="T52" fmla="*/ 70 w 476"/>
                <a:gd name="T53" fmla="*/ 0 h 251"/>
                <a:gd name="T54" fmla="*/ 35 w 476"/>
                <a:gd name="T55" fmla="*/ 0 h 251"/>
                <a:gd name="T56" fmla="*/ 0 w 476"/>
                <a:gd name="T57" fmla="*/ 0 h 251"/>
                <a:gd name="T58" fmla="*/ 0 w 476"/>
                <a:gd name="T59" fmla="*/ 0 h 251"/>
                <a:gd name="T60" fmla="*/ 0 w 476"/>
                <a:gd name="T61" fmla="*/ 5 h 251"/>
                <a:gd name="T62" fmla="*/ 0 w 476"/>
                <a:gd name="T63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6" h="251">
                  <a:moveTo>
                    <a:pt x="0" y="5"/>
                  </a:moveTo>
                  <a:lnTo>
                    <a:pt x="0" y="5"/>
                  </a:lnTo>
                  <a:lnTo>
                    <a:pt x="35" y="5"/>
                  </a:lnTo>
                  <a:lnTo>
                    <a:pt x="70" y="10"/>
                  </a:lnTo>
                  <a:lnTo>
                    <a:pt x="140" y="25"/>
                  </a:lnTo>
                  <a:lnTo>
                    <a:pt x="206" y="51"/>
                  </a:lnTo>
                  <a:lnTo>
                    <a:pt x="271" y="81"/>
                  </a:lnTo>
                  <a:lnTo>
                    <a:pt x="271" y="81"/>
                  </a:lnTo>
                  <a:lnTo>
                    <a:pt x="326" y="121"/>
                  </a:lnTo>
                  <a:lnTo>
                    <a:pt x="371" y="16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71" y="251"/>
                  </a:lnTo>
                  <a:lnTo>
                    <a:pt x="476" y="251"/>
                  </a:lnTo>
                  <a:lnTo>
                    <a:pt x="476" y="246"/>
                  </a:lnTo>
                  <a:lnTo>
                    <a:pt x="476" y="241"/>
                  </a:lnTo>
                  <a:lnTo>
                    <a:pt x="476" y="241"/>
                  </a:lnTo>
                  <a:lnTo>
                    <a:pt x="456" y="216"/>
                  </a:lnTo>
                  <a:lnTo>
                    <a:pt x="436" y="186"/>
                  </a:lnTo>
                  <a:lnTo>
                    <a:pt x="381" y="141"/>
                  </a:lnTo>
                  <a:lnTo>
                    <a:pt x="326" y="96"/>
                  </a:lnTo>
                  <a:lnTo>
                    <a:pt x="266" y="61"/>
                  </a:lnTo>
                  <a:lnTo>
                    <a:pt x="266" y="61"/>
                  </a:lnTo>
                  <a:lnTo>
                    <a:pt x="206" y="30"/>
                  </a:lnTo>
                  <a:lnTo>
                    <a:pt x="135" y="10"/>
                  </a:lnTo>
                  <a:lnTo>
                    <a:pt x="105" y="5"/>
                  </a:lnTo>
                  <a:lnTo>
                    <a:pt x="70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9" name="Freeform 32"/>
            <p:cNvSpPr>
              <a:spLocks/>
            </p:cNvSpPr>
            <p:nvPr/>
          </p:nvSpPr>
          <p:spPr bwMode="auto">
            <a:xfrm>
              <a:off x="5067300" y="4076700"/>
              <a:ext cx="309563" cy="87313"/>
            </a:xfrm>
            <a:custGeom>
              <a:avLst/>
              <a:gdLst>
                <a:gd name="T0" fmla="*/ 190 w 195"/>
                <a:gd name="T1" fmla="*/ 0 h 55"/>
                <a:gd name="T2" fmla="*/ 190 w 195"/>
                <a:gd name="T3" fmla="*/ 0 h 55"/>
                <a:gd name="T4" fmla="*/ 145 w 195"/>
                <a:gd name="T5" fmla="*/ 20 h 55"/>
                <a:gd name="T6" fmla="*/ 100 w 195"/>
                <a:gd name="T7" fmla="*/ 35 h 55"/>
                <a:gd name="T8" fmla="*/ 50 w 195"/>
                <a:gd name="T9" fmla="*/ 45 h 55"/>
                <a:gd name="T10" fmla="*/ 0 w 195"/>
                <a:gd name="T11" fmla="*/ 55 h 55"/>
                <a:gd name="T12" fmla="*/ 0 w 195"/>
                <a:gd name="T13" fmla="*/ 55 h 55"/>
                <a:gd name="T14" fmla="*/ 0 w 195"/>
                <a:gd name="T15" fmla="*/ 55 h 55"/>
                <a:gd name="T16" fmla="*/ 0 w 195"/>
                <a:gd name="T17" fmla="*/ 55 h 55"/>
                <a:gd name="T18" fmla="*/ 50 w 195"/>
                <a:gd name="T19" fmla="*/ 50 h 55"/>
                <a:gd name="T20" fmla="*/ 100 w 195"/>
                <a:gd name="T21" fmla="*/ 40 h 55"/>
                <a:gd name="T22" fmla="*/ 145 w 195"/>
                <a:gd name="T23" fmla="*/ 30 h 55"/>
                <a:gd name="T24" fmla="*/ 195 w 195"/>
                <a:gd name="T25" fmla="*/ 5 h 55"/>
                <a:gd name="T26" fmla="*/ 195 w 195"/>
                <a:gd name="T27" fmla="*/ 5 h 55"/>
                <a:gd name="T28" fmla="*/ 195 w 195"/>
                <a:gd name="T29" fmla="*/ 5 h 55"/>
                <a:gd name="T30" fmla="*/ 195 w 195"/>
                <a:gd name="T31" fmla="*/ 0 h 55"/>
                <a:gd name="T32" fmla="*/ 190 w 195"/>
                <a:gd name="T33" fmla="*/ 0 h 55"/>
                <a:gd name="T34" fmla="*/ 190 w 195"/>
                <a:gd name="T35" fmla="*/ 0 h 55"/>
                <a:gd name="T36" fmla="*/ 190 w 195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55">
                  <a:moveTo>
                    <a:pt x="190" y="0"/>
                  </a:moveTo>
                  <a:lnTo>
                    <a:pt x="190" y="0"/>
                  </a:lnTo>
                  <a:lnTo>
                    <a:pt x="145" y="20"/>
                  </a:lnTo>
                  <a:lnTo>
                    <a:pt x="100" y="35"/>
                  </a:lnTo>
                  <a:lnTo>
                    <a:pt x="5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50" y="50"/>
                  </a:lnTo>
                  <a:lnTo>
                    <a:pt x="100" y="40"/>
                  </a:lnTo>
                  <a:lnTo>
                    <a:pt x="145" y="30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0" name="Freeform 33"/>
            <p:cNvSpPr>
              <a:spLocks/>
            </p:cNvSpPr>
            <p:nvPr/>
          </p:nvSpPr>
          <p:spPr bwMode="auto">
            <a:xfrm>
              <a:off x="4954588" y="3949700"/>
              <a:ext cx="255588" cy="39688"/>
            </a:xfrm>
            <a:custGeom>
              <a:avLst/>
              <a:gdLst>
                <a:gd name="T0" fmla="*/ 161 w 161"/>
                <a:gd name="T1" fmla="*/ 0 h 25"/>
                <a:gd name="T2" fmla="*/ 161 w 161"/>
                <a:gd name="T3" fmla="*/ 0 h 25"/>
                <a:gd name="T4" fmla="*/ 121 w 161"/>
                <a:gd name="T5" fmla="*/ 0 h 25"/>
                <a:gd name="T6" fmla="*/ 81 w 161"/>
                <a:gd name="T7" fmla="*/ 5 h 25"/>
                <a:gd name="T8" fmla="*/ 41 w 161"/>
                <a:gd name="T9" fmla="*/ 15 h 25"/>
                <a:gd name="T10" fmla="*/ 0 w 161"/>
                <a:gd name="T11" fmla="*/ 15 h 25"/>
                <a:gd name="T12" fmla="*/ 0 w 161"/>
                <a:gd name="T13" fmla="*/ 15 h 25"/>
                <a:gd name="T14" fmla="*/ 0 w 161"/>
                <a:gd name="T15" fmla="*/ 15 h 25"/>
                <a:gd name="T16" fmla="*/ 0 w 161"/>
                <a:gd name="T17" fmla="*/ 15 h 25"/>
                <a:gd name="T18" fmla="*/ 21 w 161"/>
                <a:gd name="T19" fmla="*/ 20 h 25"/>
                <a:gd name="T20" fmla="*/ 41 w 161"/>
                <a:gd name="T21" fmla="*/ 25 h 25"/>
                <a:gd name="T22" fmla="*/ 81 w 161"/>
                <a:gd name="T23" fmla="*/ 20 h 25"/>
                <a:gd name="T24" fmla="*/ 161 w 161"/>
                <a:gd name="T25" fmla="*/ 5 h 25"/>
                <a:gd name="T26" fmla="*/ 161 w 161"/>
                <a:gd name="T27" fmla="*/ 5 h 25"/>
                <a:gd name="T28" fmla="*/ 161 w 161"/>
                <a:gd name="T29" fmla="*/ 0 h 25"/>
                <a:gd name="T30" fmla="*/ 161 w 161"/>
                <a:gd name="T3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25">
                  <a:moveTo>
                    <a:pt x="161" y="0"/>
                  </a:moveTo>
                  <a:lnTo>
                    <a:pt x="161" y="0"/>
                  </a:lnTo>
                  <a:lnTo>
                    <a:pt x="121" y="0"/>
                  </a:lnTo>
                  <a:lnTo>
                    <a:pt x="81" y="5"/>
                  </a:lnTo>
                  <a:lnTo>
                    <a:pt x="4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1" y="20"/>
                  </a:lnTo>
                  <a:lnTo>
                    <a:pt x="41" y="25"/>
                  </a:lnTo>
                  <a:lnTo>
                    <a:pt x="81" y="20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1" name="Freeform 34"/>
            <p:cNvSpPr>
              <a:spLocks/>
            </p:cNvSpPr>
            <p:nvPr/>
          </p:nvSpPr>
          <p:spPr bwMode="auto">
            <a:xfrm>
              <a:off x="5202238" y="3781425"/>
              <a:ext cx="63500" cy="215900"/>
            </a:xfrm>
            <a:custGeom>
              <a:avLst/>
              <a:gdLst>
                <a:gd name="T0" fmla="*/ 0 w 40"/>
                <a:gd name="T1" fmla="*/ 5 h 136"/>
                <a:gd name="T2" fmla="*/ 0 w 40"/>
                <a:gd name="T3" fmla="*/ 5 h 136"/>
                <a:gd name="T4" fmla="*/ 25 w 40"/>
                <a:gd name="T5" fmla="*/ 66 h 136"/>
                <a:gd name="T6" fmla="*/ 30 w 40"/>
                <a:gd name="T7" fmla="*/ 101 h 136"/>
                <a:gd name="T8" fmla="*/ 35 w 40"/>
                <a:gd name="T9" fmla="*/ 131 h 136"/>
                <a:gd name="T10" fmla="*/ 35 w 40"/>
                <a:gd name="T11" fmla="*/ 131 h 136"/>
                <a:gd name="T12" fmla="*/ 35 w 40"/>
                <a:gd name="T13" fmla="*/ 136 h 136"/>
                <a:gd name="T14" fmla="*/ 40 w 40"/>
                <a:gd name="T15" fmla="*/ 131 h 136"/>
                <a:gd name="T16" fmla="*/ 40 w 40"/>
                <a:gd name="T17" fmla="*/ 131 h 136"/>
                <a:gd name="T18" fmla="*/ 40 w 40"/>
                <a:gd name="T19" fmla="*/ 116 h 136"/>
                <a:gd name="T20" fmla="*/ 40 w 40"/>
                <a:gd name="T21" fmla="*/ 101 h 136"/>
                <a:gd name="T22" fmla="*/ 35 w 40"/>
                <a:gd name="T23" fmla="*/ 66 h 136"/>
                <a:gd name="T24" fmla="*/ 20 w 40"/>
                <a:gd name="T25" fmla="*/ 30 h 136"/>
                <a:gd name="T26" fmla="*/ 5 w 40"/>
                <a:gd name="T27" fmla="*/ 5 h 136"/>
                <a:gd name="T28" fmla="*/ 5 w 40"/>
                <a:gd name="T29" fmla="*/ 5 h 136"/>
                <a:gd name="T30" fmla="*/ 0 w 40"/>
                <a:gd name="T31" fmla="*/ 0 h 136"/>
                <a:gd name="T32" fmla="*/ 0 w 40"/>
                <a:gd name="T33" fmla="*/ 5 h 136"/>
                <a:gd name="T34" fmla="*/ 0 w 40"/>
                <a:gd name="T35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36">
                  <a:moveTo>
                    <a:pt x="0" y="5"/>
                  </a:moveTo>
                  <a:lnTo>
                    <a:pt x="0" y="5"/>
                  </a:lnTo>
                  <a:lnTo>
                    <a:pt x="25" y="66"/>
                  </a:lnTo>
                  <a:lnTo>
                    <a:pt x="30" y="10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6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0" y="116"/>
                  </a:lnTo>
                  <a:lnTo>
                    <a:pt x="40" y="101"/>
                  </a:lnTo>
                  <a:lnTo>
                    <a:pt x="35" y="66"/>
                  </a:lnTo>
                  <a:lnTo>
                    <a:pt x="20" y="3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2" name="Freeform 35"/>
            <p:cNvSpPr>
              <a:spLocks/>
            </p:cNvSpPr>
            <p:nvPr/>
          </p:nvSpPr>
          <p:spPr bwMode="auto">
            <a:xfrm>
              <a:off x="5432425" y="3844925"/>
              <a:ext cx="47625" cy="311150"/>
            </a:xfrm>
            <a:custGeom>
              <a:avLst/>
              <a:gdLst>
                <a:gd name="T0" fmla="*/ 0 w 30"/>
                <a:gd name="T1" fmla="*/ 5 h 196"/>
                <a:gd name="T2" fmla="*/ 0 w 30"/>
                <a:gd name="T3" fmla="*/ 5 h 196"/>
                <a:gd name="T4" fmla="*/ 10 w 30"/>
                <a:gd name="T5" fmla="*/ 51 h 196"/>
                <a:gd name="T6" fmla="*/ 15 w 30"/>
                <a:gd name="T7" fmla="*/ 96 h 196"/>
                <a:gd name="T8" fmla="*/ 15 w 30"/>
                <a:gd name="T9" fmla="*/ 96 h 196"/>
                <a:gd name="T10" fmla="*/ 15 w 30"/>
                <a:gd name="T11" fmla="*/ 121 h 196"/>
                <a:gd name="T12" fmla="*/ 10 w 30"/>
                <a:gd name="T13" fmla="*/ 146 h 196"/>
                <a:gd name="T14" fmla="*/ 0 w 30"/>
                <a:gd name="T15" fmla="*/ 196 h 196"/>
                <a:gd name="T16" fmla="*/ 0 w 30"/>
                <a:gd name="T17" fmla="*/ 196 h 196"/>
                <a:gd name="T18" fmla="*/ 0 w 30"/>
                <a:gd name="T19" fmla="*/ 196 h 196"/>
                <a:gd name="T20" fmla="*/ 5 w 30"/>
                <a:gd name="T21" fmla="*/ 196 h 196"/>
                <a:gd name="T22" fmla="*/ 5 w 30"/>
                <a:gd name="T23" fmla="*/ 196 h 196"/>
                <a:gd name="T24" fmla="*/ 20 w 30"/>
                <a:gd name="T25" fmla="*/ 181 h 196"/>
                <a:gd name="T26" fmla="*/ 25 w 30"/>
                <a:gd name="T27" fmla="*/ 156 h 196"/>
                <a:gd name="T28" fmla="*/ 30 w 30"/>
                <a:gd name="T29" fmla="*/ 131 h 196"/>
                <a:gd name="T30" fmla="*/ 30 w 30"/>
                <a:gd name="T31" fmla="*/ 101 h 196"/>
                <a:gd name="T32" fmla="*/ 30 w 30"/>
                <a:gd name="T33" fmla="*/ 71 h 196"/>
                <a:gd name="T34" fmla="*/ 25 w 30"/>
                <a:gd name="T35" fmla="*/ 46 h 196"/>
                <a:gd name="T36" fmla="*/ 15 w 30"/>
                <a:gd name="T37" fmla="*/ 21 h 196"/>
                <a:gd name="T38" fmla="*/ 5 w 30"/>
                <a:gd name="T39" fmla="*/ 0 h 196"/>
                <a:gd name="T40" fmla="*/ 5 w 30"/>
                <a:gd name="T41" fmla="*/ 0 h 196"/>
                <a:gd name="T42" fmla="*/ 0 w 30"/>
                <a:gd name="T43" fmla="*/ 0 h 196"/>
                <a:gd name="T44" fmla="*/ 0 w 30"/>
                <a:gd name="T45" fmla="*/ 5 h 196"/>
                <a:gd name="T46" fmla="*/ 0 w 30"/>
                <a:gd name="T4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196">
                  <a:moveTo>
                    <a:pt x="0" y="5"/>
                  </a:moveTo>
                  <a:lnTo>
                    <a:pt x="0" y="5"/>
                  </a:lnTo>
                  <a:lnTo>
                    <a:pt x="10" y="51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121"/>
                  </a:lnTo>
                  <a:lnTo>
                    <a:pt x="10" y="14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20" y="181"/>
                  </a:lnTo>
                  <a:lnTo>
                    <a:pt x="25" y="156"/>
                  </a:lnTo>
                  <a:lnTo>
                    <a:pt x="30" y="131"/>
                  </a:lnTo>
                  <a:lnTo>
                    <a:pt x="30" y="101"/>
                  </a:lnTo>
                  <a:lnTo>
                    <a:pt x="30" y="71"/>
                  </a:lnTo>
                  <a:lnTo>
                    <a:pt x="25" y="46"/>
                  </a:lnTo>
                  <a:lnTo>
                    <a:pt x="15" y="2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3" name="Freeform 36"/>
            <p:cNvSpPr>
              <a:spLocks/>
            </p:cNvSpPr>
            <p:nvPr/>
          </p:nvSpPr>
          <p:spPr bwMode="auto">
            <a:xfrm>
              <a:off x="5703888" y="3582988"/>
              <a:ext cx="230188" cy="995363"/>
            </a:xfrm>
            <a:custGeom>
              <a:avLst/>
              <a:gdLst>
                <a:gd name="T0" fmla="*/ 140 w 145"/>
                <a:gd name="T1" fmla="*/ 0 h 627"/>
                <a:gd name="T2" fmla="*/ 140 w 145"/>
                <a:gd name="T3" fmla="*/ 0 h 627"/>
                <a:gd name="T4" fmla="*/ 110 w 145"/>
                <a:gd name="T5" fmla="*/ 30 h 627"/>
                <a:gd name="T6" fmla="*/ 85 w 145"/>
                <a:gd name="T7" fmla="*/ 60 h 627"/>
                <a:gd name="T8" fmla="*/ 60 w 145"/>
                <a:gd name="T9" fmla="*/ 90 h 627"/>
                <a:gd name="T10" fmla="*/ 45 w 145"/>
                <a:gd name="T11" fmla="*/ 125 h 627"/>
                <a:gd name="T12" fmla="*/ 30 w 145"/>
                <a:gd name="T13" fmla="*/ 165 h 627"/>
                <a:gd name="T14" fmla="*/ 15 w 145"/>
                <a:gd name="T15" fmla="*/ 201 h 627"/>
                <a:gd name="T16" fmla="*/ 10 w 145"/>
                <a:gd name="T17" fmla="*/ 241 h 627"/>
                <a:gd name="T18" fmla="*/ 5 w 145"/>
                <a:gd name="T19" fmla="*/ 281 h 627"/>
                <a:gd name="T20" fmla="*/ 5 w 145"/>
                <a:gd name="T21" fmla="*/ 281 h 627"/>
                <a:gd name="T22" fmla="*/ 0 w 145"/>
                <a:gd name="T23" fmla="*/ 326 h 627"/>
                <a:gd name="T24" fmla="*/ 5 w 145"/>
                <a:gd name="T25" fmla="*/ 376 h 627"/>
                <a:gd name="T26" fmla="*/ 15 w 145"/>
                <a:gd name="T27" fmla="*/ 466 h 627"/>
                <a:gd name="T28" fmla="*/ 15 w 145"/>
                <a:gd name="T29" fmla="*/ 466 h 627"/>
                <a:gd name="T30" fmla="*/ 25 w 145"/>
                <a:gd name="T31" fmla="*/ 547 h 627"/>
                <a:gd name="T32" fmla="*/ 40 w 145"/>
                <a:gd name="T33" fmla="*/ 587 h 627"/>
                <a:gd name="T34" fmla="*/ 55 w 145"/>
                <a:gd name="T35" fmla="*/ 627 h 627"/>
                <a:gd name="T36" fmla="*/ 55 w 145"/>
                <a:gd name="T37" fmla="*/ 627 h 627"/>
                <a:gd name="T38" fmla="*/ 60 w 145"/>
                <a:gd name="T39" fmla="*/ 627 h 627"/>
                <a:gd name="T40" fmla="*/ 60 w 145"/>
                <a:gd name="T41" fmla="*/ 622 h 627"/>
                <a:gd name="T42" fmla="*/ 60 w 145"/>
                <a:gd name="T43" fmla="*/ 622 h 627"/>
                <a:gd name="T44" fmla="*/ 55 w 145"/>
                <a:gd name="T45" fmla="*/ 587 h 627"/>
                <a:gd name="T46" fmla="*/ 50 w 145"/>
                <a:gd name="T47" fmla="*/ 552 h 627"/>
                <a:gd name="T48" fmla="*/ 35 w 145"/>
                <a:gd name="T49" fmla="*/ 482 h 627"/>
                <a:gd name="T50" fmla="*/ 35 w 145"/>
                <a:gd name="T51" fmla="*/ 482 h 627"/>
                <a:gd name="T52" fmla="*/ 20 w 145"/>
                <a:gd name="T53" fmla="*/ 401 h 627"/>
                <a:gd name="T54" fmla="*/ 15 w 145"/>
                <a:gd name="T55" fmla="*/ 316 h 627"/>
                <a:gd name="T56" fmla="*/ 15 w 145"/>
                <a:gd name="T57" fmla="*/ 316 h 627"/>
                <a:gd name="T58" fmla="*/ 20 w 145"/>
                <a:gd name="T59" fmla="*/ 271 h 627"/>
                <a:gd name="T60" fmla="*/ 25 w 145"/>
                <a:gd name="T61" fmla="*/ 226 h 627"/>
                <a:gd name="T62" fmla="*/ 35 w 145"/>
                <a:gd name="T63" fmla="*/ 186 h 627"/>
                <a:gd name="T64" fmla="*/ 45 w 145"/>
                <a:gd name="T65" fmla="*/ 145 h 627"/>
                <a:gd name="T66" fmla="*/ 65 w 145"/>
                <a:gd name="T67" fmla="*/ 105 h 627"/>
                <a:gd name="T68" fmla="*/ 85 w 145"/>
                <a:gd name="T69" fmla="*/ 70 h 627"/>
                <a:gd name="T70" fmla="*/ 115 w 145"/>
                <a:gd name="T71" fmla="*/ 35 h 627"/>
                <a:gd name="T72" fmla="*/ 145 w 145"/>
                <a:gd name="T73" fmla="*/ 5 h 627"/>
                <a:gd name="T74" fmla="*/ 145 w 145"/>
                <a:gd name="T75" fmla="*/ 5 h 627"/>
                <a:gd name="T76" fmla="*/ 140 w 145"/>
                <a:gd name="T77" fmla="*/ 0 h 627"/>
                <a:gd name="T78" fmla="*/ 140 w 145"/>
                <a:gd name="T7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627">
                  <a:moveTo>
                    <a:pt x="140" y="0"/>
                  </a:moveTo>
                  <a:lnTo>
                    <a:pt x="140" y="0"/>
                  </a:lnTo>
                  <a:lnTo>
                    <a:pt x="110" y="30"/>
                  </a:lnTo>
                  <a:lnTo>
                    <a:pt x="85" y="60"/>
                  </a:lnTo>
                  <a:lnTo>
                    <a:pt x="60" y="90"/>
                  </a:lnTo>
                  <a:lnTo>
                    <a:pt x="45" y="125"/>
                  </a:lnTo>
                  <a:lnTo>
                    <a:pt x="30" y="165"/>
                  </a:lnTo>
                  <a:lnTo>
                    <a:pt x="15" y="201"/>
                  </a:lnTo>
                  <a:lnTo>
                    <a:pt x="10" y="241"/>
                  </a:lnTo>
                  <a:lnTo>
                    <a:pt x="5" y="281"/>
                  </a:lnTo>
                  <a:lnTo>
                    <a:pt x="5" y="281"/>
                  </a:lnTo>
                  <a:lnTo>
                    <a:pt x="0" y="326"/>
                  </a:lnTo>
                  <a:lnTo>
                    <a:pt x="5" y="376"/>
                  </a:lnTo>
                  <a:lnTo>
                    <a:pt x="15" y="466"/>
                  </a:lnTo>
                  <a:lnTo>
                    <a:pt x="15" y="466"/>
                  </a:lnTo>
                  <a:lnTo>
                    <a:pt x="25" y="547"/>
                  </a:lnTo>
                  <a:lnTo>
                    <a:pt x="40" y="587"/>
                  </a:lnTo>
                  <a:lnTo>
                    <a:pt x="55" y="627"/>
                  </a:lnTo>
                  <a:lnTo>
                    <a:pt x="55" y="627"/>
                  </a:lnTo>
                  <a:lnTo>
                    <a:pt x="60" y="627"/>
                  </a:lnTo>
                  <a:lnTo>
                    <a:pt x="60" y="622"/>
                  </a:lnTo>
                  <a:lnTo>
                    <a:pt x="60" y="622"/>
                  </a:lnTo>
                  <a:lnTo>
                    <a:pt x="55" y="587"/>
                  </a:lnTo>
                  <a:lnTo>
                    <a:pt x="50" y="552"/>
                  </a:lnTo>
                  <a:lnTo>
                    <a:pt x="35" y="482"/>
                  </a:lnTo>
                  <a:lnTo>
                    <a:pt x="35" y="482"/>
                  </a:lnTo>
                  <a:lnTo>
                    <a:pt x="20" y="401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20" y="271"/>
                  </a:lnTo>
                  <a:lnTo>
                    <a:pt x="25" y="226"/>
                  </a:lnTo>
                  <a:lnTo>
                    <a:pt x="35" y="186"/>
                  </a:lnTo>
                  <a:lnTo>
                    <a:pt x="45" y="145"/>
                  </a:lnTo>
                  <a:lnTo>
                    <a:pt x="65" y="105"/>
                  </a:lnTo>
                  <a:lnTo>
                    <a:pt x="85" y="70"/>
                  </a:lnTo>
                  <a:lnTo>
                    <a:pt x="115" y="3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4" name="Freeform 37"/>
            <p:cNvSpPr>
              <a:spLocks/>
            </p:cNvSpPr>
            <p:nvPr/>
          </p:nvSpPr>
          <p:spPr bwMode="auto">
            <a:xfrm>
              <a:off x="5624513" y="3295650"/>
              <a:ext cx="549275" cy="582613"/>
            </a:xfrm>
            <a:custGeom>
              <a:avLst/>
              <a:gdLst>
                <a:gd name="T0" fmla="*/ 105 w 346"/>
                <a:gd name="T1" fmla="*/ 306 h 367"/>
                <a:gd name="T2" fmla="*/ 105 w 346"/>
                <a:gd name="T3" fmla="*/ 306 h 367"/>
                <a:gd name="T4" fmla="*/ 105 w 346"/>
                <a:gd name="T5" fmla="*/ 321 h 367"/>
                <a:gd name="T6" fmla="*/ 110 w 346"/>
                <a:gd name="T7" fmla="*/ 331 h 367"/>
                <a:gd name="T8" fmla="*/ 115 w 346"/>
                <a:gd name="T9" fmla="*/ 346 h 367"/>
                <a:gd name="T10" fmla="*/ 125 w 346"/>
                <a:gd name="T11" fmla="*/ 357 h 367"/>
                <a:gd name="T12" fmla="*/ 145 w 346"/>
                <a:gd name="T13" fmla="*/ 367 h 367"/>
                <a:gd name="T14" fmla="*/ 165 w 346"/>
                <a:gd name="T15" fmla="*/ 367 h 367"/>
                <a:gd name="T16" fmla="*/ 195 w 346"/>
                <a:gd name="T17" fmla="*/ 362 h 367"/>
                <a:gd name="T18" fmla="*/ 195 w 346"/>
                <a:gd name="T19" fmla="*/ 362 h 367"/>
                <a:gd name="T20" fmla="*/ 210 w 346"/>
                <a:gd name="T21" fmla="*/ 351 h 367"/>
                <a:gd name="T22" fmla="*/ 220 w 346"/>
                <a:gd name="T23" fmla="*/ 341 h 367"/>
                <a:gd name="T24" fmla="*/ 230 w 346"/>
                <a:gd name="T25" fmla="*/ 326 h 367"/>
                <a:gd name="T26" fmla="*/ 241 w 346"/>
                <a:gd name="T27" fmla="*/ 306 h 367"/>
                <a:gd name="T28" fmla="*/ 256 w 346"/>
                <a:gd name="T29" fmla="*/ 266 h 367"/>
                <a:gd name="T30" fmla="*/ 266 w 346"/>
                <a:gd name="T31" fmla="*/ 211 h 367"/>
                <a:gd name="T32" fmla="*/ 276 w 346"/>
                <a:gd name="T33" fmla="*/ 156 h 367"/>
                <a:gd name="T34" fmla="*/ 291 w 346"/>
                <a:gd name="T35" fmla="*/ 101 h 367"/>
                <a:gd name="T36" fmla="*/ 316 w 346"/>
                <a:gd name="T37" fmla="*/ 45 h 367"/>
                <a:gd name="T38" fmla="*/ 326 w 346"/>
                <a:gd name="T39" fmla="*/ 25 h 367"/>
                <a:gd name="T40" fmla="*/ 346 w 346"/>
                <a:gd name="T41" fmla="*/ 0 h 367"/>
                <a:gd name="T42" fmla="*/ 346 w 346"/>
                <a:gd name="T43" fmla="*/ 0 h 367"/>
                <a:gd name="T44" fmla="*/ 316 w 346"/>
                <a:gd name="T45" fmla="*/ 5 h 367"/>
                <a:gd name="T46" fmla="*/ 246 w 346"/>
                <a:gd name="T47" fmla="*/ 25 h 367"/>
                <a:gd name="T48" fmla="*/ 200 w 346"/>
                <a:gd name="T49" fmla="*/ 40 h 367"/>
                <a:gd name="T50" fmla="*/ 150 w 346"/>
                <a:gd name="T51" fmla="*/ 66 h 367"/>
                <a:gd name="T52" fmla="*/ 105 w 346"/>
                <a:gd name="T53" fmla="*/ 91 h 367"/>
                <a:gd name="T54" fmla="*/ 60 w 346"/>
                <a:gd name="T55" fmla="*/ 126 h 367"/>
                <a:gd name="T56" fmla="*/ 60 w 346"/>
                <a:gd name="T57" fmla="*/ 126 h 367"/>
                <a:gd name="T58" fmla="*/ 25 w 346"/>
                <a:gd name="T59" fmla="*/ 161 h 367"/>
                <a:gd name="T60" fmla="*/ 5 w 346"/>
                <a:gd name="T61" fmla="*/ 196 h 367"/>
                <a:gd name="T62" fmla="*/ 0 w 346"/>
                <a:gd name="T63" fmla="*/ 231 h 367"/>
                <a:gd name="T64" fmla="*/ 5 w 346"/>
                <a:gd name="T65" fmla="*/ 261 h 367"/>
                <a:gd name="T66" fmla="*/ 15 w 346"/>
                <a:gd name="T67" fmla="*/ 281 h 367"/>
                <a:gd name="T68" fmla="*/ 40 w 346"/>
                <a:gd name="T69" fmla="*/ 301 h 367"/>
                <a:gd name="T70" fmla="*/ 70 w 346"/>
                <a:gd name="T71" fmla="*/ 306 h 367"/>
                <a:gd name="T72" fmla="*/ 105 w 346"/>
                <a:gd name="T73" fmla="*/ 306 h 367"/>
                <a:gd name="T74" fmla="*/ 105 w 346"/>
                <a:gd name="T75" fmla="*/ 30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" h="367">
                  <a:moveTo>
                    <a:pt x="105" y="306"/>
                  </a:moveTo>
                  <a:lnTo>
                    <a:pt x="105" y="306"/>
                  </a:lnTo>
                  <a:lnTo>
                    <a:pt x="105" y="321"/>
                  </a:lnTo>
                  <a:lnTo>
                    <a:pt x="110" y="331"/>
                  </a:lnTo>
                  <a:lnTo>
                    <a:pt x="115" y="346"/>
                  </a:lnTo>
                  <a:lnTo>
                    <a:pt x="125" y="357"/>
                  </a:lnTo>
                  <a:lnTo>
                    <a:pt x="145" y="367"/>
                  </a:lnTo>
                  <a:lnTo>
                    <a:pt x="165" y="367"/>
                  </a:lnTo>
                  <a:lnTo>
                    <a:pt x="195" y="362"/>
                  </a:lnTo>
                  <a:lnTo>
                    <a:pt x="195" y="362"/>
                  </a:lnTo>
                  <a:lnTo>
                    <a:pt x="210" y="351"/>
                  </a:lnTo>
                  <a:lnTo>
                    <a:pt x="220" y="341"/>
                  </a:lnTo>
                  <a:lnTo>
                    <a:pt x="230" y="326"/>
                  </a:lnTo>
                  <a:lnTo>
                    <a:pt x="241" y="306"/>
                  </a:lnTo>
                  <a:lnTo>
                    <a:pt x="256" y="266"/>
                  </a:lnTo>
                  <a:lnTo>
                    <a:pt x="266" y="211"/>
                  </a:lnTo>
                  <a:lnTo>
                    <a:pt x="276" y="156"/>
                  </a:lnTo>
                  <a:lnTo>
                    <a:pt x="291" y="101"/>
                  </a:lnTo>
                  <a:lnTo>
                    <a:pt x="316" y="45"/>
                  </a:lnTo>
                  <a:lnTo>
                    <a:pt x="326" y="25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16" y="5"/>
                  </a:lnTo>
                  <a:lnTo>
                    <a:pt x="246" y="25"/>
                  </a:lnTo>
                  <a:lnTo>
                    <a:pt x="200" y="40"/>
                  </a:lnTo>
                  <a:lnTo>
                    <a:pt x="150" y="66"/>
                  </a:lnTo>
                  <a:lnTo>
                    <a:pt x="105" y="91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25" y="161"/>
                  </a:lnTo>
                  <a:lnTo>
                    <a:pt x="5" y="196"/>
                  </a:lnTo>
                  <a:lnTo>
                    <a:pt x="0" y="231"/>
                  </a:lnTo>
                  <a:lnTo>
                    <a:pt x="5" y="261"/>
                  </a:lnTo>
                  <a:lnTo>
                    <a:pt x="15" y="281"/>
                  </a:lnTo>
                  <a:lnTo>
                    <a:pt x="40" y="301"/>
                  </a:lnTo>
                  <a:lnTo>
                    <a:pt x="70" y="306"/>
                  </a:lnTo>
                  <a:lnTo>
                    <a:pt x="105" y="306"/>
                  </a:lnTo>
                  <a:lnTo>
                    <a:pt x="105" y="30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5" name="Freeform 38"/>
            <p:cNvSpPr>
              <a:spLocks/>
            </p:cNvSpPr>
            <p:nvPr/>
          </p:nvSpPr>
          <p:spPr bwMode="auto">
            <a:xfrm>
              <a:off x="5767388" y="3295650"/>
              <a:ext cx="406400" cy="501650"/>
            </a:xfrm>
            <a:custGeom>
              <a:avLst/>
              <a:gdLst>
                <a:gd name="T0" fmla="*/ 256 w 256"/>
                <a:gd name="T1" fmla="*/ 0 h 316"/>
                <a:gd name="T2" fmla="*/ 256 w 256"/>
                <a:gd name="T3" fmla="*/ 0 h 316"/>
                <a:gd name="T4" fmla="*/ 206 w 256"/>
                <a:gd name="T5" fmla="*/ 20 h 316"/>
                <a:gd name="T6" fmla="*/ 166 w 256"/>
                <a:gd name="T7" fmla="*/ 45 h 316"/>
                <a:gd name="T8" fmla="*/ 125 w 256"/>
                <a:gd name="T9" fmla="*/ 76 h 316"/>
                <a:gd name="T10" fmla="*/ 90 w 256"/>
                <a:gd name="T11" fmla="*/ 116 h 316"/>
                <a:gd name="T12" fmla="*/ 90 w 256"/>
                <a:gd name="T13" fmla="*/ 116 h 316"/>
                <a:gd name="T14" fmla="*/ 60 w 256"/>
                <a:gd name="T15" fmla="*/ 161 h 316"/>
                <a:gd name="T16" fmla="*/ 35 w 256"/>
                <a:gd name="T17" fmla="*/ 206 h 316"/>
                <a:gd name="T18" fmla="*/ 15 w 256"/>
                <a:gd name="T19" fmla="*/ 256 h 316"/>
                <a:gd name="T20" fmla="*/ 0 w 256"/>
                <a:gd name="T21" fmla="*/ 311 h 316"/>
                <a:gd name="T22" fmla="*/ 0 w 256"/>
                <a:gd name="T23" fmla="*/ 311 h 316"/>
                <a:gd name="T24" fmla="*/ 5 w 256"/>
                <a:gd name="T25" fmla="*/ 311 h 316"/>
                <a:gd name="T26" fmla="*/ 5 w 256"/>
                <a:gd name="T27" fmla="*/ 316 h 316"/>
                <a:gd name="T28" fmla="*/ 10 w 256"/>
                <a:gd name="T29" fmla="*/ 311 h 316"/>
                <a:gd name="T30" fmla="*/ 15 w 256"/>
                <a:gd name="T31" fmla="*/ 311 h 316"/>
                <a:gd name="T32" fmla="*/ 15 w 256"/>
                <a:gd name="T33" fmla="*/ 311 h 316"/>
                <a:gd name="T34" fmla="*/ 30 w 256"/>
                <a:gd name="T35" fmla="*/ 261 h 316"/>
                <a:gd name="T36" fmla="*/ 50 w 256"/>
                <a:gd name="T37" fmla="*/ 216 h 316"/>
                <a:gd name="T38" fmla="*/ 75 w 256"/>
                <a:gd name="T39" fmla="*/ 171 h 316"/>
                <a:gd name="T40" fmla="*/ 100 w 256"/>
                <a:gd name="T41" fmla="*/ 131 h 316"/>
                <a:gd name="T42" fmla="*/ 130 w 256"/>
                <a:gd name="T43" fmla="*/ 91 h 316"/>
                <a:gd name="T44" fmla="*/ 166 w 256"/>
                <a:gd name="T45" fmla="*/ 55 h 316"/>
                <a:gd name="T46" fmla="*/ 206 w 256"/>
                <a:gd name="T47" fmla="*/ 25 h 316"/>
                <a:gd name="T48" fmla="*/ 256 w 256"/>
                <a:gd name="T49" fmla="*/ 5 h 316"/>
                <a:gd name="T50" fmla="*/ 256 w 256"/>
                <a:gd name="T51" fmla="*/ 5 h 316"/>
                <a:gd name="T52" fmla="*/ 256 w 256"/>
                <a:gd name="T53" fmla="*/ 0 h 316"/>
                <a:gd name="T54" fmla="*/ 256 w 25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316">
                  <a:moveTo>
                    <a:pt x="256" y="0"/>
                  </a:moveTo>
                  <a:lnTo>
                    <a:pt x="256" y="0"/>
                  </a:lnTo>
                  <a:lnTo>
                    <a:pt x="206" y="20"/>
                  </a:lnTo>
                  <a:lnTo>
                    <a:pt x="166" y="45"/>
                  </a:lnTo>
                  <a:lnTo>
                    <a:pt x="125" y="76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60" y="161"/>
                  </a:lnTo>
                  <a:lnTo>
                    <a:pt x="35" y="206"/>
                  </a:lnTo>
                  <a:lnTo>
                    <a:pt x="15" y="256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5" y="311"/>
                  </a:lnTo>
                  <a:lnTo>
                    <a:pt x="5" y="316"/>
                  </a:lnTo>
                  <a:lnTo>
                    <a:pt x="10" y="311"/>
                  </a:lnTo>
                  <a:lnTo>
                    <a:pt x="15" y="311"/>
                  </a:lnTo>
                  <a:lnTo>
                    <a:pt x="15" y="311"/>
                  </a:lnTo>
                  <a:lnTo>
                    <a:pt x="30" y="261"/>
                  </a:lnTo>
                  <a:lnTo>
                    <a:pt x="50" y="216"/>
                  </a:lnTo>
                  <a:lnTo>
                    <a:pt x="75" y="171"/>
                  </a:lnTo>
                  <a:lnTo>
                    <a:pt x="100" y="131"/>
                  </a:lnTo>
                  <a:lnTo>
                    <a:pt x="130" y="91"/>
                  </a:lnTo>
                  <a:lnTo>
                    <a:pt x="166" y="55"/>
                  </a:lnTo>
                  <a:lnTo>
                    <a:pt x="206" y="25"/>
                  </a:lnTo>
                  <a:lnTo>
                    <a:pt x="256" y="5"/>
                  </a:lnTo>
                  <a:lnTo>
                    <a:pt x="256" y="5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6" name="Freeform 39"/>
            <p:cNvSpPr>
              <a:spLocks/>
            </p:cNvSpPr>
            <p:nvPr/>
          </p:nvSpPr>
          <p:spPr bwMode="auto">
            <a:xfrm>
              <a:off x="5799138" y="3646488"/>
              <a:ext cx="247650" cy="39688"/>
            </a:xfrm>
            <a:custGeom>
              <a:avLst/>
              <a:gdLst>
                <a:gd name="T0" fmla="*/ 5 w 156"/>
                <a:gd name="T1" fmla="*/ 25 h 25"/>
                <a:gd name="T2" fmla="*/ 5 w 156"/>
                <a:gd name="T3" fmla="*/ 25 h 25"/>
                <a:gd name="T4" fmla="*/ 45 w 156"/>
                <a:gd name="T5" fmla="*/ 25 h 25"/>
                <a:gd name="T6" fmla="*/ 80 w 156"/>
                <a:gd name="T7" fmla="*/ 20 h 25"/>
                <a:gd name="T8" fmla="*/ 115 w 156"/>
                <a:gd name="T9" fmla="*/ 15 h 25"/>
                <a:gd name="T10" fmla="*/ 156 w 156"/>
                <a:gd name="T11" fmla="*/ 0 h 25"/>
                <a:gd name="T12" fmla="*/ 156 w 156"/>
                <a:gd name="T13" fmla="*/ 0 h 25"/>
                <a:gd name="T14" fmla="*/ 156 w 156"/>
                <a:gd name="T15" fmla="*/ 0 h 25"/>
                <a:gd name="T16" fmla="*/ 156 w 156"/>
                <a:gd name="T17" fmla="*/ 0 h 25"/>
                <a:gd name="T18" fmla="*/ 120 w 156"/>
                <a:gd name="T19" fmla="*/ 10 h 25"/>
                <a:gd name="T20" fmla="*/ 80 w 156"/>
                <a:gd name="T21" fmla="*/ 15 h 25"/>
                <a:gd name="T22" fmla="*/ 40 w 156"/>
                <a:gd name="T23" fmla="*/ 20 h 25"/>
                <a:gd name="T24" fmla="*/ 5 w 156"/>
                <a:gd name="T25" fmla="*/ 15 h 25"/>
                <a:gd name="T26" fmla="*/ 5 w 156"/>
                <a:gd name="T27" fmla="*/ 15 h 25"/>
                <a:gd name="T28" fmla="*/ 0 w 156"/>
                <a:gd name="T29" fmla="*/ 20 h 25"/>
                <a:gd name="T30" fmla="*/ 5 w 156"/>
                <a:gd name="T31" fmla="*/ 25 h 25"/>
                <a:gd name="T32" fmla="*/ 5 w 156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5">
                  <a:moveTo>
                    <a:pt x="5" y="25"/>
                  </a:moveTo>
                  <a:lnTo>
                    <a:pt x="5" y="25"/>
                  </a:lnTo>
                  <a:lnTo>
                    <a:pt x="45" y="25"/>
                  </a:lnTo>
                  <a:lnTo>
                    <a:pt x="80" y="20"/>
                  </a:lnTo>
                  <a:lnTo>
                    <a:pt x="115" y="15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20" y="10"/>
                  </a:lnTo>
                  <a:lnTo>
                    <a:pt x="80" y="15"/>
                  </a:lnTo>
                  <a:lnTo>
                    <a:pt x="4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7" name="Freeform 40"/>
            <p:cNvSpPr>
              <a:spLocks/>
            </p:cNvSpPr>
            <p:nvPr/>
          </p:nvSpPr>
          <p:spPr bwMode="auto">
            <a:xfrm>
              <a:off x="5878513" y="3479800"/>
              <a:ext cx="184150" cy="63500"/>
            </a:xfrm>
            <a:custGeom>
              <a:avLst/>
              <a:gdLst>
                <a:gd name="T0" fmla="*/ 0 w 116"/>
                <a:gd name="T1" fmla="*/ 40 h 40"/>
                <a:gd name="T2" fmla="*/ 0 w 116"/>
                <a:gd name="T3" fmla="*/ 40 h 40"/>
                <a:gd name="T4" fmla="*/ 60 w 116"/>
                <a:gd name="T5" fmla="*/ 30 h 40"/>
                <a:gd name="T6" fmla="*/ 91 w 116"/>
                <a:gd name="T7" fmla="*/ 20 h 40"/>
                <a:gd name="T8" fmla="*/ 116 w 116"/>
                <a:gd name="T9" fmla="*/ 5 h 40"/>
                <a:gd name="T10" fmla="*/ 116 w 116"/>
                <a:gd name="T11" fmla="*/ 5 h 40"/>
                <a:gd name="T12" fmla="*/ 116 w 116"/>
                <a:gd name="T13" fmla="*/ 0 h 40"/>
                <a:gd name="T14" fmla="*/ 116 w 116"/>
                <a:gd name="T15" fmla="*/ 0 h 40"/>
                <a:gd name="T16" fmla="*/ 86 w 116"/>
                <a:gd name="T17" fmla="*/ 10 h 40"/>
                <a:gd name="T18" fmla="*/ 55 w 116"/>
                <a:gd name="T19" fmla="*/ 20 h 40"/>
                <a:gd name="T20" fmla="*/ 25 w 116"/>
                <a:gd name="T21" fmla="*/ 25 h 40"/>
                <a:gd name="T22" fmla="*/ 0 w 116"/>
                <a:gd name="T23" fmla="*/ 40 h 40"/>
                <a:gd name="T24" fmla="*/ 0 w 116"/>
                <a:gd name="T25" fmla="*/ 40 h 40"/>
                <a:gd name="T26" fmla="*/ 0 w 116"/>
                <a:gd name="T27" fmla="*/ 40 h 40"/>
                <a:gd name="T28" fmla="*/ 0 w 116"/>
                <a:gd name="T2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0">
                  <a:moveTo>
                    <a:pt x="0" y="40"/>
                  </a:moveTo>
                  <a:lnTo>
                    <a:pt x="0" y="40"/>
                  </a:lnTo>
                  <a:lnTo>
                    <a:pt x="60" y="30"/>
                  </a:lnTo>
                  <a:lnTo>
                    <a:pt x="91" y="20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86" y="10"/>
                  </a:lnTo>
                  <a:lnTo>
                    <a:pt x="55" y="20"/>
                  </a:lnTo>
                  <a:lnTo>
                    <a:pt x="25" y="2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8" name="Freeform 41"/>
            <p:cNvSpPr>
              <a:spLocks/>
            </p:cNvSpPr>
            <p:nvPr/>
          </p:nvSpPr>
          <p:spPr bwMode="auto">
            <a:xfrm>
              <a:off x="5815013" y="3424238"/>
              <a:ext cx="39688" cy="158750"/>
            </a:xfrm>
            <a:custGeom>
              <a:avLst/>
              <a:gdLst>
                <a:gd name="T0" fmla="*/ 5 w 25"/>
                <a:gd name="T1" fmla="*/ 0 h 100"/>
                <a:gd name="T2" fmla="*/ 5 w 25"/>
                <a:gd name="T3" fmla="*/ 0 h 100"/>
                <a:gd name="T4" fmla="*/ 0 w 25"/>
                <a:gd name="T5" fmla="*/ 25 h 100"/>
                <a:gd name="T6" fmla="*/ 0 w 25"/>
                <a:gd name="T7" fmla="*/ 55 h 100"/>
                <a:gd name="T8" fmla="*/ 10 w 25"/>
                <a:gd name="T9" fmla="*/ 80 h 100"/>
                <a:gd name="T10" fmla="*/ 20 w 25"/>
                <a:gd name="T11" fmla="*/ 100 h 100"/>
                <a:gd name="T12" fmla="*/ 20 w 25"/>
                <a:gd name="T13" fmla="*/ 100 h 100"/>
                <a:gd name="T14" fmla="*/ 25 w 25"/>
                <a:gd name="T15" fmla="*/ 100 h 100"/>
                <a:gd name="T16" fmla="*/ 25 w 25"/>
                <a:gd name="T17" fmla="*/ 100 h 100"/>
                <a:gd name="T18" fmla="*/ 15 w 25"/>
                <a:gd name="T19" fmla="*/ 75 h 100"/>
                <a:gd name="T20" fmla="*/ 10 w 25"/>
                <a:gd name="T21" fmla="*/ 50 h 100"/>
                <a:gd name="T22" fmla="*/ 5 w 25"/>
                <a:gd name="T23" fmla="*/ 0 h 100"/>
                <a:gd name="T24" fmla="*/ 5 w 25"/>
                <a:gd name="T25" fmla="*/ 0 h 100"/>
                <a:gd name="T26" fmla="*/ 5 w 25"/>
                <a:gd name="T27" fmla="*/ 0 h 100"/>
                <a:gd name="T28" fmla="*/ 5 w 25"/>
                <a:gd name="T29" fmla="*/ 0 h 100"/>
                <a:gd name="T30" fmla="*/ 5 w 25"/>
                <a:gd name="T3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00">
                  <a:moveTo>
                    <a:pt x="5" y="0"/>
                  </a:moveTo>
                  <a:lnTo>
                    <a:pt x="5" y="0"/>
                  </a:lnTo>
                  <a:lnTo>
                    <a:pt x="0" y="25"/>
                  </a:lnTo>
                  <a:lnTo>
                    <a:pt x="0" y="55"/>
                  </a:lnTo>
                  <a:lnTo>
                    <a:pt x="10" y="8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15" y="75"/>
                  </a:lnTo>
                  <a:lnTo>
                    <a:pt x="10" y="5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9" name="Freeform 42"/>
            <p:cNvSpPr>
              <a:spLocks/>
            </p:cNvSpPr>
            <p:nvPr/>
          </p:nvSpPr>
          <p:spPr bwMode="auto">
            <a:xfrm>
              <a:off x="5680075" y="3535363"/>
              <a:ext cx="103188" cy="222250"/>
            </a:xfrm>
            <a:custGeom>
              <a:avLst/>
              <a:gdLst>
                <a:gd name="T0" fmla="*/ 0 w 65"/>
                <a:gd name="T1" fmla="*/ 0 h 140"/>
                <a:gd name="T2" fmla="*/ 0 w 65"/>
                <a:gd name="T3" fmla="*/ 0 h 140"/>
                <a:gd name="T4" fmla="*/ 0 w 65"/>
                <a:gd name="T5" fmla="*/ 20 h 140"/>
                <a:gd name="T6" fmla="*/ 0 w 65"/>
                <a:gd name="T7" fmla="*/ 40 h 140"/>
                <a:gd name="T8" fmla="*/ 15 w 65"/>
                <a:gd name="T9" fmla="*/ 80 h 140"/>
                <a:gd name="T10" fmla="*/ 15 w 65"/>
                <a:gd name="T11" fmla="*/ 80 h 140"/>
                <a:gd name="T12" fmla="*/ 35 w 65"/>
                <a:gd name="T13" fmla="*/ 115 h 140"/>
                <a:gd name="T14" fmla="*/ 50 w 65"/>
                <a:gd name="T15" fmla="*/ 130 h 140"/>
                <a:gd name="T16" fmla="*/ 65 w 65"/>
                <a:gd name="T17" fmla="*/ 140 h 140"/>
                <a:gd name="T18" fmla="*/ 65 w 65"/>
                <a:gd name="T19" fmla="*/ 140 h 140"/>
                <a:gd name="T20" fmla="*/ 65 w 65"/>
                <a:gd name="T21" fmla="*/ 135 h 140"/>
                <a:gd name="T22" fmla="*/ 65 w 65"/>
                <a:gd name="T23" fmla="*/ 135 h 140"/>
                <a:gd name="T24" fmla="*/ 65 w 65"/>
                <a:gd name="T25" fmla="*/ 135 h 140"/>
                <a:gd name="T26" fmla="*/ 45 w 65"/>
                <a:gd name="T27" fmla="*/ 105 h 140"/>
                <a:gd name="T28" fmla="*/ 25 w 65"/>
                <a:gd name="T29" fmla="*/ 75 h 140"/>
                <a:gd name="T30" fmla="*/ 25 w 65"/>
                <a:gd name="T31" fmla="*/ 75 h 140"/>
                <a:gd name="T32" fmla="*/ 10 w 65"/>
                <a:gd name="T33" fmla="*/ 40 h 140"/>
                <a:gd name="T34" fmla="*/ 0 w 65"/>
                <a:gd name="T35" fmla="*/ 0 h 140"/>
                <a:gd name="T36" fmla="*/ 0 w 65"/>
                <a:gd name="T37" fmla="*/ 0 h 140"/>
                <a:gd name="T38" fmla="*/ 0 w 65"/>
                <a:gd name="T39" fmla="*/ 0 h 140"/>
                <a:gd name="T40" fmla="*/ 0 w 65"/>
                <a:gd name="T41" fmla="*/ 0 h 140"/>
                <a:gd name="T42" fmla="*/ 0 w 65"/>
                <a:gd name="T4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4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35" y="115"/>
                  </a:lnTo>
                  <a:lnTo>
                    <a:pt x="50" y="13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45" y="10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10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273432" y="1733123"/>
            <a:ext cx="8456470" cy="393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altLang="ko-KR" sz="2400" b="1" dirty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4353" y="376241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1훈골목대장 R" pitchFamily="18" charset="-127"/>
                <a:ea typeface="1훈골목대장 R" pitchFamily="18" charset="-127"/>
              </a:rPr>
              <a:t>자유학기제</a:t>
            </a:r>
            <a:r>
              <a:rPr lang="ko-KR" altLang="en-US" sz="2800" dirty="0" smtClean="0">
                <a:latin typeface="1훈골목대장 R" pitchFamily="18" charset="-127"/>
                <a:ea typeface="1훈골목대장 R" pitchFamily="18" charset="-127"/>
              </a:rPr>
              <a:t> 운영 프로그램</a:t>
            </a:r>
            <a:endParaRPr lang="ko-KR" altLang="en-US" sz="2800" dirty="0">
              <a:latin typeface="1훈골목대장 R" pitchFamily="18" charset="-127"/>
              <a:ea typeface="1훈골목대장 R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10978" y="1089109"/>
            <a:ext cx="8458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3. 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동아리 프로그램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(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수 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5, 6, 7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교시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)</a:t>
            </a:r>
            <a:endParaRPr lang="ko-KR" altLang="en-US" sz="4000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양재튼튼체B" pitchFamily="18" charset="-127"/>
              <a:ea typeface="양재튼튼체B" pitchFamily="18" charset="-127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273431" y="2000240"/>
            <a:ext cx="8698625" cy="4071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lnSpc>
                <a:spcPct val="200000"/>
              </a:lnSpc>
            </a:pP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(1)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명작영화감상   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(2)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스트라이크 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1  (3)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스트라이크 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2   </a:t>
            </a:r>
          </a:p>
          <a:p>
            <a:pPr marL="609600" indent="-609600" algn="l">
              <a:lnSpc>
                <a:spcPct val="200000"/>
              </a:lnSpc>
            </a:pP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(4)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탁구부 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1  (5)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탁구부 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2    (6)</a:t>
            </a:r>
            <a:r>
              <a:rPr lang="ko-KR" altLang="en-US" sz="2800" b="1" dirty="0" err="1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요리공작소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</a:t>
            </a:r>
            <a:endParaRPr lang="en-US" altLang="ko-KR" sz="2800" b="1" dirty="0" smtClean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  <a:p>
            <a:pPr marL="609600" indent="-609600" algn="l">
              <a:lnSpc>
                <a:spcPct val="200000"/>
              </a:lnSpc>
            </a:pP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 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(7)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수학 보드게임  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(8)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제과 제빵 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Making </a:t>
            </a:r>
          </a:p>
          <a:p>
            <a:pPr marL="609600" indent="-609600" algn="l">
              <a:lnSpc>
                <a:spcPct val="200000"/>
              </a:lnSpc>
            </a:pP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 (9) ART </a:t>
            </a:r>
            <a:r>
              <a:rPr lang="en-US" altLang="ko-KR" sz="2800" b="1" dirty="0"/>
              <a:t>&amp;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FUN   (10) 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애니 드로잉</a:t>
            </a:r>
            <a:endParaRPr lang="en-US" altLang="ko-KR" sz="2800" b="1" dirty="0" smtClean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  <a:p>
            <a:pPr marL="609600" indent="-609600" algn="l">
              <a:lnSpc>
                <a:spcPct val="200000"/>
              </a:lnSpc>
            </a:pPr>
            <a:r>
              <a:rPr lang="en-US" altLang="ko-KR" sz="28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  </a:t>
            </a:r>
          </a:p>
          <a:p>
            <a:pPr marL="609600" indent="-609600" algn="l">
              <a:lnSpc>
                <a:spcPct val="250000"/>
              </a:lnSpc>
            </a:pPr>
            <a:r>
              <a:rPr lang="en-US" altLang="ko-KR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</a:t>
            </a:r>
          </a:p>
          <a:p>
            <a:pPr marL="609600" indent="-609600" algn="l">
              <a:lnSpc>
                <a:spcPct val="250000"/>
              </a:lnSpc>
            </a:pPr>
            <a:r>
              <a:rPr lang="en-US" altLang="ko-KR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</a:t>
            </a:r>
          </a:p>
          <a:p>
            <a:pPr marL="609600" indent="-609600" algn="l">
              <a:lnSpc>
                <a:spcPct val="250000"/>
              </a:lnSpc>
            </a:pPr>
            <a:endParaRPr lang="en-US" altLang="ko-KR" b="1" dirty="0" smtClean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  <a:p>
            <a:pPr marL="609600" indent="-609600" algn="l">
              <a:lnSpc>
                <a:spcPct val="250000"/>
              </a:lnSpc>
            </a:pPr>
            <a:endParaRPr lang="en-US" altLang="ko-KR" b="1" dirty="0" smtClean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  <a:p>
            <a:pPr marL="609600" indent="-609600" algn="l">
              <a:lnSpc>
                <a:spcPct val="250000"/>
              </a:lnSpc>
            </a:pPr>
            <a:endParaRPr lang="en-US" altLang="ko-KR" b="1" dirty="0" smtClean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  <a:p>
            <a:pPr marL="609600" indent="-609600" algn="l">
              <a:lnSpc>
                <a:spcPct val="250000"/>
              </a:lnSpc>
            </a:pPr>
            <a:r>
              <a:rPr lang="en-US" altLang="ko-KR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</a:t>
            </a:r>
          </a:p>
          <a:p>
            <a:pPr marL="609600" indent="-609600" algn="l">
              <a:lnSpc>
                <a:spcPct val="250000"/>
              </a:lnSpc>
            </a:pPr>
            <a:r>
              <a:rPr lang="en-US" altLang="ko-KR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</a:t>
            </a:r>
          </a:p>
          <a:p>
            <a:pPr marL="609600" indent="-609600" algn="l">
              <a:lnSpc>
                <a:spcPct val="250000"/>
              </a:lnSpc>
              <a:buFontTx/>
              <a:buNone/>
            </a:pPr>
            <a:r>
              <a:rPr lang="en-US" altLang="ko-KR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8468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그룹 94"/>
          <p:cNvGrpSpPr/>
          <p:nvPr/>
        </p:nvGrpSpPr>
        <p:grpSpPr>
          <a:xfrm>
            <a:off x="0" y="-465"/>
            <a:ext cx="9144001" cy="1112840"/>
            <a:chOff x="0" y="-465"/>
            <a:chExt cx="9144001" cy="1112840"/>
          </a:xfrm>
        </p:grpSpPr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sp>
        <p:nvSpPr>
          <p:cNvPr id="63" name="Freeform 37"/>
          <p:cNvSpPr>
            <a:spLocks/>
          </p:cNvSpPr>
          <p:nvPr/>
        </p:nvSpPr>
        <p:spPr bwMode="auto">
          <a:xfrm rot="460187">
            <a:off x="229894" y="309622"/>
            <a:ext cx="514102" cy="545306"/>
          </a:xfrm>
          <a:custGeom>
            <a:avLst/>
            <a:gdLst>
              <a:gd name="T0" fmla="*/ 105 w 346"/>
              <a:gd name="T1" fmla="*/ 306 h 367"/>
              <a:gd name="T2" fmla="*/ 105 w 346"/>
              <a:gd name="T3" fmla="*/ 306 h 367"/>
              <a:gd name="T4" fmla="*/ 105 w 346"/>
              <a:gd name="T5" fmla="*/ 321 h 367"/>
              <a:gd name="T6" fmla="*/ 110 w 346"/>
              <a:gd name="T7" fmla="*/ 331 h 367"/>
              <a:gd name="T8" fmla="*/ 115 w 346"/>
              <a:gd name="T9" fmla="*/ 346 h 367"/>
              <a:gd name="T10" fmla="*/ 125 w 346"/>
              <a:gd name="T11" fmla="*/ 357 h 367"/>
              <a:gd name="T12" fmla="*/ 145 w 346"/>
              <a:gd name="T13" fmla="*/ 367 h 367"/>
              <a:gd name="T14" fmla="*/ 165 w 346"/>
              <a:gd name="T15" fmla="*/ 367 h 367"/>
              <a:gd name="T16" fmla="*/ 195 w 346"/>
              <a:gd name="T17" fmla="*/ 362 h 367"/>
              <a:gd name="T18" fmla="*/ 195 w 346"/>
              <a:gd name="T19" fmla="*/ 362 h 367"/>
              <a:gd name="T20" fmla="*/ 210 w 346"/>
              <a:gd name="T21" fmla="*/ 351 h 367"/>
              <a:gd name="T22" fmla="*/ 220 w 346"/>
              <a:gd name="T23" fmla="*/ 341 h 367"/>
              <a:gd name="T24" fmla="*/ 230 w 346"/>
              <a:gd name="T25" fmla="*/ 326 h 367"/>
              <a:gd name="T26" fmla="*/ 241 w 346"/>
              <a:gd name="T27" fmla="*/ 306 h 367"/>
              <a:gd name="T28" fmla="*/ 256 w 346"/>
              <a:gd name="T29" fmla="*/ 266 h 367"/>
              <a:gd name="T30" fmla="*/ 266 w 346"/>
              <a:gd name="T31" fmla="*/ 211 h 367"/>
              <a:gd name="T32" fmla="*/ 276 w 346"/>
              <a:gd name="T33" fmla="*/ 156 h 367"/>
              <a:gd name="T34" fmla="*/ 291 w 346"/>
              <a:gd name="T35" fmla="*/ 101 h 367"/>
              <a:gd name="T36" fmla="*/ 316 w 346"/>
              <a:gd name="T37" fmla="*/ 45 h 367"/>
              <a:gd name="T38" fmla="*/ 326 w 346"/>
              <a:gd name="T39" fmla="*/ 25 h 367"/>
              <a:gd name="T40" fmla="*/ 346 w 346"/>
              <a:gd name="T41" fmla="*/ 0 h 367"/>
              <a:gd name="T42" fmla="*/ 346 w 346"/>
              <a:gd name="T43" fmla="*/ 0 h 367"/>
              <a:gd name="T44" fmla="*/ 316 w 346"/>
              <a:gd name="T45" fmla="*/ 5 h 367"/>
              <a:gd name="T46" fmla="*/ 246 w 346"/>
              <a:gd name="T47" fmla="*/ 25 h 367"/>
              <a:gd name="T48" fmla="*/ 200 w 346"/>
              <a:gd name="T49" fmla="*/ 40 h 367"/>
              <a:gd name="T50" fmla="*/ 150 w 346"/>
              <a:gd name="T51" fmla="*/ 66 h 367"/>
              <a:gd name="T52" fmla="*/ 105 w 346"/>
              <a:gd name="T53" fmla="*/ 91 h 367"/>
              <a:gd name="T54" fmla="*/ 60 w 346"/>
              <a:gd name="T55" fmla="*/ 126 h 367"/>
              <a:gd name="T56" fmla="*/ 60 w 346"/>
              <a:gd name="T57" fmla="*/ 126 h 367"/>
              <a:gd name="T58" fmla="*/ 25 w 346"/>
              <a:gd name="T59" fmla="*/ 161 h 367"/>
              <a:gd name="T60" fmla="*/ 5 w 346"/>
              <a:gd name="T61" fmla="*/ 196 h 367"/>
              <a:gd name="T62" fmla="*/ 0 w 346"/>
              <a:gd name="T63" fmla="*/ 231 h 367"/>
              <a:gd name="T64" fmla="*/ 5 w 346"/>
              <a:gd name="T65" fmla="*/ 261 h 367"/>
              <a:gd name="T66" fmla="*/ 15 w 346"/>
              <a:gd name="T67" fmla="*/ 281 h 367"/>
              <a:gd name="T68" fmla="*/ 40 w 346"/>
              <a:gd name="T69" fmla="*/ 301 h 367"/>
              <a:gd name="T70" fmla="*/ 70 w 346"/>
              <a:gd name="T71" fmla="*/ 306 h 367"/>
              <a:gd name="T72" fmla="*/ 105 w 346"/>
              <a:gd name="T73" fmla="*/ 306 h 367"/>
              <a:gd name="T74" fmla="*/ 105 w 346"/>
              <a:gd name="T75" fmla="*/ 30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6" h="367">
                <a:moveTo>
                  <a:pt x="105" y="306"/>
                </a:moveTo>
                <a:lnTo>
                  <a:pt x="105" y="306"/>
                </a:lnTo>
                <a:lnTo>
                  <a:pt x="105" y="321"/>
                </a:lnTo>
                <a:lnTo>
                  <a:pt x="110" y="331"/>
                </a:lnTo>
                <a:lnTo>
                  <a:pt x="115" y="346"/>
                </a:lnTo>
                <a:lnTo>
                  <a:pt x="125" y="357"/>
                </a:lnTo>
                <a:lnTo>
                  <a:pt x="145" y="367"/>
                </a:lnTo>
                <a:lnTo>
                  <a:pt x="165" y="367"/>
                </a:lnTo>
                <a:lnTo>
                  <a:pt x="195" y="362"/>
                </a:lnTo>
                <a:lnTo>
                  <a:pt x="195" y="362"/>
                </a:lnTo>
                <a:lnTo>
                  <a:pt x="210" y="351"/>
                </a:lnTo>
                <a:lnTo>
                  <a:pt x="220" y="341"/>
                </a:lnTo>
                <a:lnTo>
                  <a:pt x="230" y="326"/>
                </a:lnTo>
                <a:lnTo>
                  <a:pt x="241" y="306"/>
                </a:lnTo>
                <a:lnTo>
                  <a:pt x="256" y="266"/>
                </a:lnTo>
                <a:lnTo>
                  <a:pt x="266" y="211"/>
                </a:lnTo>
                <a:lnTo>
                  <a:pt x="276" y="156"/>
                </a:lnTo>
                <a:lnTo>
                  <a:pt x="291" y="101"/>
                </a:lnTo>
                <a:lnTo>
                  <a:pt x="316" y="45"/>
                </a:lnTo>
                <a:lnTo>
                  <a:pt x="326" y="25"/>
                </a:lnTo>
                <a:lnTo>
                  <a:pt x="346" y="0"/>
                </a:lnTo>
                <a:lnTo>
                  <a:pt x="346" y="0"/>
                </a:lnTo>
                <a:lnTo>
                  <a:pt x="316" y="5"/>
                </a:lnTo>
                <a:lnTo>
                  <a:pt x="246" y="25"/>
                </a:lnTo>
                <a:lnTo>
                  <a:pt x="200" y="40"/>
                </a:lnTo>
                <a:lnTo>
                  <a:pt x="150" y="66"/>
                </a:lnTo>
                <a:lnTo>
                  <a:pt x="105" y="91"/>
                </a:lnTo>
                <a:lnTo>
                  <a:pt x="60" y="126"/>
                </a:lnTo>
                <a:lnTo>
                  <a:pt x="60" y="126"/>
                </a:lnTo>
                <a:lnTo>
                  <a:pt x="25" y="161"/>
                </a:lnTo>
                <a:lnTo>
                  <a:pt x="5" y="196"/>
                </a:lnTo>
                <a:lnTo>
                  <a:pt x="0" y="231"/>
                </a:lnTo>
                <a:lnTo>
                  <a:pt x="5" y="261"/>
                </a:lnTo>
                <a:lnTo>
                  <a:pt x="15" y="281"/>
                </a:lnTo>
                <a:lnTo>
                  <a:pt x="40" y="301"/>
                </a:lnTo>
                <a:lnTo>
                  <a:pt x="70" y="306"/>
                </a:lnTo>
                <a:lnTo>
                  <a:pt x="105" y="306"/>
                </a:lnTo>
                <a:lnTo>
                  <a:pt x="105" y="306"/>
                </a:lnTo>
                <a:close/>
              </a:path>
            </a:pathLst>
          </a:custGeom>
          <a:solidFill>
            <a:srgbClr val="A2C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64" name="그룹 1063"/>
          <p:cNvGrpSpPr/>
          <p:nvPr/>
        </p:nvGrpSpPr>
        <p:grpSpPr>
          <a:xfrm>
            <a:off x="8016698" y="5282765"/>
            <a:ext cx="1121908" cy="1652406"/>
            <a:chOff x="4716463" y="3295650"/>
            <a:chExt cx="2309812" cy="3402013"/>
          </a:xfrm>
        </p:grpSpPr>
        <p:sp>
          <p:nvSpPr>
            <p:cNvPr id="1028" name="Freeform 11"/>
            <p:cNvSpPr>
              <a:spLocks/>
            </p:cNvSpPr>
            <p:nvPr/>
          </p:nvSpPr>
          <p:spPr bwMode="auto">
            <a:xfrm>
              <a:off x="4740275" y="4633913"/>
              <a:ext cx="1098550" cy="733425"/>
            </a:xfrm>
            <a:custGeom>
              <a:avLst/>
              <a:gdLst>
                <a:gd name="T0" fmla="*/ 582 w 692"/>
                <a:gd name="T1" fmla="*/ 326 h 462"/>
                <a:gd name="T2" fmla="*/ 582 w 692"/>
                <a:gd name="T3" fmla="*/ 326 h 462"/>
                <a:gd name="T4" fmla="*/ 587 w 692"/>
                <a:gd name="T5" fmla="*/ 346 h 462"/>
                <a:gd name="T6" fmla="*/ 592 w 692"/>
                <a:gd name="T7" fmla="*/ 366 h 462"/>
                <a:gd name="T8" fmla="*/ 592 w 692"/>
                <a:gd name="T9" fmla="*/ 386 h 462"/>
                <a:gd name="T10" fmla="*/ 582 w 692"/>
                <a:gd name="T11" fmla="*/ 412 h 462"/>
                <a:gd name="T12" fmla="*/ 562 w 692"/>
                <a:gd name="T13" fmla="*/ 437 h 462"/>
                <a:gd name="T14" fmla="*/ 552 w 692"/>
                <a:gd name="T15" fmla="*/ 447 h 462"/>
                <a:gd name="T16" fmla="*/ 532 w 692"/>
                <a:gd name="T17" fmla="*/ 452 h 462"/>
                <a:gd name="T18" fmla="*/ 512 w 692"/>
                <a:gd name="T19" fmla="*/ 462 h 462"/>
                <a:gd name="T20" fmla="*/ 487 w 692"/>
                <a:gd name="T21" fmla="*/ 462 h 462"/>
                <a:gd name="T22" fmla="*/ 487 w 692"/>
                <a:gd name="T23" fmla="*/ 462 h 462"/>
                <a:gd name="T24" fmla="*/ 456 w 692"/>
                <a:gd name="T25" fmla="*/ 462 h 462"/>
                <a:gd name="T26" fmla="*/ 431 w 692"/>
                <a:gd name="T27" fmla="*/ 452 h 462"/>
                <a:gd name="T28" fmla="*/ 406 w 692"/>
                <a:gd name="T29" fmla="*/ 437 h 462"/>
                <a:gd name="T30" fmla="*/ 381 w 692"/>
                <a:gd name="T31" fmla="*/ 417 h 462"/>
                <a:gd name="T32" fmla="*/ 326 w 692"/>
                <a:gd name="T33" fmla="*/ 361 h 462"/>
                <a:gd name="T34" fmla="*/ 271 w 692"/>
                <a:gd name="T35" fmla="*/ 291 h 462"/>
                <a:gd name="T36" fmla="*/ 216 w 692"/>
                <a:gd name="T37" fmla="*/ 216 h 462"/>
                <a:gd name="T38" fmla="*/ 150 w 692"/>
                <a:gd name="T39" fmla="*/ 141 h 462"/>
                <a:gd name="T40" fmla="*/ 115 w 692"/>
                <a:gd name="T41" fmla="*/ 111 h 462"/>
                <a:gd name="T42" fmla="*/ 80 w 692"/>
                <a:gd name="T43" fmla="*/ 80 h 462"/>
                <a:gd name="T44" fmla="*/ 40 w 692"/>
                <a:gd name="T45" fmla="*/ 50 h 462"/>
                <a:gd name="T46" fmla="*/ 0 w 692"/>
                <a:gd name="T47" fmla="*/ 30 h 462"/>
                <a:gd name="T48" fmla="*/ 0 w 692"/>
                <a:gd name="T49" fmla="*/ 30 h 462"/>
                <a:gd name="T50" fmla="*/ 45 w 692"/>
                <a:gd name="T51" fmla="*/ 20 h 462"/>
                <a:gd name="T52" fmla="*/ 95 w 692"/>
                <a:gd name="T53" fmla="*/ 10 h 462"/>
                <a:gd name="T54" fmla="*/ 166 w 692"/>
                <a:gd name="T55" fmla="*/ 5 h 462"/>
                <a:gd name="T56" fmla="*/ 241 w 692"/>
                <a:gd name="T57" fmla="*/ 0 h 462"/>
                <a:gd name="T58" fmla="*/ 326 w 692"/>
                <a:gd name="T59" fmla="*/ 0 h 462"/>
                <a:gd name="T60" fmla="*/ 416 w 692"/>
                <a:gd name="T61" fmla="*/ 10 h 462"/>
                <a:gd name="T62" fmla="*/ 461 w 692"/>
                <a:gd name="T63" fmla="*/ 20 h 462"/>
                <a:gd name="T64" fmla="*/ 507 w 692"/>
                <a:gd name="T65" fmla="*/ 30 h 462"/>
                <a:gd name="T66" fmla="*/ 507 w 692"/>
                <a:gd name="T67" fmla="*/ 30 h 462"/>
                <a:gd name="T68" fmla="*/ 552 w 692"/>
                <a:gd name="T69" fmla="*/ 45 h 462"/>
                <a:gd name="T70" fmla="*/ 587 w 692"/>
                <a:gd name="T71" fmla="*/ 60 h 462"/>
                <a:gd name="T72" fmla="*/ 617 w 692"/>
                <a:gd name="T73" fmla="*/ 80 h 462"/>
                <a:gd name="T74" fmla="*/ 642 w 692"/>
                <a:gd name="T75" fmla="*/ 100 h 462"/>
                <a:gd name="T76" fmla="*/ 662 w 692"/>
                <a:gd name="T77" fmla="*/ 121 h 462"/>
                <a:gd name="T78" fmla="*/ 677 w 692"/>
                <a:gd name="T79" fmla="*/ 146 h 462"/>
                <a:gd name="T80" fmla="*/ 687 w 692"/>
                <a:gd name="T81" fmla="*/ 171 h 462"/>
                <a:gd name="T82" fmla="*/ 692 w 692"/>
                <a:gd name="T83" fmla="*/ 191 h 462"/>
                <a:gd name="T84" fmla="*/ 692 w 692"/>
                <a:gd name="T85" fmla="*/ 216 h 462"/>
                <a:gd name="T86" fmla="*/ 687 w 692"/>
                <a:gd name="T87" fmla="*/ 236 h 462"/>
                <a:gd name="T88" fmla="*/ 682 w 692"/>
                <a:gd name="T89" fmla="*/ 256 h 462"/>
                <a:gd name="T90" fmla="*/ 667 w 692"/>
                <a:gd name="T91" fmla="*/ 276 h 462"/>
                <a:gd name="T92" fmla="*/ 652 w 692"/>
                <a:gd name="T93" fmla="*/ 291 h 462"/>
                <a:gd name="T94" fmla="*/ 632 w 692"/>
                <a:gd name="T95" fmla="*/ 306 h 462"/>
                <a:gd name="T96" fmla="*/ 607 w 692"/>
                <a:gd name="T97" fmla="*/ 316 h 462"/>
                <a:gd name="T98" fmla="*/ 582 w 692"/>
                <a:gd name="T99" fmla="*/ 326 h 462"/>
                <a:gd name="T100" fmla="*/ 582 w 692"/>
                <a:gd name="T101" fmla="*/ 32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2" h="462">
                  <a:moveTo>
                    <a:pt x="582" y="326"/>
                  </a:moveTo>
                  <a:lnTo>
                    <a:pt x="582" y="326"/>
                  </a:lnTo>
                  <a:lnTo>
                    <a:pt x="587" y="346"/>
                  </a:lnTo>
                  <a:lnTo>
                    <a:pt x="592" y="366"/>
                  </a:lnTo>
                  <a:lnTo>
                    <a:pt x="592" y="386"/>
                  </a:lnTo>
                  <a:lnTo>
                    <a:pt x="582" y="412"/>
                  </a:lnTo>
                  <a:lnTo>
                    <a:pt x="562" y="437"/>
                  </a:lnTo>
                  <a:lnTo>
                    <a:pt x="552" y="447"/>
                  </a:lnTo>
                  <a:lnTo>
                    <a:pt x="532" y="452"/>
                  </a:lnTo>
                  <a:lnTo>
                    <a:pt x="512" y="462"/>
                  </a:lnTo>
                  <a:lnTo>
                    <a:pt x="487" y="462"/>
                  </a:lnTo>
                  <a:lnTo>
                    <a:pt x="487" y="462"/>
                  </a:lnTo>
                  <a:lnTo>
                    <a:pt x="456" y="462"/>
                  </a:lnTo>
                  <a:lnTo>
                    <a:pt x="431" y="452"/>
                  </a:lnTo>
                  <a:lnTo>
                    <a:pt x="406" y="437"/>
                  </a:lnTo>
                  <a:lnTo>
                    <a:pt x="381" y="417"/>
                  </a:lnTo>
                  <a:lnTo>
                    <a:pt x="326" y="361"/>
                  </a:lnTo>
                  <a:lnTo>
                    <a:pt x="271" y="291"/>
                  </a:lnTo>
                  <a:lnTo>
                    <a:pt x="216" y="216"/>
                  </a:lnTo>
                  <a:lnTo>
                    <a:pt x="150" y="141"/>
                  </a:lnTo>
                  <a:lnTo>
                    <a:pt x="115" y="111"/>
                  </a:lnTo>
                  <a:lnTo>
                    <a:pt x="80" y="80"/>
                  </a:lnTo>
                  <a:lnTo>
                    <a:pt x="40" y="5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5" y="20"/>
                  </a:lnTo>
                  <a:lnTo>
                    <a:pt x="95" y="10"/>
                  </a:lnTo>
                  <a:lnTo>
                    <a:pt x="166" y="5"/>
                  </a:lnTo>
                  <a:lnTo>
                    <a:pt x="241" y="0"/>
                  </a:lnTo>
                  <a:lnTo>
                    <a:pt x="326" y="0"/>
                  </a:lnTo>
                  <a:lnTo>
                    <a:pt x="416" y="10"/>
                  </a:lnTo>
                  <a:lnTo>
                    <a:pt x="461" y="20"/>
                  </a:lnTo>
                  <a:lnTo>
                    <a:pt x="507" y="30"/>
                  </a:lnTo>
                  <a:lnTo>
                    <a:pt x="507" y="30"/>
                  </a:lnTo>
                  <a:lnTo>
                    <a:pt x="552" y="45"/>
                  </a:lnTo>
                  <a:lnTo>
                    <a:pt x="587" y="60"/>
                  </a:lnTo>
                  <a:lnTo>
                    <a:pt x="617" y="80"/>
                  </a:lnTo>
                  <a:lnTo>
                    <a:pt x="642" y="100"/>
                  </a:lnTo>
                  <a:lnTo>
                    <a:pt x="662" y="121"/>
                  </a:lnTo>
                  <a:lnTo>
                    <a:pt x="677" y="146"/>
                  </a:lnTo>
                  <a:lnTo>
                    <a:pt x="687" y="171"/>
                  </a:lnTo>
                  <a:lnTo>
                    <a:pt x="692" y="191"/>
                  </a:lnTo>
                  <a:lnTo>
                    <a:pt x="692" y="216"/>
                  </a:lnTo>
                  <a:lnTo>
                    <a:pt x="687" y="236"/>
                  </a:lnTo>
                  <a:lnTo>
                    <a:pt x="682" y="256"/>
                  </a:lnTo>
                  <a:lnTo>
                    <a:pt x="667" y="276"/>
                  </a:lnTo>
                  <a:lnTo>
                    <a:pt x="652" y="291"/>
                  </a:lnTo>
                  <a:lnTo>
                    <a:pt x="632" y="306"/>
                  </a:lnTo>
                  <a:lnTo>
                    <a:pt x="607" y="316"/>
                  </a:lnTo>
                  <a:lnTo>
                    <a:pt x="582" y="326"/>
                  </a:lnTo>
                  <a:lnTo>
                    <a:pt x="582" y="32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9" name="Freeform 12"/>
            <p:cNvSpPr>
              <a:spLocks/>
            </p:cNvSpPr>
            <p:nvPr/>
          </p:nvSpPr>
          <p:spPr bwMode="auto">
            <a:xfrm>
              <a:off x="4740275" y="4673600"/>
              <a:ext cx="1154113" cy="804863"/>
            </a:xfrm>
            <a:custGeom>
              <a:avLst/>
              <a:gdLst>
                <a:gd name="T0" fmla="*/ 0 w 727"/>
                <a:gd name="T1" fmla="*/ 10 h 507"/>
                <a:gd name="T2" fmla="*/ 0 w 727"/>
                <a:gd name="T3" fmla="*/ 10 h 507"/>
                <a:gd name="T4" fmla="*/ 50 w 727"/>
                <a:gd name="T5" fmla="*/ 5 h 507"/>
                <a:gd name="T6" fmla="*/ 95 w 727"/>
                <a:gd name="T7" fmla="*/ 10 h 507"/>
                <a:gd name="T8" fmla="*/ 145 w 727"/>
                <a:gd name="T9" fmla="*/ 20 h 507"/>
                <a:gd name="T10" fmla="*/ 196 w 727"/>
                <a:gd name="T11" fmla="*/ 35 h 507"/>
                <a:gd name="T12" fmla="*/ 246 w 727"/>
                <a:gd name="T13" fmla="*/ 50 h 507"/>
                <a:gd name="T14" fmla="*/ 291 w 727"/>
                <a:gd name="T15" fmla="*/ 70 h 507"/>
                <a:gd name="T16" fmla="*/ 376 w 727"/>
                <a:gd name="T17" fmla="*/ 116 h 507"/>
                <a:gd name="T18" fmla="*/ 376 w 727"/>
                <a:gd name="T19" fmla="*/ 116 h 507"/>
                <a:gd name="T20" fmla="*/ 426 w 727"/>
                <a:gd name="T21" fmla="*/ 151 h 507"/>
                <a:gd name="T22" fmla="*/ 477 w 727"/>
                <a:gd name="T23" fmla="*/ 186 h 507"/>
                <a:gd name="T24" fmla="*/ 517 w 727"/>
                <a:gd name="T25" fmla="*/ 226 h 507"/>
                <a:gd name="T26" fmla="*/ 562 w 727"/>
                <a:gd name="T27" fmla="*/ 271 h 507"/>
                <a:gd name="T28" fmla="*/ 562 w 727"/>
                <a:gd name="T29" fmla="*/ 271 h 507"/>
                <a:gd name="T30" fmla="*/ 602 w 727"/>
                <a:gd name="T31" fmla="*/ 326 h 507"/>
                <a:gd name="T32" fmla="*/ 642 w 727"/>
                <a:gd name="T33" fmla="*/ 382 h 507"/>
                <a:gd name="T34" fmla="*/ 677 w 727"/>
                <a:gd name="T35" fmla="*/ 442 h 507"/>
                <a:gd name="T36" fmla="*/ 707 w 727"/>
                <a:gd name="T37" fmla="*/ 502 h 507"/>
                <a:gd name="T38" fmla="*/ 707 w 727"/>
                <a:gd name="T39" fmla="*/ 502 h 507"/>
                <a:gd name="T40" fmla="*/ 712 w 727"/>
                <a:gd name="T41" fmla="*/ 507 h 507"/>
                <a:gd name="T42" fmla="*/ 722 w 727"/>
                <a:gd name="T43" fmla="*/ 507 h 507"/>
                <a:gd name="T44" fmla="*/ 727 w 727"/>
                <a:gd name="T45" fmla="*/ 502 h 507"/>
                <a:gd name="T46" fmla="*/ 727 w 727"/>
                <a:gd name="T47" fmla="*/ 497 h 507"/>
                <a:gd name="T48" fmla="*/ 727 w 727"/>
                <a:gd name="T49" fmla="*/ 497 h 507"/>
                <a:gd name="T50" fmla="*/ 702 w 727"/>
                <a:gd name="T51" fmla="*/ 442 h 507"/>
                <a:gd name="T52" fmla="*/ 677 w 727"/>
                <a:gd name="T53" fmla="*/ 392 h 507"/>
                <a:gd name="T54" fmla="*/ 647 w 727"/>
                <a:gd name="T55" fmla="*/ 341 h 507"/>
                <a:gd name="T56" fmla="*/ 612 w 727"/>
                <a:gd name="T57" fmla="*/ 296 h 507"/>
                <a:gd name="T58" fmla="*/ 577 w 727"/>
                <a:gd name="T59" fmla="*/ 251 h 507"/>
                <a:gd name="T60" fmla="*/ 532 w 727"/>
                <a:gd name="T61" fmla="*/ 206 h 507"/>
                <a:gd name="T62" fmla="*/ 487 w 727"/>
                <a:gd name="T63" fmla="*/ 166 h 507"/>
                <a:gd name="T64" fmla="*/ 441 w 727"/>
                <a:gd name="T65" fmla="*/ 131 h 507"/>
                <a:gd name="T66" fmla="*/ 391 w 727"/>
                <a:gd name="T67" fmla="*/ 96 h 507"/>
                <a:gd name="T68" fmla="*/ 336 w 727"/>
                <a:gd name="T69" fmla="*/ 70 h 507"/>
                <a:gd name="T70" fmla="*/ 281 w 727"/>
                <a:gd name="T71" fmla="*/ 45 h 507"/>
                <a:gd name="T72" fmla="*/ 226 w 727"/>
                <a:gd name="T73" fmla="*/ 25 h 507"/>
                <a:gd name="T74" fmla="*/ 171 w 727"/>
                <a:gd name="T75" fmla="*/ 10 h 507"/>
                <a:gd name="T76" fmla="*/ 115 w 727"/>
                <a:gd name="T77" fmla="*/ 5 h 507"/>
                <a:gd name="T78" fmla="*/ 55 w 727"/>
                <a:gd name="T79" fmla="*/ 0 h 507"/>
                <a:gd name="T80" fmla="*/ 0 w 727"/>
                <a:gd name="T81" fmla="*/ 5 h 507"/>
                <a:gd name="T82" fmla="*/ 0 w 727"/>
                <a:gd name="T83" fmla="*/ 5 h 507"/>
                <a:gd name="T84" fmla="*/ 0 w 727"/>
                <a:gd name="T85" fmla="*/ 10 h 507"/>
                <a:gd name="T86" fmla="*/ 0 w 727"/>
                <a:gd name="T87" fmla="*/ 1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507">
                  <a:moveTo>
                    <a:pt x="0" y="10"/>
                  </a:moveTo>
                  <a:lnTo>
                    <a:pt x="0" y="10"/>
                  </a:lnTo>
                  <a:lnTo>
                    <a:pt x="50" y="5"/>
                  </a:lnTo>
                  <a:lnTo>
                    <a:pt x="95" y="10"/>
                  </a:lnTo>
                  <a:lnTo>
                    <a:pt x="145" y="20"/>
                  </a:lnTo>
                  <a:lnTo>
                    <a:pt x="196" y="35"/>
                  </a:lnTo>
                  <a:lnTo>
                    <a:pt x="246" y="50"/>
                  </a:lnTo>
                  <a:lnTo>
                    <a:pt x="291" y="70"/>
                  </a:lnTo>
                  <a:lnTo>
                    <a:pt x="376" y="116"/>
                  </a:lnTo>
                  <a:lnTo>
                    <a:pt x="376" y="116"/>
                  </a:lnTo>
                  <a:lnTo>
                    <a:pt x="426" y="151"/>
                  </a:lnTo>
                  <a:lnTo>
                    <a:pt x="477" y="186"/>
                  </a:lnTo>
                  <a:lnTo>
                    <a:pt x="517" y="226"/>
                  </a:lnTo>
                  <a:lnTo>
                    <a:pt x="562" y="271"/>
                  </a:lnTo>
                  <a:lnTo>
                    <a:pt x="562" y="271"/>
                  </a:lnTo>
                  <a:lnTo>
                    <a:pt x="602" y="326"/>
                  </a:lnTo>
                  <a:lnTo>
                    <a:pt x="642" y="382"/>
                  </a:lnTo>
                  <a:lnTo>
                    <a:pt x="677" y="442"/>
                  </a:lnTo>
                  <a:lnTo>
                    <a:pt x="707" y="502"/>
                  </a:lnTo>
                  <a:lnTo>
                    <a:pt x="707" y="502"/>
                  </a:lnTo>
                  <a:lnTo>
                    <a:pt x="712" y="507"/>
                  </a:lnTo>
                  <a:lnTo>
                    <a:pt x="722" y="507"/>
                  </a:lnTo>
                  <a:lnTo>
                    <a:pt x="727" y="502"/>
                  </a:lnTo>
                  <a:lnTo>
                    <a:pt x="727" y="497"/>
                  </a:lnTo>
                  <a:lnTo>
                    <a:pt x="727" y="497"/>
                  </a:lnTo>
                  <a:lnTo>
                    <a:pt x="702" y="442"/>
                  </a:lnTo>
                  <a:lnTo>
                    <a:pt x="677" y="392"/>
                  </a:lnTo>
                  <a:lnTo>
                    <a:pt x="647" y="341"/>
                  </a:lnTo>
                  <a:lnTo>
                    <a:pt x="612" y="296"/>
                  </a:lnTo>
                  <a:lnTo>
                    <a:pt x="577" y="251"/>
                  </a:lnTo>
                  <a:lnTo>
                    <a:pt x="532" y="206"/>
                  </a:lnTo>
                  <a:lnTo>
                    <a:pt x="487" y="166"/>
                  </a:lnTo>
                  <a:lnTo>
                    <a:pt x="441" y="131"/>
                  </a:lnTo>
                  <a:lnTo>
                    <a:pt x="391" y="96"/>
                  </a:lnTo>
                  <a:lnTo>
                    <a:pt x="336" y="70"/>
                  </a:lnTo>
                  <a:lnTo>
                    <a:pt x="281" y="45"/>
                  </a:lnTo>
                  <a:lnTo>
                    <a:pt x="226" y="25"/>
                  </a:lnTo>
                  <a:lnTo>
                    <a:pt x="171" y="10"/>
                  </a:lnTo>
                  <a:lnTo>
                    <a:pt x="115" y="5"/>
                  </a:lnTo>
                  <a:lnTo>
                    <a:pt x="5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0" name="Freeform 13"/>
            <p:cNvSpPr>
              <a:spLocks/>
            </p:cNvSpPr>
            <p:nvPr/>
          </p:nvSpPr>
          <p:spPr bwMode="auto">
            <a:xfrm>
              <a:off x="5186363" y="5000625"/>
              <a:ext cx="382588" cy="111125"/>
            </a:xfrm>
            <a:custGeom>
              <a:avLst/>
              <a:gdLst>
                <a:gd name="T0" fmla="*/ 231 w 241"/>
                <a:gd name="T1" fmla="*/ 0 h 70"/>
                <a:gd name="T2" fmla="*/ 231 w 241"/>
                <a:gd name="T3" fmla="*/ 0 h 70"/>
                <a:gd name="T4" fmla="*/ 175 w 241"/>
                <a:gd name="T5" fmla="*/ 30 h 70"/>
                <a:gd name="T6" fmla="*/ 120 w 241"/>
                <a:gd name="T7" fmla="*/ 50 h 70"/>
                <a:gd name="T8" fmla="*/ 60 w 241"/>
                <a:gd name="T9" fmla="*/ 65 h 70"/>
                <a:gd name="T10" fmla="*/ 0 w 241"/>
                <a:gd name="T11" fmla="*/ 70 h 70"/>
                <a:gd name="T12" fmla="*/ 0 w 241"/>
                <a:gd name="T13" fmla="*/ 70 h 70"/>
                <a:gd name="T14" fmla="*/ 0 w 241"/>
                <a:gd name="T15" fmla="*/ 70 h 70"/>
                <a:gd name="T16" fmla="*/ 0 w 241"/>
                <a:gd name="T17" fmla="*/ 70 h 70"/>
                <a:gd name="T18" fmla="*/ 60 w 241"/>
                <a:gd name="T19" fmla="*/ 65 h 70"/>
                <a:gd name="T20" fmla="*/ 120 w 241"/>
                <a:gd name="T21" fmla="*/ 55 h 70"/>
                <a:gd name="T22" fmla="*/ 180 w 241"/>
                <a:gd name="T23" fmla="*/ 40 h 70"/>
                <a:gd name="T24" fmla="*/ 241 w 241"/>
                <a:gd name="T25" fmla="*/ 10 h 70"/>
                <a:gd name="T26" fmla="*/ 241 w 241"/>
                <a:gd name="T27" fmla="*/ 10 h 70"/>
                <a:gd name="T28" fmla="*/ 241 w 241"/>
                <a:gd name="T29" fmla="*/ 10 h 70"/>
                <a:gd name="T30" fmla="*/ 241 w 241"/>
                <a:gd name="T31" fmla="*/ 5 h 70"/>
                <a:gd name="T32" fmla="*/ 236 w 241"/>
                <a:gd name="T33" fmla="*/ 0 h 70"/>
                <a:gd name="T34" fmla="*/ 231 w 241"/>
                <a:gd name="T35" fmla="*/ 0 h 70"/>
                <a:gd name="T36" fmla="*/ 231 w 241"/>
                <a:gd name="T3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70">
                  <a:moveTo>
                    <a:pt x="231" y="0"/>
                  </a:moveTo>
                  <a:lnTo>
                    <a:pt x="231" y="0"/>
                  </a:lnTo>
                  <a:lnTo>
                    <a:pt x="175" y="30"/>
                  </a:lnTo>
                  <a:lnTo>
                    <a:pt x="120" y="50"/>
                  </a:lnTo>
                  <a:lnTo>
                    <a:pt x="60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60" y="65"/>
                  </a:lnTo>
                  <a:lnTo>
                    <a:pt x="120" y="55"/>
                  </a:lnTo>
                  <a:lnTo>
                    <a:pt x="180" y="4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5"/>
                  </a:lnTo>
                  <a:lnTo>
                    <a:pt x="236" y="0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1" name="Freeform 14"/>
            <p:cNvSpPr>
              <a:spLocks/>
            </p:cNvSpPr>
            <p:nvPr/>
          </p:nvSpPr>
          <p:spPr bwMode="auto">
            <a:xfrm>
              <a:off x="5035550" y="4849813"/>
              <a:ext cx="317500" cy="47625"/>
            </a:xfrm>
            <a:custGeom>
              <a:avLst/>
              <a:gdLst>
                <a:gd name="T0" fmla="*/ 200 w 200"/>
                <a:gd name="T1" fmla="*/ 0 h 30"/>
                <a:gd name="T2" fmla="*/ 200 w 200"/>
                <a:gd name="T3" fmla="*/ 0 h 30"/>
                <a:gd name="T4" fmla="*/ 175 w 200"/>
                <a:gd name="T5" fmla="*/ 0 h 30"/>
                <a:gd name="T6" fmla="*/ 150 w 200"/>
                <a:gd name="T7" fmla="*/ 0 h 30"/>
                <a:gd name="T8" fmla="*/ 100 w 200"/>
                <a:gd name="T9" fmla="*/ 10 h 30"/>
                <a:gd name="T10" fmla="*/ 50 w 200"/>
                <a:gd name="T11" fmla="*/ 15 h 30"/>
                <a:gd name="T12" fmla="*/ 0 w 200"/>
                <a:gd name="T13" fmla="*/ 20 h 30"/>
                <a:gd name="T14" fmla="*/ 0 w 200"/>
                <a:gd name="T15" fmla="*/ 20 h 30"/>
                <a:gd name="T16" fmla="*/ 0 w 200"/>
                <a:gd name="T17" fmla="*/ 20 h 30"/>
                <a:gd name="T18" fmla="*/ 0 w 200"/>
                <a:gd name="T19" fmla="*/ 25 h 30"/>
                <a:gd name="T20" fmla="*/ 0 w 200"/>
                <a:gd name="T21" fmla="*/ 25 h 30"/>
                <a:gd name="T22" fmla="*/ 25 w 200"/>
                <a:gd name="T23" fmla="*/ 30 h 30"/>
                <a:gd name="T24" fmla="*/ 50 w 200"/>
                <a:gd name="T25" fmla="*/ 30 h 30"/>
                <a:gd name="T26" fmla="*/ 100 w 200"/>
                <a:gd name="T27" fmla="*/ 25 h 30"/>
                <a:gd name="T28" fmla="*/ 200 w 200"/>
                <a:gd name="T29" fmla="*/ 5 h 30"/>
                <a:gd name="T30" fmla="*/ 200 w 200"/>
                <a:gd name="T31" fmla="*/ 5 h 30"/>
                <a:gd name="T32" fmla="*/ 200 w 200"/>
                <a:gd name="T33" fmla="*/ 0 h 30"/>
                <a:gd name="T34" fmla="*/ 200 w 200"/>
                <a:gd name="T35" fmla="*/ 0 h 30"/>
                <a:gd name="T36" fmla="*/ 200 w 200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lnTo>
                    <a:pt x="200" y="0"/>
                  </a:lnTo>
                  <a:lnTo>
                    <a:pt x="175" y="0"/>
                  </a:lnTo>
                  <a:lnTo>
                    <a:pt x="150" y="0"/>
                  </a:lnTo>
                  <a:lnTo>
                    <a:pt x="100" y="10"/>
                  </a:lnTo>
                  <a:lnTo>
                    <a:pt x="5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5" y="30"/>
                  </a:lnTo>
                  <a:lnTo>
                    <a:pt x="50" y="30"/>
                  </a:lnTo>
                  <a:lnTo>
                    <a:pt x="100" y="25"/>
                  </a:lnTo>
                  <a:lnTo>
                    <a:pt x="200" y="5"/>
                  </a:lnTo>
                  <a:lnTo>
                    <a:pt x="200" y="5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2" name="Freeform 15"/>
            <p:cNvSpPr>
              <a:spLocks/>
            </p:cNvSpPr>
            <p:nvPr/>
          </p:nvSpPr>
          <p:spPr bwMode="auto">
            <a:xfrm>
              <a:off x="5337175" y="4641850"/>
              <a:ext cx="95250" cy="263525"/>
            </a:xfrm>
            <a:custGeom>
              <a:avLst/>
              <a:gdLst>
                <a:gd name="T0" fmla="*/ 0 w 60"/>
                <a:gd name="T1" fmla="*/ 5 h 166"/>
                <a:gd name="T2" fmla="*/ 0 w 60"/>
                <a:gd name="T3" fmla="*/ 5 h 166"/>
                <a:gd name="T4" fmla="*/ 20 w 60"/>
                <a:gd name="T5" fmla="*/ 45 h 166"/>
                <a:gd name="T6" fmla="*/ 35 w 60"/>
                <a:gd name="T7" fmla="*/ 80 h 166"/>
                <a:gd name="T8" fmla="*/ 45 w 60"/>
                <a:gd name="T9" fmla="*/ 121 h 166"/>
                <a:gd name="T10" fmla="*/ 50 w 60"/>
                <a:gd name="T11" fmla="*/ 161 h 166"/>
                <a:gd name="T12" fmla="*/ 50 w 60"/>
                <a:gd name="T13" fmla="*/ 161 h 166"/>
                <a:gd name="T14" fmla="*/ 50 w 60"/>
                <a:gd name="T15" fmla="*/ 166 h 166"/>
                <a:gd name="T16" fmla="*/ 55 w 60"/>
                <a:gd name="T17" fmla="*/ 161 h 166"/>
                <a:gd name="T18" fmla="*/ 55 w 60"/>
                <a:gd name="T19" fmla="*/ 161 h 166"/>
                <a:gd name="T20" fmla="*/ 60 w 60"/>
                <a:gd name="T21" fmla="*/ 141 h 166"/>
                <a:gd name="T22" fmla="*/ 60 w 60"/>
                <a:gd name="T23" fmla="*/ 121 h 166"/>
                <a:gd name="T24" fmla="*/ 50 w 60"/>
                <a:gd name="T25" fmla="*/ 80 h 166"/>
                <a:gd name="T26" fmla="*/ 30 w 60"/>
                <a:gd name="T27" fmla="*/ 35 h 166"/>
                <a:gd name="T28" fmla="*/ 5 w 60"/>
                <a:gd name="T29" fmla="*/ 0 h 166"/>
                <a:gd name="T30" fmla="*/ 5 w 60"/>
                <a:gd name="T31" fmla="*/ 0 h 166"/>
                <a:gd name="T32" fmla="*/ 5 w 60"/>
                <a:gd name="T33" fmla="*/ 0 h 166"/>
                <a:gd name="T34" fmla="*/ 0 w 60"/>
                <a:gd name="T35" fmla="*/ 5 h 166"/>
                <a:gd name="T36" fmla="*/ 0 w 60"/>
                <a:gd name="T37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166">
                  <a:moveTo>
                    <a:pt x="0" y="5"/>
                  </a:moveTo>
                  <a:lnTo>
                    <a:pt x="0" y="5"/>
                  </a:lnTo>
                  <a:lnTo>
                    <a:pt x="20" y="45"/>
                  </a:lnTo>
                  <a:lnTo>
                    <a:pt x="35" y="80"/>
                  </a:lnTo>
                  <a:lnTo>
                    <a:pt x="45" y="121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66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60" y="141"/>
                  </a:lnTo>
                  <a:lnTo>
                    <a:pt x="60" y="121"/>
                  </a:lnTo>
                  <a:lnTo>
                    <a:pt x="50" y="80"/>
                  </a:lnTo>
                  <a:lnTo>
                    <a:pt x="30" y="3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3" name="Freeform 16"/>
            <p:cNvSpPr>
              <a:spLocks/>
            </p:cNvSpPr>
            <p:nvPr/>
          </p:nvSpPr>
          <p:spPr bwMode="auto">
            <a:xfrm>
              <a:off x="5632450" y="4713288"/>
              <a:ext cx="63500" cy="390525"/>
            </a:xfrm>
            <a:custGeom>
              <a:avLst/>
              <a:gdLst>
                <a:gd name="T0" fmla="*/ 0 w 40"/>
                <a:gd name="T1" fmla="*/ 5 h 246"/>
                <a:gd name="T2" fmla="*/ 0 w 40"/>
                <a:gd name="T3" fmla="*/ 5 h 246"/>
                <a:gd name="T4" fmla="*/ 15 w 40"/>
                <a:gd name="T5" fmla="*/ 66 h 246"/>
                <a:gd name="T6" fmla="*/ 25 w 40"/>
                <a:gd name="T7" fmla="*/ 121 h 246"/>
                <a:gd name="T8" fmla="*/ 25 w 40"/>
                <a:gd name="T9" fmla="*/ 121 h 246"/>
                <a:gd name="T10" fmla="*/ 20 w 40"/>
                <a:gd name="T11" fmla="*/ 156 h 246"/>
                <a:gd name="T12" fmla="*/ 20 w 40"/>
                <a:gd name="T13" fmla="*/ 191 h 246"/>
                <a:gd name="T14" fmla="*/ 20 w 40"/>
                <a:gd name="T15" fmla="*/ 191 h 246"/>
                <a:gd name="T16" fmla="*/ 10 w 40"/>
                <a:gd name="T17" fmla="*/ 216 h 246"/>
                <a:gd name="T18" fmla="*/ 5 w 40"/>
                <a:gd name="T19" fmla="*/ 246 h 246"/>
                <a:gd name="T20" fmla="*/ 5 w 40"/>
                <a:gd name="T21" fmla="*/ 246 h 246"/>
                <a:gd name="T22" fmla="*/ 10 w 40"/>
                <a:gd name="T23" fmla="*/ 246 h 246"/>
                <a:gd name="T24" fmla="*/ 10 w 40"/>
                <a:gd name="T25" fmla="*/ 246 h 246"/>
                <a:gd name="T26" fmla="*/ 10 w 40"/>
                <a:gd name="T27" fmla="*/ 246 h 246"/>
                <a:gd name="T28" fmla="*/ 25 w 40"/>
                <a:gd name="T29" fmla="*/ 221 h 246"/>
                <a:gd name="T30" fmla="*/ 35 w 40"/>
                <a:gd name="T31" fmla="*/ 196 h 246"/>
                <a:gd name="T32" fmla="*/ 40 w 40"/>
                <a:gd name="T33" fmla="*/ 161 h 246"/>
                <a:gd name="T34" fmla="*/ 40 w 40"/>
                <a:gd name="T35" fmla="*/ 136 h 246"/>
                <a:gd name="T36" fmla="*/ 40 w 40"/>
                <a:gd name="T37" fmla="*/ 136 h 246"/>
                <a:gd name="T38" fmla="*/ 35 w 40"/>
                <a:gd name="T39" fmla="*/ 101 h 246"/>
                <a:gd name="T40" fmla="*/ 30 w 40"/>
                <a:gd name="T41" fmla="*/ 66 h 246"/>
                <a:gd name="T42" fmla="*/ 20 w 40"/>
                <a:gd name="T43" fmla="*/ 35 h 246"/>
                <a:gd name="T44" fmla="*/ 5 w 40"/>
                <a:gd name="T45" fmla="*/ 5 h 246"/>
                <a:gd name="T46" fmla="*/ 5 w 40"/>
                <a:gd name="T47" fmla="*/ 5 h 246"/>
                <a:gd name="T48" fmla="*/ 5 w 40"/>
                <a:gd name="T49" fmla="*/ 0 h 246"/>
                <a:gd name="T50" fmla="*/ 0 w 40"/>
                <a:gd name="T51" fmla="*/ 5 h 246"/>
                <a:gd name="T52" fmla="*/ 0 w 40"/>
                <a:gd name="T53" fmla="*/ 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246">
                  <a:moveTo>
                    <a:pt x="0" y="5"/>
                  </a:moveTo>
                  <a:lnTo>
                    <a:pt x="0" y="5"/>
                  </a:lnTo>
                  <a:lnTo>
                    <a:pt x="15" y="66"/>
                  </a:lnTo>
                  <a:lnTo>
                    <a:pt x="25" y="121"/>
                  </a:lnTo>
                  <a:lnTo>
                    <a:pt x="25" y="121"/>
                  </a:lnTo>
                  <a:lnTo>
                    <a:pt x="20" y="156"/>
                  </a:lnTo>
                  <a:lnTo>
                    <a:pt x="20" y="191"/>
                  </a:lnTo>
                  <a:lnTo>
                    <a:pt x="20" y="191"/>
                  </a:lnTo>
                  <a:lnTo>
                    <a:pt x="10" y="21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25" y="221"/>
                  </a:lnTo>
                  <a:lnTo>
                    <a:pt x="35" y="196"/>
                  </a:lnTo>
                  <a:lnTo>
                    <a:pt x="40" y="161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5" y="101"/>
                  </a:lnTo>
                  <a:lnTo>
                    <a:pt x="30" y="66"/>
                  </a:lnTo>
                  <a:lnTo>
                    <a:pt x="20" y="3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4" name="Freeform 17"/>
            <p:cNvSpPr>
              <a:spLocks/>
            </p:cNvSpPr>
            <p:nvPr/>
          </p:nvSpPr>
          <p:spPr bwMode="auto">
            <a:xfrm>
              <a:off x="5854700" y="5272088"/>
              <a:ext cx="1171575" cy="715963"/>
            </a:xfrm>
            <a:custGeom>
              <a:avLst/>
              <a:gdLst>
                <a:gd name="T0" fmla="*/ 85 w 738"/>
                <a:gd name="T1" fmla="*/ 290 h 451"/>
                <a:gd name="T2" fmla="*/ 85 w 738"/>
                <a:gd name="T3" fmla="*/ 290 h 451"/>
                <a:gd name="T4" fmla="*/ 75 w 738"/>
                <a:gd name="T5" fmla="*/ 306 h 451"/>
                <a:gd name="T6" fmla="*/ 70 w 738"/>
                <a:gd name="T7" fmla="*/ 326 h 451"/>
                <a:gd name="T8" fmla="*/ 65 w 738"/>
                <a:gd name="T9" fmla="*/ 351 h 451"/>
                <a:gd name="T10" fmla="*/ 65 w 738"/>
                <a:gd name="T11" fmla="*/ 376 h 451"/>
                <a:gd name="T12" fmla="*/ 70 w 738"/>
                <a:gd name="T13" fmla="*/ 391 h 451"/>
                <a:gd name="T14" fmla="*/ 80 w 738"/>
                <a:gd name="T15" fmla="*/ 401 h 451"/>
                <a:gd name="T16" fmla="*/ 90 w 738"/>
                <a:gd name="T17" fmla="*/ 416 h 451"/>
                <a:gd name="T18" fmla="*/ 111 w 738"/>
                <a:gd name="T19" fmla="*/ 426 h 451"/>
                <a:gd name="T20" fmla="*/ 131 w 738"/>
                <a:gd name="T21" fmla="*/ 436 h 451"/>
                <a:gd name="T22" fmla="*/ 156 w 738"/>
                <a:gd name="T23" fmla="*/ 446 h 451"/>
                <a:gd name="T24" fmla="*/ 156 w 738"/>
                <a:gd name="T25" fmla="*/ 446 h 451"/>
                <a:gd name="T26" fmla="*/ 181 w 738"/>
                <a:gd name="T27" fmla="*/ 451 h 451"/>
                <a:gd name="T28" fmla="*/ 211 w 738"/>
                <a:gd name="T29" fmla="*/ 446 h 451"/>
                <a:gd name="T30" fmla="*/ 241 w 738"/>
                <a:gd name="T31" fmla="*/ 436 h 451"/>
                <a:gd name="T32" fmla="*/ 271 w 738"/>
                <a:gd name="T33" fmla="*/ 416 h 451"/>
                <a:gd name="T34" fmla="*/ 336 w 738"/>
                <a:gd name="T35" fmla="*/ 371 h 451"/>
                <a:gd name="T36" fmla="*/ 406 w 738"/>
                <a:gd name="T37" fmla="*/ 311 h 451"/>
                <a:gd name="T38" fmla="*/ 482 w 738"/>
                <a:gd name="T39" fmla="*/ 245 h 451"/>
                <a:gd name="T40" fmla="*/ 562 w 738"/>
                <a:gd name="T41" fmla="*/ 185 h 451"/>
                <a:gd name="T42" fmla="*/ 602 w 738"/>
                <a:gd name="T43" fmla="*/ 155 h 451"/>
                <a:gd name="T44" fmla="*/ 647 w 738"/>
                <a:gd name="T45" fmla="*/ 135 h 451"/>
                <a:gd name="T46" fmla="*/ 692 w 738"/>
                <a:gd name="T47" fmla="*/ 115 h 451"/>
                <a:gd name="T48" fmla="*/ 738 w 738"/>
                <a:gd name="T49" fmla="*/ 100 h 451"/>
                <a:gd name="T50" fmla="*/ 738 w 738"/>
                <a:gd name="T51" fmla="*/ 100 h 451"/>
                <a:gd name="T52" fmla="*/ 692 w 738"/>
                <a:gd name="T53" fmla="*/ 80 h 451"/>
                <a:gd name="T54" fmla="*/ 642 w 738"/>
                <a:gd name="T55" fmla="*/ 65 h 451"/>
                <a:gd name="T56" fmla="*/ 577 w 738"/>
                <a:gd name="T57" fmla="*/ 45 h 451"/>
                <a:gd name="T58" fmla="*/ 502 w 738"/>
                <a:gd name="T59" fmla="*/ 25 h 451"/>
                <a:gd name="T60" fmla="*/ 411 w 738"/>
                <a:gd name="T61" fmla="*/ 10 h 451"/>
                <a:gd name="T62" fmla="*/ 321 w 738"/>
                <a:gd name="T63" fmla="*/ 0 h 451"/>
                <a:gd name="T64" fmla="*/ 276 w 738"/>
                <a:gd name="T65" fmla="*/ 0 h 451"/>
                <a:gd name="T66" fmla="*/ 226 w 738"/>
                <a:gd name="T67" fmla="*/ 5 h 451"/>
                <a:gd name="T68" fmla="*/ 226 w 738"/>
                <a:gd name="T69" fmla="*/ 5 h 451"/>
                <a:gd name="T70" fmla="*/ 181 w 738"/>
                <a:gd name="T71" fmla="*/ 15 h 451"/>
                <a:gd name="T72" fmla="*/ 141 w 738"/>
                <a:gd name="T73" fmla="*/ 25 h 451"/>
                <a:gd name="T74" fmla="*/ 106 w 738"/>
                <a:gd name="T75" fmla="*/ 35 h 451"/>
                <a:gd name="T76" fmla="*/ 75 w 738"/>
                <a:gd name="T77" fmla="*/ 55 h 451"/>
                <a:gd name="T78" fmla="*/ 50 w 738"/>
                <a:gd name="T79" fmla="*/ 70 h 451"/>
                <a:gd name="T80" fmla="*/ 30 w 738"/>
                <a:gd name="T81" fmla="*/ 90 h 451"/>
                <a:gd name="T82" fmla="*/ 15 w 738"/>
                <a:gd name="T83" fmla="*/ 110 h 451"/>
                <a:gd name="T84" fmla="*/ 5 w 738"/>
                <a:gd name="T85" fmla="*/ 135 h 451"/>
                <a:gd name="T86" fmla="*/ 0 w 738"/>
                <a:gd name="T87" fmla="*/ 155 h 451"/>
                <a:gd name="T88" fmla="*/ 0 w 738"/>
                <a:gd name="T89" fmla="*/ 180 h 451"/>
                <a:gd name="T90" fmla="*/ 0 w 738"/>
                <a:gd name="T91" fmla="*/ 200 h 451"/>
                <a:gd name="T92" fmla="*/ 10 w 738"/>
                <a:gd name="T93" fmla="*/ 220 h 451"/>
                <a:gd name="T94" fmla="*/ 25 w 738"/>
                <a:gd name="T95" fmla="*/ 240 h 451"/>
                <a:gd name="T96" fmla="*/ 40 w 738"/>
                <a:gd name="T97" fmla="*/ 260 h 451"/>
                <a:gd name="T98" fmla="*/ 60 w 738"/>
                <a:gd name="T99" fmla="*/ 275 h 451"/>
                <a:gd name="T100" fmla="*/ 85 w 738"/>
                <a:gd name="T101" fmla="*/ 290 h 451"/>
                <a:gd name="T102" fmla="*/ 85 w 738"/>
                <a:gd name="T103" fmla="*/ 29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8" h="451">
                  <a:moveTo>
                    <a:pt x="85" y="290"/>
                  </a:moveTo>
                  <a:lnTo>
                    <a:pt x="85" y="290"/>
                  </a:lnTo>
                  <a:lnTo>
                    <a:pt x="75" y="306"/>
                  </a:lnTo>
                  <a:lnTo>
                    <a:pt x="70" y="326"/>
                  </a:lnTo>
                  <a:lnTo>
                    <a:pt x="65" y="351"/>
                  </a:lnTo>
                  <a:lnTo>
                    <a:pt x="65" y="376"/>
                  </a:lnTo>
                  <a:lnTo>
                    <a:pt x="70" y="391"/>
                  </a:lnTo>
                  <a:lnTo>
                    <a:pt x="80" y="401"/>
                  </a:lnTo>
                  <a:lnTo>
                    <a:pt x="90" y="416"/>
                  </a:lnTo>
                  <a:lnTo>
                    <a:pt x="111" y="426"/>
                  </a:lnTo>
                  <a:lnTo>
                    <a:pt x="131" y="436"/>
                  </a:lnTo>
                  <a:lnTo>
                    <a:pt x="156" y="446"/>
                  </a:lnTo>
                  <a:lnTo>
                    <a:pt x="156" y="446"/>
                  </a:lnTo>
                  <a:lnTo>
                    <a:pt x="181" y="451"/>
                  </a:lnTo>
                  <a:lnTo>
                    <a:pt x="211" y="446"/>
                  </a:lnTo>
                  <a:lnTo>
                    <a:pt x="241" y="436"/>
                  </a:lnTo>
                  <a:lnTo>
                    <a:pt x="271" y="416"/>
                  </a:lnTo>
                  <a:lnTo>
                    <a:pt x="336" y="371"/>
                  </a:lnTo>
                  <a:lnTo>
                    <a:pt x="406" y="311"/>
                  </a:lnTo>
                  <a:lnTo>
                    <a:pt x="482" y="245"/>
                  </a:lnTo>
                  <a:lnTo>
                    <a:pt x="562" y="185"/>
                  </a:lnTo>
                  <a:lnTo>
                    <a:pt x="602" y="155"/>
                  </a:lnTo>
                  <a:lnTo>
                    <a:pt x="647" y="135"/>
                  </a:lnTo>
                  <a:lnTo>
                    <a:pt x="692" y="115"/>
                  </a:lnTo>
                  <a:lnTo>
                    <a:pt x="738" y="100"/>
                  </a:lnTo>
                  <a:lnTo>
                    <a:pt x="738" y="100"/>
                  </a:lnTo>
                  <a:lnTo>
                    <a:pt x="692" y="80"/>
                  </a:lnTo>
                  <a:lnTo>
                    <a:pt x="642" y="65"/>
                  </a:lnTo>
                  <a:lnTo>
                    <a:pt x="577" y="45"/>
                  </a:lnTo>
                  <a:lnTo>
                    <a:pt x="502" y="25"/>
                  </a:lnTo>
                  <a:lnTo>
                    <a:pt x="411" y="10"/>
                  </a:lnTo>
                  <a:lnTo>
                    <a:pt x="321" y="0"/>
                  </a:lnTo>
                  <a:lnTo>
                    <a:pt x="276" y="0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181" y="15"/>
                  </a:lnTo>
                  <a:lnTo>
                    <a:pt x="141" y="25"/>
                  </a:lnTo>
                  <a:lnTo>
                    <a:pt x="106" y="35"/>
                  </a:lnTo>
                  <a:lnTo>
                    <a:pt x="75" y="55"/>
                  </a:lnTo>
                  <a:lnTo>
                    <a:pt x="50" y="70"/>
                  </a:lnTo>
                  <a:lnTo>
                    <a:pt x="30" y="90"/>
                  </a:lnTo>
                  <a:lnTo>
                    <a:pt x="15" y="110"/>
                  </a:lnTo>
                  <a:lnTo>
                    <a:pt x="5" y="135"/>
                  </a:lnTo>
                  <a:lnTo>
                    <a:pt x="0" y="155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10" y="220"/>
                  </a:lnTo>
                  <a:lnTo>
                    <a:pt x="25" y="240"/>
                  </a:lnTo>
                  <a:lnTo>
                    <a:pt x="40" y="260"/>
                  </a:lnTo>
                  <a:lnTo>
                    <a:pt x="60" y="275"/>
                  </a:lnTo>
                  <a:lnTo>
                    <a:pt x="85" y="290"/>
                  </a:lnTo>
                  <a:lnTo>
                    <a:pt x="85" y="290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5" name="Freeform 18"/>
            <p:cNvSpPr>
              <a:spLocks/>
            </p:cNvSpPr>
            <p:nvPr/>
          </p:nvSpPr>
          <p:spPr bwMode="auto">
            <a:xfrm>
              <a:off x="5695950" y="5391150"/>
              <a:ext cx="1330325" cy="628650"/>
            </a:xfrm>
            <a:custGeom>
              <a:avLst/>
              <a:gdLst>
                <a:gd name="T0" fmla="*/ 838 w 838"/>
                <a:gd name="T1" fmla="*/ 25 h 396"/>
                <a:gd name="T2" fmla="*/ 838 w 838"/>
                <a:gd name="T3" fmla="*/ 25 h 396"/>
                <a:gd name="T4" fmla="*/ 782 w 838"/>
                <a:gd name="T5" fmla="*/ 10 h 396"/>
                <a:gd name="T6" fmla="*/ 732 w 838"/>
                <a:gd name="T7" fmla="*/ 5 h 396"/>
                <a:gd name="T8" fmla="*/ 677 w 838"/>
                <a:gd name="T9" fmla="*/ 0 h 396"/>
                <a:gd name="T10" fmla="*/ 627 w 838"/>
                <a:gd name="T11" fmla="*/ 5 h 396"/>
                <a:gd name="T12" fmla="*/ 572 w 838"/>
                <a:gd name="T13" fmla="*/ 10 h 396"/>
                <a:gd name="T14" fmla="*/ 522 w 838"/>
                <a:gd name="T15" fmla="*/ 20 h 396"/>
                <a:gd name="T16" fmla="*/ 466 w 838"/>
                <a:gd name="T17" fmla="*/ 35 h 396"/>
                <a:gd name="T18" fmla="*/ 416 w 838"/>
                <a:gd name="T19" fmla="*/ 50 h 396"/>
                <a:gd name="T20" fmla="*/ 416 w 838"/>
                <a:gd name="T21" fmla="*/ 50 h 396"/>
                <a:gd name="T22" fmla="*/ 356 w 838"/>
                <a:gd name="T23" fmla="*/ 75 h 396"/>
                <a:gd name="T24" fmla="*/ 296 w 838"/>
                <a:gd name="T25" fmla="*/ 110 h 396"/>
                <a:gd name="T26" fmla="*/ 236 w 838"/>
                <a:gd name="T27" fmla="*/ 145 h 396"/>
                <a:gd name="T28" fmla="*/ 180 w 838"/>
                <a:gd name="T29" fmla="*/ 185 h 396"/>
                <a:gd name="T30" fmla="*/ 130 w 838"/>
                <a:gd name="T31" fmla="*/ 226 h 396"/>
                <a:gd name="T32" fmla="*/ 80 w 838"/>
                <a:gd name="T33" fmla="*/ 276 h 396"/>
                <a:gd name="T34" fmla="*/ 40 w 838"/>
                <a:gd name="T35" fmla="*/ 326 h 396"/>
                <a:gd name="T36" fmla="*/ 0 w 838"/>
                <a:gd name="T37" fmla="*/ 381 h 396"/>
                <a:gd name="T38" fmla="*/ 0 w 838"/>
                <a:gd name="T39" fmla="*/ 381 h 396"/>
                <a:gd name="T40" fmla="*/ 0 w 838"/>
                <a:gd name="T41" fmla="*/ 391 h 396"/>
                <a:gd name="T42" fmla="*/ 5 w 838"/>
                <a:gd name="T43" fmla="*/ 396 h 396"/>
                <a:gd name="T44" fmla="*/ 10 w 838"/>
                <a:gd name="T45" fmla="*/ 396 h 396"/>
                <a:gd name="T46" fmla="*/ 15 w 838"/>
                <a:gd name="T47" fmla="*/ 396 h 396"/>
                <a:gd name="T48" fmla="*/ 15 w 838"/>
                <a:gd name="T49" fmla="*/ 396 h 396"/>
                <a:gd name="T50" fmla="*/ 100 w 838"/>
                <a:gd name="T51" fmla="*/ 296 h 396"/>
                <a:gd name="T52" fmla="*/ 145 w 838"/>
                <a:gd name="T53" fmla="*/ 246 h 396"/>
                <a:gd name="T54" fmla="*/ 196 w 838"/>
                <a:gd name="T55" fmla="*/ 205 h 396"/>
                <a:gd name="T56" fmla="*/ 196 w 838"/>
                <a:gd name="T57" fmla="*/ 205 h 396"/>
                <a:gd name="T58" fmla="*/ 246 w 838"/>
                <a:gd name="T59" fmla="*/ 165 h 396"/>
                <a:gd name="T60" fmla="*/ 301 w 838"/>
                <a:gd name="T61" fmla="*/ 130 h 396"/>
                <a:gd name="T62" fmla="*/ 361 w 838"/>
                <a:gd name="T63" fmla="*/ 95 h 396"/>
                <a:gd name="T64" fmla="*/ 421 w 838"/>
                <a:gd name="T65" fmla="*/ 70 h 396"/>
                <a:gd name="T66" fmla="*/ 421 w 838"/>
                <a:gd name="T67" fmla="*/ 70 h 396"/>
                <a:gd name="T68" fmla="*/ 471 w 838"/>
                <a:gd name="T69" fmla="*/ 55 h 396"/>
                <a:gd name="T70" fmla="*/ 522 w 838"/>
                <a:gd name="T71" fmla="*/ 40 h 396"/>
                <a:gd name="T72" fmla="*/ 572 w 838"/>
                <a:gd name="T73" fmla="*/ 25 h 396"/>
                <a:gd name="T74" fmla="*/ 627 w 838"/>
                <a:gd name="T75" fmla="*/ 20 h 396"/>
                <a:gd name="T76" fmla="*/ 677 w 838"/>
                <a:gd name="T77" fmla="*/ 15 h 396"/>
                <a:gd name="T78" fmla="*/ 732 w 838"/>
                <a:gd name="T79" fmla="*/ 15 h 396"/>
                <a:gd name="T80" fmla="*/ 782 w 838"/>
                <a:gd name="T81" fmla="*/ 20 h 396"/>
                <a:gd name="T82" fmla="*/ 838 w 838"/>
                <a:gd name="T83" fmla="*/ 30 h 396"/>
                <a:gd name="T84" fmla="*/ 838 w 838"/>
                <a:gd name="T85" fmla="*/ 30 h 396"/>
                <a:gd name="T86" fmla="*/ 838 w 838"/>
                <a:gd name="T87" fmla="*/ 25 h 396"/>
                <a:gd name="T88" fmla="*/ 838 w 838"/>
                <a:gd name="T89" fmla="*/ 2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8" h="396">
                  <a:moveTo>
                    <a:pt x="838" y="25"/>
                  </a:moveTo>
                  <a:lnTo>
                    <a:pt x="838" y="25"/>
                  </a:lnTo>
                  <a:lnTo>
                    <a:pt x="782" y="10"/>
                  </a:lnTo>
                  <a:lnTo>
                    <a:pt x="732" y="5"/>
                  </a:lnTo>
                  <a:lnTo>
                    <a:pt x="677" y="0"/>
                  </a:lnTo>
                  <a:lnTo>
                    <a:pt x="627" y="5"/>
                  </a:lnTo>
                  <a:lnTo>
                    <a:pt x="572" y="10"/>
                  </a:lnTo>
                  <a:lnTo>
                    <a:pt x="522" y="20"/>
                  </a:lnTo>
                  <a:lnTo>
                    <a:pt x="466" y="35"/>
                  </a:lnTo>
                  <a:lnTo>
                    <a:pt x="416" y="50"/>
                  </a:lnTo>
                  <a:lnTo>
                    <a:pt x="416" y="50"/>
                  </a:lnTo>
                  <a:lnTo>
                    <a:pt x="356" y="75"/>
                  </a:lnTo>
                  <a:lnTo>
                    <a:pt x="296" y="110"/>
                  </a:lnTo>
                  <a:lnTo>
                    <a:pt x="236" y="145"/>
                  </a:lnTo>
                  <a:lnTo>
                    <a:pt x="180" y="185"/>
                  </a:lnTo>
                  <a:lnTo>
                    <a:pt x="130" y="226"/>
                  </a:lnTo>
                  <a:lnTo>
                    <a:pt x="80" y="276"/>
                  </a:lnTo>
                  <a:lnTo>
                    <a:pt x="40" y="326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0" y="391"/>
                  </a:lnTo>
                  <a:lnTo>
                    <a:pt x="5" y="396"/>
                  </a:lnTo>
                  <a:lnTo>
                    <a:pt x="10" y="396"/>
                  </a:lnTo>
                  <a:lnTo>
                    <a:pt x="15" y="396"/>
                  </a:lnTo>
                  <a:lnTo>
                    <a:pt x="15" y="396"/>
                  </a:lnTo>
                  <a:lnTo>
                    <a:pt x="100" y="296"/>
                  </a:lnTo>
                  <a:lnTo>
                    <a:pt x="145" y="246"/>
                  </a:lnTo>
                  <a:lnTo>
                    <a:pt x="196" y="205"/>
                  </a:lnTo>
                  <a:lnTo>
                    <a:pt x="196" y="205"/>
                  </a:lnTo>
                  <a:lnTo>
                    <a:pt x="246" y="165"/>
                  </a:lnTo>
                  <a:lnTo>
                    <a:pt x="301" y="130"/>
                  </a:lnTo>
                  <a:lnTo>
                    <a:pt x="361" y="95"/>
                  </a:lnTo>
                  <a:lnTo>
                    <a:pt x="421" y="70"/>
                  </a:lnTo>
                  <a:lnTo>
                    <a:pt x="421" y="70"/>
                  </a:lnTo>
                  <a:lnTo>
                    <a:pt x="471" y="55"/>
                  </a:lnTo>
                  <a:lnTo>
                    <a:pt x="522" y="40"/>
                  </a:lnTo>
                  <a:lnTo>
                    <a:pt x="572" y="25"/>
                  </a:lnTo>
                  <a:lnTo>
                    <a:pt x="627" y="20"/>
                  </a:lnTo>
                  <a:lnTo>
                    <a:pt x="677" y="15"/>
                  </a:lnTo>
                  <a:lnTo>
                    <a:pt x="732" y="15"/>
                  </a:lnTo>
                  <a:lnTo>
                    <a:pt x="782" y="20"/>
                  </a:lnTo>
                  <a:lnTo>
                    <a:pt x="838" y="30"/>
                  </a:lnTo>
                  <a:lnTo>
                    <a:pt x="838" y="30"/>
                  </a:lnTo>
                  <a:lnTo>
                    <a:pt x="838" y="25"/>
                  </a:lnTo>
                  <a:lnTo>
                    <a:pt x="838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6" name="Freeform 19"/>
            <p:cNvSpPr>
              <a:spLocks/>
            </p:cNvSpPr>
            <p:nvPr/>
          </p:nvSpPr>
          <p:spPr bwMode="auto">
            <a:xfrm>
              <a:off x="6118225" y="5597525"/>
              <a:ext cx="365125" cy="184150"/>
            </a:xfrm>
            <a:custGeom>
              <a:avLst/>
              <a:gdLst>
                <a:gd name="T0" fmla="*/ 0 w 230"/>
                <a:gd name="T1" fmla="*/ 10 h 116"/>
                <a:gd name="T2" fmla="*/ 0 w 230"/>
                <a:gd name="T3" fmla="*/ 10 h 116"/>
                <a:gd name="T4" fmla="*/ 55 w 230"/>
                <a:gd name="T5" fmla="*/ 50 h 116"/>
                <a:gd name="T6" fmla="*/ 110 w 230"/>
                <a:gd name="T7" fmla="*/ 80 h 116"/>
                <a:gd name="T8" fmla="*/ 165 w 230"/>
                <a:gd name="T9" fmla="*/ 101 h 116"/>
                <a:gd name="T10" fmla="*/ 230 w 230"/>
                <a:gd name="T11" fmla="*/ 116 h 116"/>
                <a:gd name="T12" fmla="*/ 230 w 230"/>
                <a:gd name="T13" fmla="*/ 116 h 116"/>
                <a:gd name="T14" fmla="*/ 230 w 230"/>
                <a:gd name="T15" fmla="*/ 116 h 116"/>
                <a:gd name="T16" fmla="*/ 230 w 230"/>
                <a:gd name="T17" fmla="*/ 116 h 116"/>
                <a:gd name="T18" fmla="*/ 170 w 230"/>
                <a:gd name="T19" fmla="*/ 96 h 116"/>
                <a:gd name="T20" fmla="*/ 115 w 230"/>
                <a:gd name="T21" fmla="*/ 70 h 116"/>
                <a:gd name="T22" fmla="*/ 60 w 230"/>
                <a:gd name="T23" fmla="*/ 40 h 116"/>
                <a:gd name="T24" fmla="*/ 10 w 230"/>
                <a:gd name="T25" fmla="*/ 0 h 116"/>
                <a:gd name="T26" fmla="*/ 10 w 230"/>
                <a:gd name="T27" fmla="*/ 0 h 116"/>
                <a:gd name="T28" fmla="*/ 5 w 230"/>
                <a:gd name="T29" fmla="*/ 0 h 116"/>
                <a:gd name="T30" fmla="*/ 0 w 230"/>
                <a:gd name="T31" fmla="*/ 5 h 116"/>
                <a:gd name="T32" fmla="*/ 0 w 230"/>
                <a:gd name="T33" fmla="*/ 5 h 116"/>
                <a:gd name="T34" fmla="*/ 0 w 230"/>
                <a:gd name="T35" fmla="*/ 10 h 116"/>
                <a:gd name="T36" fmla="*/ 0 w 230"/>
                <a:gd name="T37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116">
                  <a:moveTo>
                    <a:pt x="0" y="10"/>
                  </a:moveTo>
                  <a:lnTo>
                    <a:pt x="0" y="10"/>
                  </a:lnTo>
                  <a:lnTo>
                    <a:pt x="55" y="50"/>
                  </a:lnTo>
                  <a:lnTo>
                    <a:pt x="110" y="80"/>
                  </a:lnTo>
                  <a:lnTo>
                    <a:pt x="165" y="101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170" y="96"/>
                  </a:lnTo>
                  <a:lnTo>
                    <a:pt x="115" y="70"/>
                  </a:lnTo>
                  <a:lnTo>
                    <a:pt x="60" y="4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7" name="Freeform 20"/>
            <p:cNvSpPr>
              <a:spLocks/>
            </p:cNvSpPr>
            <p:nvPr/>
          </p:nvSpPr>
          <p:spPr bwMode="auto">
            <a:xfrm>
              <a:off x="6364288" y="5486400"/>
              <a:ext cx="319088" cy="95250"/>
            </a:xfrm>
            <a:custGeom>
              <a:avLst/>
              <a:gdLst>
                <a:gd name="T0" fmla="*/ 5 w 201"/>
                <a:gd name="T1" fmla="*/ 5 h 60"/>
                <a:gd name="T2" fmla="*/ 5 w 201"/>
                <a:gd name="T3" fmla="*/ 5 h 60"/>
                <a:gd name="T4" fmla="*/ 101 w 201"/>
                <a:gd name="T5" fmla="*/ 45 h 60"/>
                <a:gd name="T6" fmla="*/ 146 w 201"/>
                <a:gd name="T7" fmla="*/ 60 h 60"/>
                <a:gd name="T8" fmla="*/ 171 w 201"/>
                <a:gd name="T9" fmla="*/ 60 h 60"/>
                <a:gd name="T10" fmla="*/ 201 w 201"/>
                <a:gd name="T11" fmla="*/ 60 h 60"/>
                <a:gd name="T12" fmla="*/ 201 w 201"/>
                <a:gd name="T13" fmla="*/ 60 h 60"/>
                <a:gd name="T14" fmla="*/ 201 w 201"/>
                <a:gd name="T15" fmla="*/ 60 h 60"/>
                <a:gd name="T16" fmla="*/ 201 w 201"/>
                <a:gd name="T17" fmla="*/ 55 h 60"/>
                <a:gd name="T18" fmla="*/ 201 w 201"/>
                <a:gd name="T19" fmla="*/ 55 h 60"/>
                <a:gd name="T20" fmla="*/ 151 w 201"/>
                <a:gd name="T21" fmla="*/ 45 h 60"/>
                <a:gd name="T22" fmla="*/ 101 w 201"/>
                <a:gd name="T23" fmla="*/ 25 h 60"/>
                <a:gd name="T24" fmla="*/ 55 w 201"/>
                <a:gd name="T25" fmla="*/ 10 h 60"/>
                <a:gd name="T26" fmla="*/ 30 w 201"/>
                <a:gd name="T27" fmla="*/ 5 h 60"/>
                <a:gd name="T28" fmla="*/ 5 w 201"/>
                <a:gd name="T29" fmla="*/ 0 h 60"/>
                <a:gd name="T30" fmla="*/ 5 w 201"/>
                <a:gd name="T31" fmla="*/ 0 h 60"/>
                <a:gd name="T32" fmla="*/ 0 w 201"/>
                <a:gd name="T33" fmla="*/ 0 h 60"/>
                <a:gd name="T34" fmla="*/ 5 w 201"/>
                <a:gd name="T35" fmla="*/ 5 h 60"/>
                <a:gd name="T36" fmla="*/ 5 w 201"/>
                <a:gd name="T37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60">
                  <a:moveTo>
                    <a:pt x="5" y="5"/>
                  </a:moveTo>
                  <a:lnTo>
                    <a:pt x="5" y="5"/>
                  </a:lnTo>
                  <a:lnTo>
                    <a:pt x="101" y="45"/>
                  </a:lnTo>
                  <a:lnTo>
                    <a:pt x="146" y="60"/>
                  </a:lnTo>
                  <a:lnTo>
                    <a:pt x="17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151" y="45"/>
                  </a:lnTo>
                  <a:lnTo>
                    <a:pt x="101" y="25"/>
                  </a:lnTo>
                  <a:lnTo>
                    <a:pt x="55" y="10"/>
                  </a:lnTo>
                  <a:lnTo>
                    <a:pt x="3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8" name="Freeform 21"/>
            <p:cNvSpPr>
              <a:spLocks/>
            </p:cNvSpPr>
            <p:nvPr/>
          </p:nvSpPr>
          <p:spPr bwMode="auto">
            <a:xfrm>
              <a:off x="6284913" y="5280025"/>
              <a:ext cx="142875" cy="246063"/>
            </a:xfrm>
            <a:custGeom>
              <a:avLst/>
              <a:gdLst>
                <a:gd name="T0" fmla="*/ 85 w 90"/>
                <a:gd name="T1" fmla="*/ 0 h 155"/>
                <a:gd name="T2" fmla="*/ 85 w 90"/>
                <a:gd name="T3" fmla="*/ 0 h 155"/>
                <a:gd name="T4" fmla="*/ 55 w 90"/>
                <a:gd name="T5" fmla="*/ 30 h 155"/>
                <a:gd name="T6" fmla="*/ 25 w 90"/>
                <a:gd name="T7" fmla="*/ 70 h 155"/>
                <a:gd name="T8" fmla="*/ 5 w 90"/>
                <a:gd name="T9" fmla="*/ 110 h 155"/>
                <a:gd name="T10" fmla="*/ 0 w 90"/>
                <a:gd name="T11" fmla="*/ 130 h 155"/>
                <a:gd name="T12" fmla="*/ 0 w 90"/>
                <a:gd name="T13" fmla="*/ 155 h 155"/>
                <a:gd name="T14" fmla="*/ 0 w 90"/>
                <a:gd name="T15" fmla="*/ 155 h 155"/>
                <a:gd name="T16" fmla="*/ 5 w 90"/>
                <a:gd name="T17" fmla="*/ 155 h 155"/>
                <a:gd name="T18" fmla="*/ 5 w 90"/>
                <a:gd name="T19" fmla="*/ 155 h 155"/>
                <a:gd name="T20" fmla="*/ 5 w 90"/>
                <a:gd name="T21" fmla="*/ 155 h 155"/>
                <a:gd name="T22" fmla="*/ 20 w 90"/>
                <a:gd name="T23" fmla="*/ 115 h 155"/>
                <a:gd name="T24" fmla="*/ 40 w 90"/>
                <a:gd name="T25" fmla="*/ 75 h 155"/>
                <a:gd name="T26" fmla="*/ 60 w 90"/>
                <a:gd name="T27" fmla="*/ 40 h 155"/>
                <a:gd name="T28" fmla="*/ 90 w 90"/>
                <a:gd name="T29" fmla="*/ 5 h 155"/>
                <a:gd name="T30" fmla="*/ 90 w 90"/>
                <a:gd name="T31" fmla="*/ 5 h 155"/>
                <a:gd name="T32" fmla="*/ 90 w 90"/>
                <a:gd name="T33" fmla="*/ 0 h 155"/>
                <a:gd name="T34" fmla="*/ 85 w 90"/>
                <a:gd name="T35" fmla="*/ 0 h 155"/>
                <a:gd name="T36" fmla="*/ 85 w 90"/>
                <a:gd name="T3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55">
                  <a:moveTo>
                    <a:pt x="85" y="0"/>
                  </a:moveTo>
                  <a:lnTo>
                    <a:pt x="85" y="0"/>
                  </a:lnTo>
                  <a:lnTo>
                    <a:pt x="55" y="30"/>
                  </a:lnTo>
                  <a:lnTo>
                    <a:pt x="25" y="70"/>
                  </a:lnTo>
                  <a:lnTo>
                    <a:pt x="5" y="110"/>
                  </a:lnTo>
                  <a:lnTo>
                    <a:pt x="0" y="13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20" y="115"/>
                  </a:lnTo>
                  <a:lnTo>
                    <a:pt x="40" y="75"/>
                  </a:lnTo>
                  <a:lnTo>
                    <a:pt x="60" y="4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9" name="Freeform 22"/>
            <p:cNvSpPr>
              <a:spLocks/>
            </p:cNvSpPr>
            <p:nvPr/>
          </p:nvSpPr>
          <p:spPr bwMode="auto">
            <a:xfrm>
              <a:off x="5997575" y="5303838"/>
              <a:ext cx="120650" cy="388938"/>
            </a:xfrm>
            <a:custGeom>
              <a:avLst/>
              <a:gdLst>
                <a:gd name="T0" fmla="*/ 71 w 76"/>
                <a:gd name="T1" fmla="*/ 0 h 245"/>
                <a:gd name="T2" fmla="*/ 71 w 76"/>
                <a:gd name="T3" fmla="*/ 0 h 245"/>
                <a:gd name="T4" fmla="*/ 51 w 76"/>
                <a:gd name="T5" fmla="*/ 20 h 245"/>
                <a:gd name="T6" fmla="*/ 36 w 76"/>
                <a:gd name="T7" fmla="*/ 50 h 245"/>
                <a:gd name="T8" fmla="*/ 21 w 76"/>
                <a:gd name="T9" fmla="*/ 80 h 245"/>
                <a:gd name="T10" fmla="*/ 11 w 76"/>
                <a:gd name="T11" fmla="*/ 110 h 245"/>
                <a:gd name="T12" fmla="*/ 11 w 76"/>
                <a:gd name="T13" fmla="*/ 110 h 245"/>
                <a:gd name="T14" fmla="*/ 6 w 76"/>
                <a:gd name="T15" fmla="*/ 140 h 245"/>
                <a:gd name="T16" fmla="*/ 0 w 76"/>
                <a:gd name="T17" fmla="*/ 175 h 245"/>
                <a:gd name="T18" fmla="*/ 0 w 76"/>
                <a:gd name="T19" fmla="*/ 210 h 245"/>
                <a:gd name="T20" fmla="*/ 6 w 76"/>
                <a:gd name="T21" fmla="*/ 225 h 245"/>
                <a:gd name="T22" fmla="*/ 11 w 76"/>
                <a:gd name="T23" fmla="*/ 240 h 245"/>
                <a:gd name="T24" fmla="*/ 11 w 76"/>
                <a:gd name="T25" fmla="*/ 240 h 245"/>
                <a:gd name="T26" fmla="*/ 16 w 76"/>
                <a:gd name="T27" fmla="*/ 245 h 245"/>
                <a:gd name="T28" fmla="*/ 21 w 76"/>
                <a:gd name="T29" fmla="*/ 240 h 245"/>
                <a:gd name="T30" fmla="*/ 21 w 76"/>
                <a:gd name="T31" fmla="*/ 240 h 245"/>
                <a:gd name="T32" fmla="*/ 21 w 76"/>
                <a:gd name="T33" fmla="*/ 210 h 245"/>
                <a:gd name="T34" fmla="*/ 21 w 76"/>
                <a:gd name="T35" fmla="*/ 185 h 245"/>
                <a:gd name="T36" fmla="*/ 21 w 76"/>
                <a:gd name="T37" fmla="*/ 155 h 245"/>
                <a:gd name="T38" fmla="*/ 26 w 76"/>
                <a:gd name="T39" fmla="*/ 125 h 245"/>
                <a:gd name="T40" fmla="*/ 26 w 76"/>
                <a:gd name="T41" fmla="*/ 125 h 245"/>
                <a:gd name="T42" fmla="*/ 36 w 76"/>
                <a:gd name="T43" fmla="*/ 95 h 245"/>
                <a:gd name="T44" fmla="*/ 46 w 76"/>
                <a:gd name="T45" fmla="*/ 60 h 245"/>
                <a:gd name="T46" fmla="*/ 76 w 76"/>
                <a:gd name="T47" fmla="*/ 0 h 245"/>
                <a:gd name="T48" fmla="*/ 76 w 76"/>
                <a:gd name="T49" fmla="*/ 0 h 245"/>
                <a:gd name="T50" fmla="*/ 76 w 76"/>
                <a:gd name="T51" fmla="*/ 0 h 245"/>
                <a:gd name="T52" fmla="*/ 71 w 76"/>
                <a:gd name="T53" fmla="*/ 0 h 245"/>
                <a:gd name="T54" fmla="*/ 71 w 76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245">
                  <a:moveTo>
                    <a:pt x="71" y="0"/>
                  </a:moveTo>
                  <a:lnTo>
                    <a:pt x="71" y="0"/>
                  </a:lnTo>
                  <a:lnTo>
                    <a:pt x="51" y="20"/>
                  </a:lnTo>
                  <a:lnTo>
                    <a:pt x="36" y="50"/>
                  </a:lnTo>
                  <a:lnTo>
                    <a:pt x="21" y="8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6" y="140"/>
                  </a:lnTo>
                  <a:lnTo>
                    <a:pt x="0" y="175"/>
                  </a:lnTo>
                  <a:lnTo>
                    <a:pt x="0" y="210"/>
                  </a:lnTo>
                  <a:lnTo>
                    <a:pt x="6" y="225"/>
                  </a:lnTo>
                  <a:lnTo>
                    <a:pt x="11" y="240"/>
                  </a:lnTo>
                  <a:lnTo>
                    <a:pt x="11" y="240"/>
                  </a:lnTo>
                  <a:lnTo>
                    <a:pt x="16" y="245"/>
                  </a:lnTo>
                  <a:lnTo>
                    <a:pt x="21" y="240"/>
                  </a:lnTo>
                  <a:lnTo>
                    <a:pt x="21" y="240"/>
                  </a:lnTo>
                  <a:lnTo>
                    <a:pt x="21" y="210"/>
                  </a:lnTo>
                  <a:lnTo>
                    <a:pt x="21" y="185"/>
                  </a:lnTo>
                  <a:lnTo>
                    <a:pt x="21" y="155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36" y="95"/>
                  </a:lnTo>
                  <a:lnTo>
                    <a:pt x="46" y="6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auto">
            <a:xfrm>
              <a:off x="5894388" y="4179888"/>
              <a:ext cx="995363" cy="685800"/>
            </a:xfrm>
            <a:custGeom>
              <a:avLst/>
              <a:gdLst>
                <a:gd name="T0" fmla="*/ 106 w 627"/>
                <a:gd name="T1" fmla="*/ 311 h 432"/>
                <a:gd name="T2" fmla="*/ 106 w 627"/>
                <a:gd name="T3" fmla="*/ 311 h 432"/>
                <a:gd name="T4" fmla="*/ 101 w 627"/>
                <a:gd name="T5" fmla="*/ 326 h 432"/>
                <a:gd name="T6" fmla="*/ 101 w 627"/>
                <a:gd name="T7" fmla="*/ 346 h 432"/>
                <a:gd name="T8" fmla="*/ 101 w 627"/>
                <a:gd name="T9" fmla="*/ 366 h 432"/>
                <a:gd name="T10" fmla="*/ 111 w 627"/>
                <a:gd name="T11" fmla="*/ 392 h 432"/>
                <a:gd name="T12" fmla="*/ 126 w 627"/>
                <a:gd name="T13" fmla="*/ 412 h 432"/>
                <a:gd name="T14" fmla="*/ 156 w 627"/>
                <a:gd name="T15" fmla="*/ 427 h 432"/>
                <a:gd name="T16" fmla="*/ 201 w 627"/>
                <a:gd name="T17" fmla="*/ 432 h 432"/>
                <a:gd name="T18" fmla="*/ 201 w 627"/>
                <a:gd name="T19" fmla="*/ 432 h 432"/>
                <a:gd name="T20" fmla="*/ 226 w 627"/>
                <a:gd name="T21" fmla="*/ 432 h 432"/>
                <a:gd name="T22" fmla="*/ 246 w 627"/>
                <a:gd name="T23" fmla="*/ 422 h 432"/>
                <a:gd name="T24" fmla="*/ 271 w 627"/>
                <a:gd name="T25" fmla="*/ 407 h 432"/>
                <a:gd name="T26" fmla="*/ 296 w 627"/>
                <a:gd name="T27" fmla="*/ 386 h 432"/>
                <a:gd name="T28" fmla="*/ 341 w 627"/>
                <a:gd name="T29" fmla="*/ 331 h 432"/>
                <a:gd name="T30" fmla="*/ 386 w 627"/>
                <a:gd name="T31" fmla="*/ 266 h 432"/>
                <a:gd name="T32" fmla="*/ 437 w 627"/>
                <a:gd name="T33" fmla="*/ 196 h 432"/>
                <a:gd name="T34" fmla="*/ 492 w 627"/>
                <a:gd name="T35" fmla="*/ 131 h 432"/>
                <a:gd name="T36" fmla="*/ 522 w 627"/>
                <a:gd name="T37" fmla="*/ 101 h 432"/>
                <a:gd name="T38" fmla="*/ 552 w 627"/>
                <a:gd name="T39" fmla="*/ 70 h 432"/>
                <a:gd name="T40" fmla="*/ 587 w 627"/>
                <a:gd name="T41" fmla="*/ 45 h 432"/>
                <a:gd name="T42" fmla="*/ 627 w 627"/>
                <a:gd name="T43" fmla="*/ 25 h 432"/>
                <a:gd name="T44" fmla="*/ 627 w 627"/>
                <a:gd name="T45" fmla="*/ 25 h 432"/>
                <a:gd name="T46" fmla="*/ 582 w 627"/>
                <a:gd name="T47" fmla="*/ 15 h 432"/>
                <a:gd name="T48" fmla="*/ 537 w 627"/>
                <a:gd name="T49" fmla="*/ 10 h 432"/>
                <a:gd name="T50" fmla="*/ 472 w 627"/>
                <a:gd name="T51" fmla="*/ 5 h 432"/>
                <a:gd name="T52" fmla="*/ 402 w 627"/>
                <a:gd name="T53" fmla="*/ 0 h 432"/>
                <a:gd name="T54" fmla="*/ 326 w 627"/>
                <a:gd name="T55" fmla="*/ 5 h 432"/>
                <a:gd name="T56" fmla="*/ 246 w 627"/>
                <a:gd name="T57" fmla="*/ 15 h 432"/>
                <a:gd name="T58" fmla="*/ 161 w 627"/>
                <a:gd name="T59" fmla="*/ 40 h 432"/>
                <a:gd name="T60" fmla="*/ 161 w 627"/>
                <a:gd name="T61" fmla="*/ 40 h 432"/>
                <a:gd name="T62" fmla="*/ 126 w 627"/>
                <a:gd name="T63" fmla="*/ 55 h 432"/>
                <a:gd name="T64" fmla="*/ 91 w 627"/>
                <a:gd name="T65" fmla="*/ 70 h 432"/>
                <a:gd name="T66" fmla="*/ 65 w 627"/>
                <a:gd name="T67" fmla="*/ 90 h 432"/>
                <a:gd name="T68" fmla="*/ 45 w 627"/>
                <a:gd name="T69" fmla="*/ 111 h 432"/>
                <a:gd name="T70" fmla="*/ 25 w 627"/>
                <a:gd name="T71" fmla="*/ 131 h 432"/>
                <a:gd name="T72" fmla="*/ 15 w 627"/>
                <a:gd name="T73" fmla="*/ 151 h 432"/>
                <a:gd name="T74" fmla="*/ 5 w 627"/>
                <a:gd name="T75" fmla="*/ 171 h 432"/>
                <a:gd name="T76" fmla="*/ 0 w 627"/>
                <a:gd name="T77" fmla="*/ 191 h 432"/>
                <a:gd name="T78" fmla="*/ 0 w 627"/>
                <a:gd name="T79" fmla="*/ 211 h 432"/>
                <a:gd name="T80" fmla="*/ 5 w 627"/>
                <a:gd name="T81" fmla="*/ 231 h 432"/>
                <a:gd name="T82" fmla="*/ 15 w 627"/>
                <a:gd name="T83" fmla="*/ 251 h 432"/>
                <a:gd name="T84" fmla="*/ 25 w 627"/>
                <a:gd name="T85" fmla="*/ 266 h 432"/>
                <a:gd name="T86" fmla="*/ 40 w 627"/>
                <a:gd name="T87" fmla="*/ 281 h 432"/>
                <a:gd name="T88" fmla="*/ 60 w 627"/>
                <a:gd name="T89" fmla="*/ 296 h 432"/>
                <a:gd name="T90" fmla="*/ 81 w 627"/>
                <a:gd name="T91" fmla="*/ 301 h 432"/>
                <a:gd name="T92" fmla="*/ 106 w 627"/>
                <a:gd name="T93" fmla="*/ 311 h 432"/>
                <a:gd name="T94" fmla="*/ 106 w 627"/>
                <a:gd name="T95" fmla="*/ 31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7" h="432">
                  <a:moveTo>
                    <a:pt x="106" y="311"/>
                  </a:moveTo>
                  <a:lnTo>
                    <a:pt x="106" y="311"/>
                  </a:lnTo>
                  <a:lnTo>
                    <a:pt x="101" y="326"/>
                  </a:lnTo>
                  <a:lnTo>
                    <a:pt x="101" y="346"/>
                  </a:lnTo>
                  <a:lnTo>
                    <a:pt x="101" y="366"/>
                  </a:lnTo>
                  <a:lnTo>
                    <a:pt x="111" y="392"/>
                  </a:lnTo>
                  <a:lnTo>
                    <a:pt x="126" y="412"/>
                  </a:lnTo>
                  <a:lnTo>
                    <a:pt x="156" y="427"/>
                  </a:lnTo>
                  <a:lnTo>
                    <a:pt x="201" y="432"/>
                  </a:lnTo>
                  <a:lnTo>
                    <a:pt x="201" y="432"/>
                  </a:lnTo>
                  <a:lnTo>
                    <a:pt x="226" y="432"/>
                  </a:lnTo>
                  <a:lnTo>
                    <a:pt x="246" y="422"/>
                  </a:lnTo>
                  <a:lnTo>
                    <a:pt x="271" y="407"/>
                  </a:lnTo>
                  <a:lnTo>
                    <a:pt x="296" y="386"/>
                  </a:lnTo>
                  <a:lnTo>
                    <a:pt x="341" y="331"/>
                  </a:lnTo>
                  <a:lnTo>
                    <a:pt x="386" y="266"/>
                  </a:lnTo>
                  <a:lnTo>
                    <a:pt x="437" y="196"/>
                  </a:lnTo>
                  <a:lnTo>
                    <a:pt x="492" y="131"/>
                  </a:lnTo>
                  <a:lnTo>
                    <a:pt x="522" y="101"/>
                  </a:lnTo>
                  <a:lnTo>
                    <a:pt x="552" y="70"/>
                  </a:lnTo>
                  <a:lnTo>
                    <a:pt x="587" y="45"/>
                  </a:lnTo>
                  <a:lnTo>
                    <a:pt x="627" y="25"/>
                  </a:lnTo>
                  <a:lnTo>
                    <a:pt x="627" y="25"/>
                  </a:lnTo>
                  <a:lnTo>
                    <a:pt x="582" y="15"/>
                  </a:lnTo>
                  <a:lnTo>
                    <a:pt x="537" y="10"/>
                  </a:lnTo>
                  <a:lnTo>
                    <a:pt x="472" y="5"/>
                  </a:lnTo>
                  <a:lnTo>
                    <a:pt x="402" y="0"/>
                  </a:lnTo>
                  <a:lnTo>
                    <a:pt x="326" y="5"/>
                  </a:lnTo>
                  <a:lnTo>
                    <a:pt x="246" y="15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26" y="55"/>
                  </a:lnTo>
                  <a:lnTo>
                    <a:pt x="91" y="70"/>
                  </a:lnTo>
                  <a:lnTo>
                    <a:pt x="65" y="90"/>
                  </a:lnTo>
                  <a:lnTo>
                    <a:pt x="45" y="111"/>
                  </a:lnTo>
                  <a:lnTo>
                    <a:pt x="25" y="131"/>
                  </a:lnTo>
                  <a:lnTo>
                    <a:pt x="15" y="151"/>
                  </a:lnTo>
                  <a:lnTo>
                    <a:pt x="5" y="17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5" y="231"/>
                  </a:lnTo>
                  <a:lnTo>
                    <a:pt x="15" y="251"/>
                  </a:lnTo>
                  <a:lnTo>
                    <a:pt x="25" y="266"/>
                  </a:lnTo>
                  <a:lnTo>
                    <a:pt x="40" y="281"/>
                  </a:lnTo>
                  <a:lnTo>
                    <a:pt x="60" y="296"/>
                  </a:lnTo>
                  <a:lnTo>
                    <a:pt x="81" y="301"/>
                  </a:lnTo>
                  <a:lnTo>
                    <a:pt x="106" y="311"/>
                  </a:lnTo>
                  <a:lnTo>
                    <a:pt x="106" y="311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auto">
            <a:xfrm>
              <a:off x="5910263" y="4211638"/>
              <a:ext cx="979488" cy="741363"/>
            </a:xfrm>
            <a:custGeom>
              <a:avLst/>
              <a:gdLst>
                <a:gd name="T0" fmla="*/ 617 w 617"/>
                <a:gd name="T1" fmla="*/ 5 h 467"/>
                <a:gd name="T2" fmla="*/ 617 w 617"/>
                <a:gd name="T3" fmla="*/ 5 h 467"/>
                <a:gd name="T4" fmla="*/ 567 w 617"/>
                <a:gd name="T5" fmla="*/ 0 h 467"/>
                <a:gd name="T6" fmla="*/ 522 w 617"/>
                <a:gd name="T7" fmla="*/ 5 h 467"/>
                <a:gd name="T8" fmla="*/ 472 w 617"/>
                <a:gd name="T9" fmla="*/ 15 h 467"/>
                <a:gd name="T10" fmla="*/ 427 w 617"/>
                <a:gd name="T11" fmla="*/ 25 h 467"/>
                <a:gd name="T12" fmla="*/ 382 w 617"/>
                <a:gd name="T13" fmla="*/ 45 h 467"/>
                <a:gd name="T14" fmla="*/ 341 w 617"/>
                <a:gd name="T15" fmla="*/ 65 h 467"/>
                <a:gd name="T16" fmla="*/ 261 w 617"/>
                <a:gd name="T17" fmla="*/ 116 h 467"/>
                <a:gd name="T18" fmla="*/ 261 w 617"/>
                <a:gd name="T19" fmla="*/ 116 h 467"/>
                <a:gd name="T20" fmla="*/ 216 w 617"/>
                <a:gd name="T21" fmla="*/ 146 h 467"/>
                <a:gd name="T22" fmla="*/ 176 w 617"/>
                <a:gd name="T23" fmla="*/ 181 h 467"/>
                <a:gd name="T24" fmla="*/ 136 w 617"/>
                <a:gd name="T25" fmla="*/ 221 h 467"/>
                <a:gd name="T26" fmla="*/ 101 w 617"/>
                <a:gd name="T27" fmla="*/ 261 h 467"/>
                <a:gd name="T28" fmla="*/ 66 w 617"/>
                <a:gd name="T29" fmla="*/ 306 h 467"/>
                <a:gd name="T30" fmla="*/ 40 w 617"/>
                <a:gd name="T31" fmla="*/ 356 h 467"/>
                <a:gd name="T32" fmla="*/ 15 w 617"/>
                <a:gd name="T33" fmla="*/ 402 h 467"/>
                <a:gd name="T34" fmla="*/ 0 w 617"/>
                <a:gd name="T35" fmla="*/ 457 h 467"/>
                <a:gd name="T36" fmla="*/ 0 w 617"/>
                <a:gd name="T37" fmla="*/ 457 h 467"/>
                <a:gd name="T38" fmla="*/ 0 w 617"/>
                <a:gd name="T39" fmla="*/ 462 h 467"/>
                <a:gd name="T40" fmla="*/ 5 w 617"/>
                <a:gd name="T41" fmla="*/ 467 h 467"/>
                <a:gd name="T42" fmla="*/ 15 w 617"/>
                <a:gd name="T43" fmla="*/ 462 h 467"/>
                <a:gd name="T44" fmla="*/ 15 w 617"/>
                <a:gd name="T45" fmla="*/ 457 h 467"/>
                <a:gd name="T46" fmla="*/ 15 w 617"/>
                <a:gd name="T47" fmla="*/ 457 h 467"/>
                <a:gd name="T48" fmla="*/ 40 w 617"/>
                <a:gd name="T49" fmla="*/ 407 h 467"/>
                <a:gd name="T50" fmla="*/ 66 w 617"/>
                <a:gd name="T51" fmla="*/ 361 h 467"/>
                <a:gd name="T52" fmla="*/ 91 w 617"/>
                <a:gd name="T53" fmla="*/ 316 h 467"/>
                <a:gd name="T54" fmla="*/ 121 w 617"/>
                <a:gd name="T55" fmla="*/ 271 h 467"/>
                <a:gd name="T56" fmla="*/ 156 w 617"/>
                <a:gd name="T57" fmla="*/ 231 h 467"/>
                <a:gd name="T58" fmla="*/ 191 w 617"/>
                <a:gd name="T59" fmla="*/ 196 h 467"/>
                <a:gd name="T60" fmla="*/ 231 w 617"/>
                <a:gd name="T61" fmla="*/ 156 h 467"/>
                <a:gd name="T62" fmla="*/ 276 w 617"/>
                <a:gd name="T63" fmla="*/ 126 h 467"/>
                <a:gd name="T64" fmla="*/ 276 w 617"/>
                <a:gd name="T65" fmla="*/ 126 h 467"/>
                <a:gd name="T66" fmla="*/ 351 w 617"/>
                <a:gd name="T67" fmla="*/ 76 h 467"/>
                <a:gd name="T68" fmla="*/ 397 w 617"/>
                <a:gd name="T69" fmla="*/ 55 h 467"/>
                <a:gd name="T70" fmla="*/ 437 w 617"/>
                <a:gd name="T71" fmla="*/ 40 h 467"/>
                <a:gd name="T72" fmla="*/ 482 w 617"/>
                <a:gd name="T73" fmla="*/ 25 h 467"/>
                <a:gd name="T74" fmla="*/ 527 w 617"/>
                <a:gd name="T75" fmla="*/ 15 h 467"/>
                <a:gd name="T76" fmla="*/ 572 w 617"/>
                <a:gd name="T77" fmla="*/ 5 h 467"/>
                <a:gd name="T78" fmla="*/ 617 w 617"/>
                <a:gd name="T79" fmla="*/ 5 h 467"/>
                <a:gd name="T80" fmla="*/ 617 w 617"/>
                <a:gd name="T81" fmla="*/ 5 h 467"/>
                <a:gd name="T82" fmla="*/ 617 w 617"/>
                <a:gd name="T83" fmla="*/ 5 h 467"/>
                <a:gd name="T84" fmla="*/ 617 w 617"/>
                <a:gd name="T85" fmla="*/ 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7" h="467">
                  <a:moveTo>
                    <a:pt x="617" y="5"/>
                  </a:moveTo>
                  <a:lnTo>
                    <a:pt x="617" y="5"/>
                  </a:lnTo>
                  <a:lnTo>
                    <a:pt x="567" y="0"/>
                  </a:lnTo>
                  <a:lnTo>
                    <a:pt x="522" y="5"/>
                  </a:lnTo>
                  <a:lnTo>
                    <a:pt x="472" y="15"/>
                  </a:lnTo>
                  <a:lnTo>
                    <a:pt x="427" y="25"/>
                  </a:lnTo>
                  <a:lnTo>
                    <a:pt x="382" y="45"/>
                  </a:lnTo>
                  <a:lnTo>
                    <a:pt x="341" y="6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16" y="146"/>
                  </a:lnTo>
                  <a:lnTo>
                    <a:pt x="176" y="181"/>
                  </a:lnTo>
                  <a:lnTo>
                    <a:pt x="136" y="221"/>
                  </a:lnTo>
                  <a:lnTo>
                    <a:pt x="101" y="261"/>
                  </a:lnTo>
                  <a:lnTo>
                    <a:pt x="66" y="306"/>
                  </a:lnTo>
                  <a:lnTo>
                    <a:pt x="40" y="356"/>
                  </a:lnTo>
                  <a:lnTo>
                    <a:pt x="15" y="402"/>
                  </a:lnTo>
                  <a:lnTo>
                    <a:pt x="0" y="457"/>
                  </a:lnTo>
                  <a:lnTo>
                    <a:pt x="0" y="457"/>
                  </a:lnTo>
                  <a:lnTo>
                    <a:pt x="0" y="462"/>
                  </a:lnTo>
                  <a:lnTo>
                    <a:pt x="5" y="467"/>
                  </a:lnTo>
                  <a:lnTo>
                    <a:pt x="15" y="462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0" y="407"/>
                  </a:lnTo>
                  <a:lnTo>
                    <a:pt x="66" y="361"/>
                  </a:lnTo>
                  <a:lnTo>
                    <a:pt x="91" y="316"/>
                  </a:lnTo>
                  <a:lnTo>
                    <a:pt x="121" y="271"/>
                  </a:lnTo>
                  <a:lnTo>
                    <a:pt x="156" y="231"/>
                  </a:lnTo>
                  <a:lnTo>
                    <a:pt x="191" y="196"/>
                  </a:lnTo>
                  <a:lnTo>
                    <a:pt x="231" y="15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351" y="76"/>
                  </a:lnTo>
                  <a:lnTo>
                    <a:pt x="397" y="55"/>
                  </a:lnTo>
                  <a:lnTo>
                    <a:pt x="437" y="40"/>
                  </a:lnTo>
                  <a:lnTo>
                    <a:pt x="482" y="25"/>
                  </a:lnTo>
                  <a:lnTo>
                    <a:pt x="527" y="15"/>
                  </a:lnTo>
                  <a:lnTo>
                    <a:pt x="572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2" name="Freeform 25"/>
            <p:cNvSpPr>
              <a:spLocks/>
            </p:cNvSpPr>
            <p:nvPr/>
          </p:nvSpPr>
          <p:spPr bwMode="auto">
            <a:xfrm>
              <a:off x="6142038" y="4530725"/>
              <a:ext cx="357188" cy="95250"/>
            </a:xfrm>
            <a:custGeom>
              <a:avLst/>
              <a:gdLst>
                <a:gd name="T0" fmla="*/ 5 w 225"/>
                <a:gd name="T1" fmla="*/ 10 h 60"/>
                <a:gd name="T2" fmla="*/ 5 w 225"/>
                <a:gd name="T3" fmla="*/ 10 h 60"/>
                <a:gd name="T4" fmla="*/ 55 w 225"/>
                <a:gd name="T5" fmla="*/ 35 h 60"/>
                <a:gd name="T6" fmla="*/ 110 w 225"/>
                <a:gd name="T7" fmla="*/ 50 h 60"/>
                <a:gd name="T8" fmla="*/ 165 w 225"/>
                <a:gd name="T9" fmla="*/ 55 h 60"/>
                <a:gd name="T10" fmla="*/ 225 w 225"/>
                <a:gd name="T11" fmla="*/ 60 h 60"/>
                <a:gd name="T12" fmla="*/ 225 w 225"/>
                <a:gd name="T13" fmla="*/ 60 h 60"/>
                <a:gd name="T14" fmla="*/ 225 w 225"/>
                <a:gd name="T15" fmla="*/ 60 h 60"/>
                <a:gd name="T16" fmla="*/ 225 w 225"/>
                <a:gd name="T17" fmla="*/ 60 h 60"/>
                <a:gd name="T18" fmla="*/ 170 w 225"/>
                <a:gd name="T19" fmla="*/ 55 h 60"/>
                <a:gd name="T20" fmla="*/ 115 w 225"/>
                <a:gd name="T21" fmla="*/ 40 h 60"/>
                <a:gd name="T22" fmla="*/ 60 w 225"/>
                <a:gd name="T23" fmla="*/ 25 h 60"/>
                <a:gd name="T24" fmla="*/ 10 w 225"/>
                <a:gd name="T25" fmla="*/ 0 h 60"/>
                <a:gd name="T26" fmla="*/ 10 w 225"/>
                <a:gd name="T27" fmla="*/ 0 h 60"/>
                <a:gd name="T28" fmla="*/ 5 w 225"/>
                <a:gd name="T29" fmla="*/ 0 h 60"/>
                <a:gd name="T30" fmla="*/ 0 w 225"/>
                <a:gd name="T31" fmla="*/ 5 h 60"/>
                <a:gd name="T32" fmla="*/ 0 w 225"/>
                <a:gd name="T33" fmla="*/ 10 h 60"/>
                <a:gd name="T34" fmla="*/ 5 w 225"/>
                <a:gd name="T35" fmla="*/ 10 h 60"/>
                <a:gd name="T36" fmla="*/ 5 w 225"/>
                <a:gd name="T3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60">
                  <a:moveTo>
                    <a:pt x="5" y="10"/>
                  </a:moveTo>
                  <a:lnTo>
                    <a:pt x="5" y="10"/>
                  </a:lnTo>
                  <a:lnTo>
                    <a:pt x="55" y="35"/>
                  </a:lnTo>
                  <a:lnTo>
                    <a:pt x="110" y="50"/>
                  </a:lnTo>
                  <a:lnTo>
                    <a:pt x="165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170" y="55"/>
                  </a:lnTo>
                  <a:lnTo>
                    <a:pt x="115" y="40"/>
                  </a:lnTo>
                  <a:lnTo>
                    <a:pt x="60" y="2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auto">
            <a:xfrm>
              <a:off x="6332538" y="4387850"/>
              <a:ext cx="295275" cy="39688"/>
            </a:xfrm>
            <a:custGeom>
              <a:avLst/>
              <a:gdLst>
                <a:gd name="T0" fmla="*/ 0 w 186"/>
                <a:gd name="T1" fmla="*/ 5 h 25"/>
                <a:gd name="T2" fmla="*/ 0 w 186"/>
                <a:gd name="T3" fmla="*/ 5 h 25"/>
                <a:gd name="T4" fmla="*/ 90 w 186"/>
                <a:gd name="T5" fmla="*/ 20 h 25"/>
                <a:gd name="T6" fmla="*/ 141 w 186"/>
                <a:gd name="T7" fmla="*/ 25 h 25"/>
                <a:gd name="T8" fmla="*/ 161 w 186"/>
                <a:gd name="T9" fmla="*/ 20 h 25"/>
                <a:gd name="T10" fmla="*/ 186 w 186"/>
                <a:gd name="T11" fmla="*/ 15 h 25"/>
                <a:gd name="T12" fmla="*/ 186 w 186"/>
                <a:gd name="T13" fmla="*/ 15 h 25"/>
                <a:gd name="T14" fmla="*/ 181 w 186"/>
                <a:gd name="T15" fmla="*/ 10 h 25"/>
                <a:gd name="T16" fmla="*/ 181 w 186"/>
                <a:gd name="T17" fmla="*/ 10 h 25"/>
                <a:gd name="T18" fmla="*/ 136 w 186"/>
                <a:gd name="T19" fmla="*/ 10 h 25"/>
                <a:gd name="T20" fmla="*/ 90 w 186"/>
                <a:gd name="T21" fmla="*/ 5 h 25"/>
                <a:gd name="T22" fmla="*/ 45 w 186"/>
                <a:gd name="T23" fmla="*/ 0 h 25"/>
                <a:gd name="T24" fmla="*/ 0 w 186"/>
                <a:gd name="T25" fmla="*/ 0 h 25"/>
                <a:gd name="T26" fmla="*/ 0 w 186"/>
                <a:gd name="T27" fmla="*/ 0 h 25"/>
                <a:gd name="T28" fmla="*/ 0 w 186"/>
                <a:gd name="T29" fmla="*/ 5 h 25"/>
                <a:gd name="T30" fmla="*/ 0 w 186"/>
                <a:gd name="T3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6" h="25">
                  <a:moveTo>
                    <a:pt x="0" y="5"/>
                  </a:moveTo>
                  <a:lnTo>
                    <a:pt x="0" y="5"/>
                  </a:lnTo>
                  <a:lnTo>
                    <a:pt x="90" y="20"/>
                  </a:lnTo>
                  <a:lnTo>
                    <a:pt x="141" y="25"/>
                  </a:lnTo>
                  <a:lnTo>
                    <a:pt x="161" y="20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1" y="10"/>
                  </a:lnTo>
                  <a:lnTo>
                    <a:pt x="181" y="10"/>
                  </a:lnTo>
                  <a:lnTo>
                    <a:pt x="136" y="10"/>
                  </a:lnTo>
                  <a:lnTo>
                    <a:pt x="90" y="5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auto">
            <a:xfrm>
              <a:off x="6261100" y="4203700"/>
              <a:ext cx="79375" cy="239713"/>
            </a:xfrm>
            <a:custGeom>
              <a:avLst/>
              <a:gdLst>
                <a:gd name="T0" fmla="*/ 45 w 50"/>
                <a:gd name="T1" fmla="*/ 0 h 151"/>
                <a:gd name="T2" fmla="*/ 45 w 50"/>
                <a:gd name="T3" fmla="*/ 0 h 151"/>
                <a:gd name="T4" fmla="*/ 25 w 50"/>
                <a:gd name="T5" fmla="*/ 30 h 151"/>
                <a:gd name="T6" fmla="*/ 10 w 50"/>
                <a:gd name="T7" fmla="*/ 70 h 151"/>
                <a:gd name="T8" fmla="*/ 0 w 50"/>
                <a:gd name="T9" fmla="*/ 111 h 151"/>
                <a:gd name="T10" fmla="*/ 0 w 50"/>
                <a:gd name="T11" fmla="*/ 131 h 151"/>
                <a:gd name="T12" fmla="*/ 5 w 50"/>
                <a:gd name="T13" fmla="*/ 146 h 151"/>
                <a:gd name="T14" fmla="*/ 5 w 50"/>
                <a:gd name="T15" fmla="*/ 146 h 151"/>
                <a:gd name="T16" fmla="*/ 10 w 50"/>
                <a:gd name="T17" fmla="*/ 151 h 151"/>
                <a:gd name="T18" fmla="*/ 10 w 50"/>
                <a:gd name="T19" fmla="*/ 146 h 151"/>
                <a:gd name="T20" fmla="*/ 10 w 50"/>
                <a:gd name="T21" fmla="*/ 146 h 151"/>
                <a:gd name="T22" fmla="*/ 15 w 50"/>
                <a:gd name="T23" fmla="*/ 106 h 151"/>
                <a:gd name="T24" fmla="*/ 20 w 50"/>
                <a:gd name="T25" fmla="*/ 70 h 151"/>
                <a:gd name="T26" fmla="*/ 35 w 50"/>
                <a:gd name="T27" fmla="*/ 40 h 151"/>
                <a:gd name="T28" fmla="*/ 50 w 50"/>
                <a:gd name="T29" fmla="*/ 5 h 151"/>
                <a:gd name="T30" fmla="*/ 50 w 50"/>
                <a:gd name="T31" fmla="*/ 5 h 151"/>
                <a:gd name="T32" fmla="*/ 50 w 50"/>
                <a:gd name="T33" fmla="*/ 0 h 151"/>
                <a:gd name="T34" fmla="*/ 45 w 50"/>
                <a:gd name="T35" fmla="*/ 0 h 151"/>
                <a:gd name="T36" fmla="*/ 45 w 50"/>
                <a:gd name="T3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51">
                  <a:moveTo>
                    <a:pt x="45" y="0"/>
                  </a:moveTo>
                  <a:lnTo>
                    <a:pt x="45" y="0"/>
                  </a:lnTo>
                  <a:lnTo>
                    <a:pt x="25" y="30"/>
                  </a:lnTo>
                  <a:lnTo>
                    <a:pt x="10" y="70"/>
                  </a:lnTo>
                  <a:lnTo>
                    <a:pt x="0" y="111"/>
                  </a:lnTo>
                  <a:lnTo>
                    <a:pt x="0" y="131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10" y="151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5" y="106"/>
                  </a:lnTo>
                  <a:lnTo>
                    <a:pt x="20" y="70"/>
                  </a:lnTo>
                  <a:lnTo>
                    <a:pt x="35" y="40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5" name="Freeform 28"/>
            <p:cNvSpPr>
              <a:spLocks/>
            </p:cNvSpPr>
            <p:nvPr/>
          </p:nvSpPr>
          <p:spPr bwMode="auto">
            <a:xfrm>
              <a:off x="6030913" y="4275138"/>
              <a:ext cx="55563" cy="358775"/>
            </a:xfrm>
            <a:custGeom>
              <a:avLst/>
              <a:gdLst>
                <a:gd name="T0" fmla="*/ 25 w 35"/>
                <a:gd name="T1" fmla="*/ 0 h 226"/>
                <a:gd name="T2" fmla="*/ 25 w 35"/>
                <a:gd name="T3" fmla="*/ 0 h 226"/>
                <a:gd name="T4" fmla="*/ 10 w 35"/>
                <a:gd name="T5" fmla="*/ 25 h 226"/>
                <a:gd name="T6" fmla="*/ 5 w 35"/>
                <a:gd name="T7" fmla="*/ 56 h 226"/>
                <a:gd name="T8" fmla="*/ 0 w 35"/>
                <a:gd name="T9" fmla="*/ 111 h 226"/>
                <a:gd name="T10" fmla="*/ 0 w 35"/>
                <a:gd name="T11" fmla="*/ 111 h 226"/>
                <a:gd name="T12" fmla="*/ 0 w 35"/>
                <a:gd name="T13" fmla="*/ 141 h 226"/>
                <a:gd name="T14" fmla="*/ 0 w 35"/>
                <a:gd name="T15" fmla="*/ 171 h 226"/>
                <a:gd name="T16" fmla="*/ 10 w 35"/>
                <a:gd name="T17" fmla="*/ 201 h 226"/>
                <a:gd name="T18" fmla="*/ 25 w 35"/>
                <a:gd name="T19" fmla="*/ 226 h 226"/>
                <a:gd name="T20" fmla="*/ 25 w 35"/>
                <a:gd name="T21" fmla="*/ 226 h 226"/>
                <a:gd name="T22" fmla="*/ 30 w 35"/>
                <a:gd name="T23" fmla="*/ 226 h 226"/>
                <a:gd name="T24" fmla="*/ 35 w 35"/>
                <a:gd name="T25" fmla="*/ 221 h 226"/>
                <a:gd name="T26" fmla="*/ 35 w 35"/>
                <a:gd name="T27" fmla="*/ 221 h 226"/>
                <a:gd name="T28" fmla="*/ 20 w 35"/>
                <a:gd name="T29" fmla="*/ 166 h 226"/>
                <a:gd name="T30" fmla="*/ 15 w 35"/>
                <a:gd name="T31" fmla="*/ 141 h 226"/>
                <a:gd name="T32" fmla="*/ 10 w 35"/>
                <a:gd name="T33" fmla="*/ 111 h 226"/>
                <a:gd name="T34" fmla="*/ 10 w 35"/>
                <a:gd name="T35" fmla="*/ 111 h 226"/>
                <a:gd name="T36" fmla="*/ 15 w 35"/>
                <a:gd name="T37" fmla="*/ 56 h 226"/>
                <a:gd name="T38" fmla="*/ 30 w 35"/>
                <a:gd name="T39" fmla="*/ 5 h 226"/>
                <a:gd name="T40" fmla="*/ 30 w 35"/>
                <a:gd name="T41" fmla="*/ 5 h 226"/>
                <a:gd name="T42" fmla="*/ 25 w 35"/>
                <a:gd name="T43" fmla="*/ 0 h 226"/>
                <a:gd name="T44" fmla="*/ 25 w 35"/>
                <a:gd name="T45" fmla="*/ 0 h 226"/>
                <a:gd name="T46" fmla="*/ 25 w 35"/>
                <a:gd name="T4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226">
                  <a:moveTo>
                    <a:pt x="25" y="0"/>
                  </a:moveTo>
                  <a:lnTo>
                    <a:pt x="25" y="0"/>
                  </a:lnTo>
                  <a:lnTo>
                    <a:pt x="10" y="25"/>
                  </a:lnTo>
                  <a:lnTo>
                    <a:pt x="5" y="5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41"/>
                  </a:lnTo>
                  <a:lnTo>
                    <a:pt x="0" y="171"/>
                  </a:lnTo>
                  <a:lnTo>
                    <a:pt x="10" y="201"/>
                  </a:lnTo>
                  <a:lnTo>
                    <a:pt x="25" y="226"/>
                  </a:lnTo>
                  <a:lnTo>
                    <a:pt x="25" y="226"/>
                  </a:lnTo>
                  <a:lnTo>
                    <a:pt x="30" y="226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20" y="166"/>
                  </a:lnTo>
                  <a:lnTo>
                    <a:pt x="15" y="14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5" y="5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6" name="Freeform 29"/>
            <p:cNvSpPr>
              <a:spLocks/>
            </p:cNvSpPr>
            <p:nvPr/>
          </p:nvSpPr>
          <p:spPr bwMode="auto">
            <a:xfrm>
              <a:off x="5424488" y="4132263"/>
              <a:ext cx="533400" cy="2565400"/>
            </a:xfrm>
            <a:custGeom>
              <a:avLst/>
              <a:gdLst>
                <a:gd name="T0" fmla="*/ 201 w 336"/>
                <a:gd name="T1" fmla="*/ 1595 h 1616"/>
                <a:gd name="T2" fmla="*/ 181 w 336"/>
                <a:gd name="T3" fmla="*/ 1480 h 1616"/>
                <a:gd name="T4" fmla="*/ 176 w 336"/>
                <a:gd name="T5" fmla="*/ 1360 h 1616"/>
                <a:gd name="T6" fmla="*/ 181 w 336"/>
                <a:gd name="T7" fmla="*/ 1239 h 1616"/>
                <a:gd name="T8" fmla="*/ 206 w 336"/>
                <a:gd name="T9" fmla="*/ 1124 h 1616"/>
                <a:gd name="T10" fmla="*/ 236 w 336"/>
                <a:gd name="T11" fmla="*/ 1014 h 1616"/>
                <a:gd name="T12" fmla="*/ 311 w 336"/>
                <a:gd name="T13" fmla="*/ 793 h 1616"/>
                <a:gd name="T14" fmla="*/ 331 w 336"/>
                <a:gd name="T15" fmla="*/ 677 h 1616"/>
                <a:gd name="T16" fmla="*/ 336 w 336"/>
                <a:gd name="T17" fmla="*/ 627 h 1616"/>
                <a:gd name="T18" fmla="*/ 331 w 336"/>
                <a:gd name="T19" fmla="*/ 532 h 1616"/>
                <a:gd name="T20" fmla="*/ 311 w 336"/>
                <a:gd name="T21" fmla="*/ 437 h 1616"/>
                <a:gd name="T22" fmla="*/ 281 w 336"/>
                <a:gd name="T23" fmla="*/ 341 h 1616"/>
                <a:gd name="T24" fmla="*/ 236 w 336"/>
                <a:gd name="T25" fmla="*/ 256 h 1616"/>
                <a:gd name="T26" fmla="*/ 186 w 336"/>
                <a:gd name="T27" fmla="*/ 171 h 1616"/>
                <a:gd name="T28" fmla="*/ 86 w 336"/>
                <a:gd name="T29" fmla="*/ 60 h 1616"/>
                <a:gd name="T30" fmla="*/ 10 w 336"/>
                <a:gd name="T31" fmla="*/ 0 h 1616"/>
                <a:gd name="T32" fmla="*/ 5 w 336"/>
                <a:gd name="T33" fmla="*/ 0 h 1616"/>
                <a:gd name="T34" fmla="*/ 0 w 336"/>
                <a:gd name="T35" fmla="*/ 5 h 1616"/>
                <a:gd name="T36" fmla="*/ 0 w 336"/>
                <a:gd name="T37" fmla="*/ 10 h 1616"/>
                <a:gd name="T38" fmla="*/ 141 w 336"/>
                <a:gd name="T39" fmla="*/ 156 h 1616"/>
                <a:gd name="T40" fmla="*/ 201 w 336"/>
                <a:gd name="T41" fmla="*/ 241 h 1616"/>
                <a:gd name="T42" fmla="*/ 251 w 336"/>
                <a:gd name="T43" fmla="*/ 326 h 1616"/>
                <a:gd name="T44" fmla="*/ 271 w 336"/>
                <a:gd name="T45" fmla="*/ 376 h 1616"/>
                <a:gd name="T46" fmla="*/ 296 w 336"/>
                <a:gd name="T47" fmla="*/ 482 h 1616"/>
                <a:gd name="T48" fmla="*/ 306 w 336"/>
                <a:gd name="T49" fmla="*/ 587 h 1616"/>
                <a:gd name="T50" fmla="*/ 301 w 336"/>
                <a:gd name="T51" fmla="*/ 692 h 1616"/>
                <a:gd name="T52" fmla="*/ 291 w 336"/>
                <a:gd name="T53" fmla="*/ 743 h 1616"/>
                <a:gd name="T54" fmla="*/ 261 w 336"/>
                <a:gd name="T55" fmla="*/ 853 h 1616"/>
                <a:gd name="T56" fmla="*/ 186 w 336"/>
                <a:gd name="T57" fmla="*/ 1069 h 1616"/>
                <a:gd name="T58" fmla="*/ 156 w 336"/>
                <a:gd name="T59" fmla="*/ 1184 h 1616"/>
                <a:gd name="T60" fmla="*/ 141 w 336"/>
                <a:gd name="T61" fmla="*/ 1289 h 1616"/>
                <a:gd name="T62" fmla="*/ 141 w 336"/>
                <a:gd name="T63" fmla="*/ 1450 h 1616"/>
                <a:gd name="T64" fmla="*/ 161 w 336"/>
                <a:gd name="T65" fmla="*/ 1555 h 1616"/>
                <a:gd name="T66" fmla="*/ 171 w 336"/>
                <a:gd name="T67" fmla="*/ 1606 h 1616"/>
                <a:gd name="T68" fmla="*/ 181 w 336"/>
                <a:gd name="T69" fmla="*/ 1616 h 1616"/>
                <a:gd name="T70" fmla="*/ 201 w 336"/>
                <a:gd name="T71" fmla="*/ 1611 h 1616"/>
                <a:gd name="T72" fmla="*/ 201 w 336"/>
                <a:gd name="T73" fmla="*/ 1595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1616">
                  <a:moveTo>
                    <a:pt x="201" y="1595"/>
                  </a:moveTo>
                  <a:lnTo>
                    <a:pt x="201" y="1595"/>
                  </a:lnTo>
                  <a:lnTo>
                    <a:pt x="191" y="1540"/>
                  </a:lnTo>
                  <a:lnTo>
                    <a:pt x="181" y="1480"/>
                  </a:lnTo>
                  <a:lnTo>
                    <a:pt x="176" y="1420"/>
                  </a:lnTo>
                  <a:lnTo>
                    <a:pt x="176" y="1360"/>
                  </a:lnTo>
                  <a:lnTo>
                    <a:pt x="176" y="1299"/>
                  </a:lnTo>
                  <a:lnTo>
                    <a:pt x="181" y="1239"/>
                  </a:lnTo>
                  <a:lnTo>
                    <a:pt x="191" y="1184"/>
                  </a:lnTo>
                  <a:lnTo>
                    <a:pt x="206" y="1124"/>
                  </a:lnTo>
                  <a:lnTo>
                    <a:pt x="206" y="1124"/>
                  </a:lnTo>
                  <a:lnTo>
                    <a:pt x="236" y="1014"/>
                  </a:lnTo>
                  <a:lnTo>
                    <a:pt x="276" y="903"/>
                  </a:lnTo>
                  <a:lnTo>
                    <a:pt x="311" y="793"/>
                  </a:lnTo>
                  <a:lnTo>
                    <a:pt x="326" y="738"/>
                  </a:lnTo>
                  <a:lnTo>
                    <a:pt x="331" y="677"/>
                  </a:lnTo>
                  <a:lnTo>
                    <a:pt x="331" y="677"/>
                  </a:lnTo>
                  <a:lnTo>
                    <a:pt x="336" y="627"/>
                  </a:lnTo>
                  <a:lnTo>
                    <a:pt x="336" y="582"/>
                  </a:lnTo>
                  <a:lnTo>
                    <a:pt x="331" y="532"/>
                  </a:lnTo>
                  <a:lnTo>
                    <a:pt x="326" y="482"/>
                  </a:lnTo>
                  <a:lnTo>
                    <a:pt x="311" y="437"/>
                  </a:lnTo>
                  <a:lnTo>
                    <a:pt x="301" y="386"/>
                  </a:lnTo>
                  <a:lnTo>
                    <a:pt x="281" y="341"/>
                  </a:lnTo>
                  <a:lnTo>
                    <a:pt x="261" y="296"/>
                  </a:lnTo>
                  <a:lnTo>
                    <a:pt x="236" y="256"/>
                  </a:lnTo>
                  <a:lnTo>
                    <a:pt x="211" y="211"/>
                  </a:lnTo>
                  <a:lnTo>
                    <a:pt x="186" y="171"/>
                  </a:lnTo>
                  <a:lnTo>
                    <a:pt x="151" y="136"/>
                  </a:lnTo>
                  <a:lnTo>
                    <a:pt x="86" y="60"/>
                  </a:lnTo>
                  <a:lnTo>
                    <a:pt x="46" y="3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6" y="80"/>
                  </a:lnTo>
                  <a:lnTo>
                    <a:pt x="141" y="156"/>
                  </a:lnTo>
                  <a:lnTo>
                    <a:pt x="171" y="196"/>
                  </a:lnTo>
                  <a:lnTo>
                    <a:pt x="201" y="241"/>
                  </a:lnTo>
                  <a:lnTo>
                    <a:pt x="226" y="281"/>
                  </a:lnTo>
                  <a:lnTo>
                    <a:pt x="251" y="326"/>
                  </a:lnTo>
                  <a:lnTo>
                    <a:pt x="251" y="326"/>
                  </a:lnTo>
                  <a:lnTo>
                    <a:pt x="271" y="376"/>
                  </a:lnTo>
                  <a:lnTo>
                    <a:pt x="286" y="427"/>
                  </a:lnTo>
                  <a:lnTo>
                    <a:pt x="296" y="482"/>
                  </a:lnTo>
                  <a:lnTo>
                    <a:pt x="301" y="532"/>
                  </a:lnTo>
                  <a:lnTo>
                    <a:pt x="306" y="587"/>
                  </a:lnTo>
                  <a:lnTo>
                    <a:pt x="306" y="637"/>
                  </a:lnTo>
                  <a:lnTo>
                    <a:pt x="301" y="692"/>
                  </a:lnTo>
                  <a:lnTo>
                    <a:pt x="291" y="743"/>
                  </a:lnTo>
                  <a:lnTo>
                    <a:pt x="291" y="743"/>
                  </a:lnTo>
                  <a:lnTo>
                    <a:pt x="276" y="798"/>
                  </a:lnTo>
                  <a:lnTo>
                    <a:pt x="261" y="853"/>
                  </a:lnTo>
                  <a:lnTo>
                    <a:pt x="221" y="963"/>
                  </a:lnTo>
                  <a:lnTo>
                    <a:pt x="186" y="1069"/>
                  </a:lnTo>
                  <a:lnTo>
                    <a:pt x="166" y="1129"/>
                  </a:lnTo>
                  <a:lnTo>
                    <a:pt x="156" y="1184"/>
                  </a:lnTo>
                  <a:lnTo>
                    <a:pt x="156" y="1184"/>
                  </a:lnTo>
                  <a:lnTo>
                    <a:pt x="141" y="1289"/>
                  </a:lnTo>
                  <a:lnTo>
                    <a:pt x="141" y="1395"/>
                  </a:lnTo>
                  <a:lnTo>
                    <a:pt x="141" y="1450"/>
                  </a:lnTo>
                  <a:lnTo>
                    <a:pt x="151" y="1505"/>
                  </a:lnTo>
                  <a:lnTo>
                    <a:pt x="161" y="1555"/>
                  </a:lnTo>
                  <a:lnTo>
                    <a:pt x="171" y="1606"/>
                  </a:lnTo>
                  <a:lnTo>
                    <a:pt x="171" y="1606"/>
                  </a:lnTo>
                  <a:lnTo>
                    <a:pt x="176" y="1611"/>
                  </a:lnTo>
                  <a:lnTo>
                    <a:pt x="181" y="1616"/>
                  </a:lnTo>
                  <a:lnTo>
                    <a:pt x="191" y="1616"/>
                  </a:lnTo>
                  <a:lnTo>
                    <a:pt x="201" y="1611"/>
                  </a:lnTo>
                  <a:lnTo>
                    <a:pt x="206" y="1606"/>
                  </a:lnTo>
                  <a:lnTo>
                    <a:pt x="201" y="1595"/>
                  </a:lnTo>
                  <a:lnTo>
                    <a:pt x="201" y="159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7" name="Freeform 30"/>
            <p:cNvSpPr>
              <a:spLocks/>
            </p:cNvSpPr>
            <p:nvPr/>
          </p:nvSpPr>
          <p:spPr bwMode="auto">
            <a:xfrm>
              <a:off x="4716463" y="3773488"/>
              <a:ext cx="876300" cy="598488"/>
            </a:xfrm>
            <a:custGeom>
              <a:avLst/>
              <a:gdLst>
                <a:gd name="T0" fmla="*/ 461 w 552"/>
                <a:gd name="T1" fmla="*/ 266 h 377"/>
                <a:gd name="T2" fmla="*/ 461 w 552"/>
                <a:gd name="T3" fmla="*/ 266 h 377"/>
                <a:gd name="T4" fmla="*/ 466 w 552"/>
                <a:gd name="T5" fmla="*/ 281 h 377"/>
                <a:gd name="T6" fmla="*/ 471 w 552"/>
                <a:gd name="T7" fmla="*/ 296 h 377"/>
                <a:gd name="T8" fmla="*/ 471 w 552"/>
                <a:gd name="T9" fmla="*/ 316 h 377"/>
                <a:gd name="T10" fmla="*/ 461 w 552"/>
                <a:gd name="T11" fmla="*/ 336 h 377"/>
                <a:gd name="T12" fmla="*/ 446 w 552"/>
                <a:gd name="T13" fmla="*/ 352 h 377"/>
                <a:gd name="T14" fmla="*/ 421 w 552"/>
                <a:gd name="T15" fmla="*/ 367 h 377"/>
                <a:gd name="T16" fmla="*/ 381 w 552"/>
                <a:gd name="T17" fmla="*/ 377 h 377"/>
                <a:gd name="T18" fmla="*/ 381 w 552"/>
                <a:gd name="T19" fmla="*/ 377 h 377"/>
                <a:gd name="T20" fmla="*/ 361 w 552"/>
                <a:gd name="T21" fmla="*/ 377 h 377"/>
                <a:gd name="T22" fmla="*/ 341 w 552"/>
                <a:gd name="T23" fmla="*/ 367 h 377"/>
                <a:gd name="T24" fmla="*/ 321 w 552"/>
                <a:gd name="T25" fmla="*/ 352 h 377"/>
                <a:gd name="T26" fmla="*/ 301 w 552"/>
                <a:gd name="T27" fmla="*/ 336 h 377"/>
                <a:gd name="T28" fmla="*/ 261 w 552"/>
                <a:gd name="T29" fmla="*/ 291 h 377"/>
                <a:gd name="T30" fmla="*/ 216 w 552"/>
                <a:gd name="T31" fmla="*/ 236 h 377"/>
                <a:gd name="T32" fmla="*/ 171 w 552"/>
                <a:gd name="T33" fmla="*/ 171 h 377"/>
                <a:gd name="T34" fmla="*/ 120 w 552"/>
                <a:gd name="T35" fmla="*/ 116 h 377"/>
                <a:gd name="T36" fmla="*/ 90 w 552"/>
                <a:gd name="T37" fmla="*/ 86 h 377"/>
                <a:gd name="T38" fmla="*/ 65 w 552"/>
                <a:gd name="T39" fmla="*/ 61 h 377"/>
                <a:gd name="T40" fmla="*/ 35 w 552"/>
                <a:gd name="T41" fmla="*/ 40 h 377"/>
                <a:gd name="T42" fmla="*/ 0 w 552"/>
                <a:gd name="T43" fmla="*/ 25 h 377"/>
                <a:gd name="T44" fmla="*/ 0 w 552"/>
                <a:gd name="T45" fmla="*/ 25 h 377"/>
                <a:gd name="T46" fmla="*/ 35 w 552"/>
                <a:gd name="T47" fmla="*/ 15 h 377"/>
                <a:gd name="T48" fmla="*/ 130 w 552"/>
                <a:gd name="T49" fmla="*/ 5 h 377"/>
                <a:gd name="T50" fmla="*/ 196 w 552"/>
                <a:gd name="T51" fmla="*/ 0 h 377"/>
                <a:gd name="T52" fmla="*/ 266 w 552"/>
                <a:gd name="T53" fmla="*/ 0 h 377"/>
                <a:gd name="T54" fmla="*/ 336 w 552"/>
                <a:gd name="T55" fmla="*/ 10 h 377"/>
                <a:gd name="T56" fmla="*/ 406 w 552"/>
                <a:gd name="T57" fmla="*/ 25 h 377"/>
                <a:gd name="T58" fmla="*/ 406 w 552"/>
                <a:gd name="T59" fmla="*/ 25 h 377"/>
                <a:gd name="T60" fmla="*/ 441 w 552"/>
                <a:gd name="T61" fmla="*/ 40 h 377"/>
                <a:gd name="T62" fmla="*/ 471 w 552"/>
                <a:gd name="T63" fmla="*/ 56 h 377"/>
                <a:gd name="T64" fmla="*/ 497 w 552"/>
                <a:gd name="T65" fmla="*/ 71 h 377"/>
                <a:gd name="T66" fmla="*/ 517 w 552"/>
                <a:gd name="T67" fmla="*/ 86 h 377"/>
                <a:gd name="T68" fmla="*/ 532 w 552"/>
                <a:gd name="T69" fmla="*/ 106 h 377"/>
                <a:gd name="T70" fmla="*/ 542 w 552"/>
                <a:gd name="T71" fmla="*/ 121 h 377"/>
                <a:gd name="T72" fmla="*/ 552 w 552"/>
                <a:gd name="T73" fmla="*/ 141 h 377"/>
                <a:gd name="T74" fmla="*/ 552 w 552"/>
                <a:gd name="T75" fmla="*/ 161 h 377"/>
                <a:gd name="T76" fmla="*/ 552 w 552"/>
                <a:gd name="T77" fmla="*/ 176 h 377"/>
                <a:gd name="T78" fmla="*/ 552 w 552"/>
                <a:gd name="T79" fmla="*/ 196 h 377"/>
                <a:gd name="T80" fmla="*/ 542 w 552"/>
                <a:gd name="T81" fmla="*/ 211 h 377"/>
                <a:gd name="T82" fmla="*/ 532 w 552"/>
                <a:gd name="T83" fmla="*/ 226 h 377"/>
                <a:gd name="T84" fmla="*/ 522 w 552"/>
                <a:gd name="T85" fmla="*/ 241 h 377"/>
                <a:gd name="T86" fmla="*/ 507 w 552"/>
                <a:gd name="T87" fmla="*/ 251 h 377"/>
                <a:gd name="T88" fmla="*/ 486 w 552"/>
                <a:gd name="T89" fmla="*/ 261 h 377"/>
                <a:gd name="T90" fmla="*/ 461 w 552"/>
                <a:gd name="T91" fmla="*/ 266 h 377"/>
                <a:gd name="T92" fmla="*/ 461 w 552"/>
                <a:gd name="T93" fmla="*/ 26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2" h="377">
                  <a:moveTo>
                    <a:pt x="461" y="266"/>
                  </a:moveTo>
                  <a:lnTo>
                    <a:pt x="461" y="266"/>
                  </a:lnTo>
                  <a:lnTo>
                    <a:pt x="466" y="281"/>
                  </a:lnTo>
                  <a:lnTo>
                    <a:pt x="471" y="296"/>
                  </a:lnTo>
                  <a:lnTo>
                    <a:pt x="471" y="316"/>
                  </a:lnTo>
                  <a:lnTo>
                    <a:pt x="461" y="336"/>
                  </a:lnTo>
                  <a:lnTo>
                    <a:pt x="446" y="352"/>
                  </a:lnTo>
                  <a:lnTo>
                    <a:pt x="421" y="367"/>
                  </a:lnTo>
                  <a:lnTo>
                    <a:pt x="381" y="377"/>
                  </a:lnTo>
                  <a:lnTo>
                    <a:pt x="381" y="377"/>
                  </a:lnTo>
                  <a:lnTo>
                    <a:pt x="361" y="377"/>
                  </a:lnTo>
                  <a:lnTo>
                    <a:pt x="341" y="367"/>
                  </a:lnTo>
                  <a:lnTo>
                    <a:pt x="321" y="352"/>
                  </a:lnTo>
                  <a:lnTo>
                    <a:pt x="301" y="336"/>
                  </a:lnTo>
                  <a:lnTo>
                    <a:pt x="261" y="291"/>
                  </a:lnTo>
                  <a:lnTo>
                    <a:pt x="216" y="236"/>
                  </a:lnTo>
                  <a:lnTo>
                    <a:pt x="171" y="171"/>
                  </a:lnTo>
                  <a:lnTo>
                    <a:pt x="120" y="116"/>
                  </a:lnTo>
                  <a:lnTo>
                    <a:pt x="90" y="86"/>
                  </a:lnTo>
                  <a:lnTo>
                    <a:pt x="65" y="61"/>
                  </a:lnTo>
                  <a:lnTo>
                    <a:pt x="35" y="4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5" y="15"/>
                  </a:lnTo>
                  <a:lnTo>
                    <a:pt x="130" y="5"/>
                  </a:lnTo>
                  <a:lnTo>
                    <a:pt x="196" y="0"/>
                  </a:lnTo>
                  <a:lnTo>
                    <a:pt x="266" y="0"/>
                  </a:lnTo>
                  <a:lnTo>
                    <a:pt x="336" y="10"/>
                  </a:lnTo>
                  <a:lnTo>
                    <a:pt x="406" y="25"/>
                  </a:lnTo>
                  <a:lnTo>
                    <a:pt x="406" y="25"/>
                  </a:lnTo>
                  <a:lnTo>
                    <a:pt x="441" y="40"/>
                  </a:lnTo>
                  <a:lnTo>
                    <a:pt x="471" y="56"/>
                  </a:lnTo>
                  <a:lnTo>
                    <a:pt x="497" y="71"/>
                  </a:lnTo>
                  <a:lnTo>
                    <a:pt x="517" y="86"/>
                  </a:lnTo>
                  <a:lnTo>
                    <a:pt x="532" y="106"/>
                  </a:lnTo>
                  <a:lnTo>
                    <a:pt x="542" y="121"/>
                  </a:lnTo>
                  <a:lnTo>
                    <a:pt x="552" y="141"/>
                  </a:lnTo>
                  <a:lnTo>
                    <a:pt x="552" y="161"/>
                  </a:lnTo>
                  <a:lnTo>
                    <a:pt x="552" y="176"/>
                  </a:lnTo>
                  <a:lnTo>
                    <a:pt x="552" y="196"/>
                  </a:lnTo>
                  <a:lnTo>
                    <a:pt x="542" y="211"/>
                  </a:lnTo>
                  <a:lnTo>
                    <a:pt x="532" y="226"/>
                  </a:lnTo>
                  <a:lnTo>
                    <a:pt x="522" y="241"/>
                  </a:lnTo>
                  <a:lnTo>
                    <a:pt x="507" y="251"/>
                  </a:lnTo>
                  <a:lnTo>
                    <a:pt x="486" y="261"/>
                  </a:lnTo>
                  <a:lnTo>
                    <a:pt x="461" y="266"/>
                  </a:lnTo>
                  <a:lnTo>
                    <a:pt x="461" y="26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8" name="Freeform 31"/>
            <p:cNvSpPr>
              <a:spLocks/>
            </p:cNvSpPr>
            <p:nvPr/>
          </p:nvSpPr>
          <p:spPr bwMode="auto">
            <a:xfrm>
              <a:off x="4716463" y="3805238"/>
              <a:ext cx="755650" cy="398463"/>
            </a:xfrm>
            <a:custGeom>
              <a:avLst/>
              <a:gdLst>
                <a:gd name="T0" fmla="*/ 0 w 476"/>
                <a:gd name="T1" fmla="*/ 5 h 251"/>
                <a:gd name="T2" fmla="*/ 0 w 476"/>
                <a:gd name="T3" fmla="*/ 5 h 251"/>
                <a:gd name="T4" fmla="*/ 35 w 476"/>
                <a:gd name="T5" fmla="*/ 5 h 251"/>
                <a:gd name="T6" fmla="*/ 70 w 476"/>
                <a:gd name="T7" fmla="*/ 10 h 251"/>
                <a:gd name="T8" fmla="*/ 140 w 476"/>
                <a:gd name="T9" fmla="*/ 25 h 251"/>
                <a:gd name="T10" fmla="*/ 206 w 476"/>
                <a:gd name="T11" fmla="*/ 51 h 251"/>
                <a:gd name="T12" fmla="*/ 271 w 476"/>
                <a:gd name="T13" fmla="*/ 81 h 251"/>
                <a:gd name="T14" fmla="*/ 271 w 476"/>
                <a:gd name="T15" fmla="*/ 81 h 251"/>
                <a:gd name="T16" fmla="*/ 326 w 476"/>
                <a:gd name="T17" fmla="*/ 121 h 251"/>
                <a:gd name="T18" fmla="*/ 371 w 476"/>
                <a:gd name="T19" fmla="*/ 161 h 251"/>
                <a:gd name="T20" fmla="*/ 466 w 476"/>
                <a:gd name="T21" fmla="*/ 251 h 251"/>
                <a:gd name="T22" fmla="*/ 466 w 476"/>
                <a:gd name="T23" fmla="*/ 251 h 251"/>
                <a:gd name="T24" fmla="*/ 471 w 476"/>
                <a:gd name="T25" fmla="*/ 251 h 251"/>
                <a:gd name="T26" fmla="*/ 476 w 476"/>
                <a:gd name="T27" fmla="*/ 251 h 251"/>
                <a:gd name="T28" fmla="*/ 476 w 476"/>
                <a:gd name="T29" fmla="*/ 246 h 251"/>
                <a:gd name="T30" fmla="*/ 476 w 476"/>
                <a:gd name="T31" fmla="*/ 241 h 251"/>
                <a:gd name="T32" fmla="*/ 476 w 476"/>
                <a:gd name="T33" fmla="*/ 241 h 251"/>
                <a:gd name="T34" fmla="*/ 456 w 476"/>
                <a:gd name="T35" fmla="*/ 216 h 251"/>
                <a:gd name="T36" fmla="*/ 436 w 476"/>
                <a:gd name="T37" fmla="*/ 186 h 251"/>
                <a:gd name="T38" fmla="*/ 381 w 476"/>
                <a:gd name="T39" fmla="*/ 141 h 251"/>
                <a:gd name="T40" fmla="*/ 326 w 476"/>
                <a:gd name="T41" fmla="*/ 96 h 251"/>
                <a:gd name="T42" fmla="*/ 266 w 476"/>
                <a:gd name="T43" fmla="*/ 61 h 251"/>
                <a:gd name="T44" fmla="*/ 266 w 476"/>
                <a:gd name="T45" fmla="*/ 61 h 251"/>
                <a:gd name="T46" fmla="*/ 206 w 476"/>
                <a:gd name="T47" fmla="*/ 30 h 251"/>
                <a:gd name="T48" fmla="*/ 135 w 476"/>
                <a:gd name="T49" fmla="*/ 10 h 251"/>
                <a:gd name="T50" fmla="*/ 105 w 476"/>
                <a:gd name="T51" fmla="*/ 5 h 251"/>
                <a:gd name="T52" fmla="*/ 70 w 476"/>
                <a:gd name="T53" fmla="*/ 0 h 251"/>
                <a:gd name="T54" fmla="*/ 35 w 476"/>
                <a:gd name="T55" fmla="*/ 0 h 251"/>
                <a:gd name="T56" fmla="*/ 0 w 476"/>
                <a:gd name="T57" fmla="*/ 0 h 251"/>
                <a:gd name="T58" fmla="*/ 0 w 476"/>
                <a:gd name="T59" fmla="*/ 0 h 251"/>
                <a:gd name="T60" fmla="*/ 0 w 476"/>
                <a:gd name="T61" fmla="*/ 5 h 251"/>
                <a:gd name="T62" fmla="*/ 0 w 476"/>
                <a:gd name="T63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6" h="251">
                  <a:moveTo>
                    <a:pt x="0" y="5"/>
                  </a:moveTo>
                  <a:lnTo>
                    <a:pt x="0" y="5"/>
                  </a:lnTo>
                  <a:lnTo>
                    <a:pt x="35" y="5"/>
                  </a:lnTo>
                  <a:lnTo>
                    <a:pt x="70" y="10"/>
                  </a:lnTo>
                  <a:lnTo>
                    <a:pt x="140" y="25"/>
                  </a:lnTo>
                  <a:lnTo>
                    <a:pt x="206" y="51"/>
                  </a:lnTo>
                  <a:lnTo>
                    <a:pt x="271" y="81"/>
                  </a:lnTo>
                  <a:lnTo>
                    <a:pt x="271" y="81"/>
                  </a:lnTo>
                  <a:lnTo>
                    <a:pt x="326" y="121"/>
                  </a:lnTo>
                  <a:lnTo>
                    <a:pt x="371" y="16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71" y="251"/>
                  </a:lnTo>
                  <a:lnTo>
                    <a:pt x="476" y="251"/>
                  </a:lnTo>
                  <a:lnTo>
                    <a:pt x="476" y="246"/>
                  </a:lnTo>
                  <a:lnTo>
                    <a:pt x="476" y="241"/>
                  </a:lnTo>
                  <a:lnTo>
                    <a:pt x="476" y="241"/>
                  </a:lnTo>
                  <a:lnTo>
                    <a:pt x="456" y="216"/>
                  </a:lnTo>
                  <a:lnTo>
                    <a:pt x="436" y="186"/>
                  </a:lnTo>
                  <a:lnTo>
                    <a:pt x="381" y="141"/>
                  </a:lnTo>
                  <a:lnTo>
                    <a:pt x="326" y="96"/>
                  </a:lnTo>
                  <a:lnTo>
                    <a:pt x="266" y="61"/>
                  </a:lnTo>
                  <a:lnTo>
                    <a:pt x="266" y="61"/>
                  </a:lnTo>
                  <a:lnTo>
                    <a:pt x="206" y="30"/>
                  </a:lnTo>
                  <a:lnTo>
                    <a:pt x="135" y="10"/>
                  </a:lnTo>
                  <a:lnTo>
                    <a:pt x="105" y="5"/>
                  </a:lnTo>
                  <a:lnTo>
                    <a:pt x="70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9" name="Freeform 32"/>
            <p:cNvSpPr>
              <a:spLocks/>
            </p:cNvSpPr>
            <p:nvPr/>
          </p:nvSpPr>
          <p:spPr bwMode="auto">
            <a:xfrm>
              <a:off x="5067300" y="4076700"/>
              <a:ext cx="309563" cy="87313"/>
            </a:xfrm>
            <a:custGeom>
              <a:avLst/>
              <a:gdLst>
                <a:gd name="T0" fmla="*/ 190 w 195"/>
                <a:gd name="T1" fmla="*/ 0 h 55"/>
                <a:gd name="T2" fmla="*/ 190 w 195"/>
                <a:gd name="T3" fmla="*/ 0 h 55"/>
                <a:gd name="T4" fmla="*/ 145 w 195"/>
                <a:gd name="T5" fmla="*/ 20 h 55"/>
                <a:gd name="T6" fmla="*/ 100 w 195"/>
                <a:gd name="T7" fmla="*/ 35 h 55"/>
                <a:gd name="T8" fmla="*/ 50 w 195"/>
                <a:gd name="T9" fmla="*/ 45 h 55"/>
                <a:gd name="T10" fmla="*/ 0 w 195"/>
                <a:gd name="T11" fmla="*/ 55 h 55"/>
                <a:gd name="T12" fmla="*/ 0 w 195"/>
                <a:gd name="T13" fmla="*/ 55 h 55"/>
                <a:gd name="T14" fmla="*/ 0 w 195"/>
                <a:gd name="T15" fmla="*/ 55 h 55"/>
                <a:gd name="T16" fmla="*/ 0 w 195"/>
                <a:gd name="T17" fmla="*/ 55 h 55"/>
                <a:gd name="T18" fmla="*/ 50 w 195"/>
                <a:gd name="T19" fmla="*/ 50 h 55"/>
                <a:gd name="T20" fmla="*/ 100 w 195"/>
                <a:gd name="T21" fmla="*/ 40 h 55"/>
                <a:gd name="T22" fmla="*/ 145 w 195"/>
                <a:gd name="T23" fmla="*/ 30 h 55"/>
                <a:gd name="T24" fmla="*/ 195 w 195"/>
                <a:gd name="T25" fmla="*/ 5 h 55"/>
                <a:gd name="T26" fmla="*/ 195 w 195"/>
                <a:gd name="T27" fmla="*/ 5 h 55"/>
                <a:gd name="T28" fmla="*/ 195 w 195"/>
                <a:gd name="T29" fmla="*/ 5 h 55"/>
                <a:gd name="T30" fmla="*/ 195 w 195"/>
                <a:gd name="T31" fmla="*/ 0 h 55"/>
                <a:gd name="T32" fmla="*/ 190 w 195"/>
                <a:gd name="T33" fmla="*/ 0 h 55"/>
                <a:gd name="T34" fmla="*/ 190 w 195"/>
                <a:gd name="T35" fmla="*/ 0 h 55"/>
                <a:gd name="T36" fmla="*/ 190 w 195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55">
                  <a:moveTo>
                    <a:pt x="190" y="0"/>
                  </a:moveTo>
                  <a:lnTo>
                    <a:pt x="190" y="0"/>
                  </a:lnTo>
                  <a:lnTo>
                    <a:pt x="145" y="20"/>
                  </a:lnTo>
                  <a:lnTo>
                    <a:pt x="100" y="35"/>
                  </a:lnTo>
                  <a:lnTo>
                    <a:pt x="5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50" y="50"/>
                  </a:lnTo>
                  <a:lnTo>
                    <a:pt x="100" y="40"/>
                  </a:lnTo>
                  <a:lnTo>
                    <a:pt x="145" y="30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0" name="Freeform 33"/>
            <p:cNvSpPr>
              <a:spLocks/>
            </p:cNvSpPr>
            <p:nvPr/>
          </p:nvSpPr>
          <p:spPr bwMode="auto">
            <a:xfrm>
              <a:off x="4954588" y="3949700"/>
              <a:ext cx="255588" cy="39688"/>
            </a:xfrm>
            <a:custGeom>
              <a:avLst/>
              <a:gdLst>
                <a:gd name="T0" fmla="*/ 161 w 161"/>
                <a:gd name="T1" fmla="*/ 0 h 25"/>
                <a:gd name="T2" fmla="*/ 161 w 161"/>
                <a:gd name="T3" fmla="*/ 0 h 25"/>
                <a:gd name="T4" fmla="*/ 121 w 161"/>
                <a:gd name="T5" fmla="*/ 0 h 25"/>
                <a:gd name="T6" fmla="*/ 81 w 161"/>
                <a:gd name="T7" fmla="*/ 5 h 25"/>
                <a:gd name="T8" fmla="*/ 41 w 161"/>
                <a:gd name="T9" fmla="*/ 15 h 25"/>
                <a:gd name="T10" fmla="*/ 0 w 161"/>
                <a:gd name="T11" fmla="*/ 15 h 25"/>
                <a:gd name="T12" fmla="*/ 0 w 161"/>
                <a:gd name="T13" fmla="*/ 15 h 25"/>
                <a:gd name="T14" fmla="*/ 0 w 161"/>
                <a:gd name="T15" fmla="*/ 15 h 25"/>
                <a:gd name="T16" fmla="*/ 0 w 161"/>
                <a:gd name="T17" fmla="*/ 15 h 25"/>
                <a:gd name="T18" fmla="*/ 21 w 161"/>
                <a:gd name="T19" fmla="*/ 20 h 25"/>
                <a:gd name="T20" fmla="*/ 41 w 161"/>
                <a:gd name="T21" fmla="*/ 25 h 25"/>
                <a:gd name="T22" fmla="*/ 81 w 161"/>
                <a:gd name="T23" fmla="*/ 20 h 25"/>
                <a:gd name="T24" fmla="*/ 161 w 161"/>
                <a:gd name="T25" fmla="*/ 5 h 25"/>
                <a:gd name="T26" fmla="*/ 161 w 161"/>
                <a:gd name="T27" fmla="*/ 5 h 25"/>
                <a:gd name="T28" fmla="*/ 161 w 161"/>
                <a:gd name="T29" fmla="*/ 0 h 25"/>
                <a:gd name="T30" fmla="*/ 161 w 161"/>
                <a:gd name="T3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25">
                  <a:moveTo>
                    <a:pt x="161" y="0"/>
                  </a:moveTo>
                  <a:lnTo>
                    <a:pt x="161" y="0"/>
                  </a:lnTo>
                  <a:lnTo>
                    <a:pt x="121" y="0"/>
                  </a:lnTo>
                  <a:lnTo>
                    <a:pt x="81" y="5"/>
                  </a:lnTo>
                  <a:lnTo>
                    <a:pt x="4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1" y="20"/>
                  </a:lnTo>
                  <a:lnTo>
                    <a:pt x="41" y="25"/>
                  </a:lnTo>
                  <a:lnTo>
                    <a:pt x="81" y="20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1" name="Freeform 34"/>
            <p:cNvSpPr>
              <a:spLocks/>
            </p:cNvSpPr>
            <p:nvPr/>
          </p:nvSpPr>
          <p:spPr bwMode="auto">
            <a:xfrm>
              <a:off x="5202238" y="3781425"/>
              <a:ext cx="63500" cy="215900"/>
            </a:xfrm>
            <a:custGeom>
              <a:avLst/>
              <a:gdLst>
                <a:gd name="T0" fmla="*/ 0 w 40"/>
                <a:gd name="T1" fmla="*/ 5 h 136"/>
                <a:gd name="T2" fmla="*/ 0 w 40"/>
                <a:gd name="T3" fmla="*/ 5 h 136"/>
                <a:gd name="T4" fmla="*/ 25 w 40"/>
                <a:gd name="T5" fmla="*/ 66 h 136"/>
                <a:gd name="T6" fmla="*/ 30 w 40"/>
                <a:gd name="T7" fmla="*/ 101 h 136"/>
                <a:gd name="T8" fmla="*/ 35 w 40"/>
                <a:gd name="T9" fmla="*/ 131 h 136"/>
                <a:gd name="T10" fmla="*/ 35 w 40"/>
                <a:gd name="T11" fmla="*/ 131 h 136"/>
                <a:gd name="T12" fmla="*/ 35 w 40"/>
                <a:gd name="T13" fmla="*/ 136 h 136"/>
                <a:gd name="T14" fmla="*/ 40 w 40"/>
                <a:gd name="T15" fmla="*/ 131 h 136"/>
                <a:gd name="T16" fmla="*/ 40 w 40"/>
                <a:gd name="T17" fmla="*/ 131 h 136"/>
                <a:gd name="T18" fmla="*/ 40 w 40"/>
                <a:gd name="T19" fmla="*/ 116 h 136"/>
                <a:gd name="T20" fmla="*/ 40 w 40"/>
                <a:gd name="T21" fmla="*/ 101 h 136"/>
                <a:gd name="T22" fmla="*/ 35 w 40"/>
                <a:gd name="T23" fmla="*/ 66 h 136"/>
                <a:gd name="T24" fmla="*/ 20 w 40"/>
                <a:gd name="T25" fmla="*/ 30 h 136"/>
                <a:gd name="T26" fmla="*/ 5 w 40"/>
                <a:gd name="T27" fmla="*/ 5 h 136"/>
                <a:gd name="T28" fmla="*/ 5 w 40"/>
                <a:gd name="T29" fmla="*/ 5 h 136"/>
                <a:gd name="T30" fmla="*/ 0 w 40"/>
                <a:gd name="T31" fmla="*/ 0 h 136"/>
                <a:gd name="T32" fmla="*/ 0 w 40"/>
                <a:gd name="T33" fmla="*/ 5 h 136"/>
                <a:gd name="T34" fmla="*/ 0 w 40"/>
                <a:gd name="T35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36">
                  <a:moveTo>
                    <a:pt x="0" y="5"/>
                  </a:moveTo>
                  <a:lnTo>
                    <a:pt x="0" y="5"/>
                  </a:lnTo>
                  <a:lnTo>
                    <a:pt x="25" y="66"/>
                  </a:lnTo>
                  <a:lnTo>
                    <a:pt x="30" y="10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6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0" y="116"/>
                  </a:lnTo>
                  <a:lnTo>
                    <a:pt x="40" y="101"/>
                  </a:lnTo>
                  <a:lnTo>
                    <a:pt x="35" y="66"/>
                  </a:lnTo>
                  <a:lnTo>
                    <a:pt x="20" y="3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2" name="Freeform 35"/>
            <p:cNvSpPr>
              <a:spLocks/>
            </p:cNvSpPr>
            <p:nvPr/>
          </p:nvSpPr>
          <p:spPr bwMode="auto">
            <a:xfrm>
              <a:off x="5432425" y="3844925"/>
              <a:ext cx="47625" cy="311150"/>
            </a:xfrm>
            <a:custGeom>
              <a:avLst/>
              <a:gdLst>
                <a:gd name="T0" fmla="*/ 0 w 30"/>
                <a:gd name="T1" fmla="*/ 5 h 196"/>
                <a:gd name="T2" fmla="*/ 0 w 30"/>
                <a:gd name="T3" fmla="*/ 5 h 196"/>
                <a:gd name="T4" fmla="*/ 10 w 30"/>
                <a:gd name="T5" fmla="*/ 51 h 196"/>
                <a:gd name="T6" fmla="*/ 15 w 30"/>
                <a:gd name="T7" fmla="*/ 96 h 196"/>
                <a:gd name="T8" fmla="*/ 15 w 30"/>
                <a:gd name="T9" fmla="*/ 96 h 196"/>
                <a:gd name="T10" fmla="*/ 15 w 30"/>
                <a:gd name="T11" fmla="*/ 121 h 196"/>
                <a:gd name="T12" fmla="*/ 10 w 30"/>
                <a:gd name="T13" fmla="*/ 146 h 196"/>
                <a:gd name="T14" fmla="*/ 0 w 30"/>
                <a:gd name="T15" fmla="*/ 196 h 196"/>
                <a:gd name="T16" fmla="*/ 0 w 30"/>
                <a:gd name="T17" fmla="*/ 196 h 196"/>
                <a:gd name="T18" fmla="*/ 0 w 30"/>
                <a:gd name="T19" fmla="*/ 196 h 196"/>
                <a:gd name="T20" fmla="*/ 5 w 30"/>
                <a:gd name="T21" fmla="*/ 196 h 196"/>
                <a:gd name="T22" fmla="*/ 5 w 30"/>
                <a:gd name="T23" fmla="*/ 196 h 196"/>
                <a:gd name="T24" fmla="*/ 20 w 30"/>
                <a:gd name="T25" fmla="*/ 181 h 196"/>
                <a:gd name="T26" fmla="*/ 25 w 30"/>
                <a:gd name="T27" fmla="*/ 156 h 196"/>
                <a:gd name="T28" fmla="*/ 30 w 30"/>
                <a:gd name="T29" fmla="*/ 131 h 196"/>
                <a:gd name="T30" fmla="*/ 30 w 30"/>
                <a:gd name="T31" fmla="*/ 101 h 196"/>
                <a:gd name="T32" fmla="*/ 30 w 30"/>
                <a:gd name="T33" fmla="*/ 71 h 196"/>
                <a:gd name="T34" fmla="*/ 25 w 30"/>
                <a:gd name="T35" fmla="*/ 46 h 196"/>
                <a:gd name="T36" fmla="*/ 15 w 30"/>
                <a:gd name="T37" fmla="*/ 21 h 196"/>
                <a:gd name="T38" fmla="*/ 5 w 30"/>
                <a:gd name="T39" fmla="*/ 0 h 196"/>
                <a:gd name="T40" fmla="*/ 5 w 30"/>
                <a:gd name="T41" fmla="*/ 0 h 196"/>
                <a:gd name="T42" fmla="*/ 0 w 30"/>
                <a:gd name="T43" fmla="*/ 0 h 196"/>
                <a:gd name="T44" fmla="*/ 0 w 30"/>
                <a:gd name="T45" fmla="*/ 5 h 196"/>
                <a:gd name="T46" fmla="*/ 0 w 30"/>
                <a:gd name="T4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196">
                  <a:moveTo>
                    <a:pt x="0" y="5"/>
                  </a:moveTo>
                  <a:lnTo>
                    <a:pt x="0" y="5"/>
                  </a:lnTo>
                  <a:lnTo>
                    <a:pt x="10" y="51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121"/>
                  </a:lnTo>
                  <a:lnTo>
                    <a:pt x="10" y="14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20" y="181"/>
                  </a:lnTo>
                  <a:lnTo>
                    <a:pt x="25" y="156"/>
                  </a:lnTo>
                  <a:lnTo>
                    <a:pt x="30" y="131"/>
                  </a:lnTo>
                  <a:lnTo>
                    <a:pt x="30" y="101"/>
                  </a:lnTo>
                  <a:lnTo>
                    <a:pt x="30" y="71"/>
                  </a:lnTo>
                  <a:lnTo>
                    <a:pt x="25" y="46"/>
                  </a:lnTo>
                  <a:lnTo>
                    <a:pt x="15" y="2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3" name="Freeform 36"/>
            <p:cNvSpPr>
              <a:spLocks/>
            </p:cNvSpPr>
            <p:nvPr/>
          </p:nvSpPr>
          <p:spPr bwMode="auto">
            <a:xfrm>
              <a:off x="5703888" y="3582988"/>
              <a:ext cx="230188" cy="995363"/>
            </a:xfrm>
            <a:custGeom>
              <a:avLst/>
              <a:gdLst>
                <a:gd name="T0" fmla="*/ 140 w 145"/>
                <a:gd name="T1" fmla="*/ 0 h 627"/>
                <a:gd name="T2" fmla="*/ 140 w 145"/>
                <a:gd name="T3" fmla="*/ 0 h 627"/>
                <a:gd name="T4" fmla="*/ 110 w 145"/>
                <a:gd name="T5" fmla="*/ 30 h 627"/>
                <a:gd name="T6" fmla="*/ 85 w 145"/>
                <a:gd name="T7" fmla="*/ 60 h 627"/>
                <a:gd name="T8" fmla="*/ 60 w 145"/>
                <a:gd name="T9" fmla="*/ 90 h 627"/>
                <a:gd name="T10" fmla="*/ 45 w 145"/>
                <a:gd name="T11" fmla="*/ 125 h 627"/>
                <a:gd name="T12" fmla="*/ 30 w 145"/>
                <a:gd name="T13" fmla="*/ 165 h 627"/>
                <a:gd name="T14" fmla="*/ 15 w 145"/>
                <a:gd name="T15" fmla="*/ 201 h 627"/>
                <a:gd name="T16" fmla="*/ 10 w 145"/>
                <a:gd name="T17" fmla="*/ 241 h 627"/>
                <a:gd name="T18" fmla="*/ 5 w 145"/>
                <a:gd name="T19" fmla="*/ 281 h 627"/>
                <a:gd name="T20" fmla="*/ 5 w 145"/>
                <a:gd name="T21" fmla="*/ 281 h 627"/>
                <a:gd name="T22" fmla="*/ 0 w 145"/>
                <a:gd name="T23" fmla="*/ 326 h 627"/>
                <a:gd name="T24" fmla="*/ 5 w 145"/>
                <a:gd name="T25" fmla="*/ 376 h 627"/>
                <a:gd name="T26" fmla="*/ 15 w 145"/>
                <a:gd name="T27" fmla="*/ 466 h 627"/>
                <a:gd name="T28" fmla="*/ 15 w 145"/>
                <a:gd name="T29" fmla="*/ 466 h 627"/>
                <a:gd name="T30" fmla="*/ 25 w 145"/>
                <a:gd name="T31" fmla="*/ 547 h 627"/>
                <a:gd name="T32" fmla="*/ 40 w 145"/>
                <a:gd name="T33" fmla="*/ 587 h 627"/>
                <a:gd name="T34" fmla="*/ 55 w 145"/>
                <a:gd name="T35" fmla="*/ 627 h 627"/>
                <a:gd name="T36" fmla="*/ 55 w 145"/>
                <a:gd name="T37" fmla="*/ 627 h 627"/>
                <a:gd name="T38" fmla="*/ 60 w 145"/>
                <a:gd name="T39" fmla="*/ 627 h 627"/>
                <a:gd name="T40" fmla="*/ 60 w 145"/>
                <a:gd name="T41" fmla="*/ 622 h 627"/>
                <a:gd name="T42" fmla="*/ 60 w 145"/>
                <a:gd name="T43" fmla="*/ 622 h 627"/>
                <a:gd name="T44" fmla="*/ 55 w 145"/>
                <a:gd name="T45" fmla="*/ 587 h 627"/>
                <a:gd name="T46" fmla="*/ 50 w 145"/>
                <a:gd name="T47" fmla="*/ 552 h 627"/>
                <a:gd name="T48" fmla="*/ 35 w 145"/>
                <a:gd name="T49" fmla="*/ 482 h 627"/>
                <a:gd name="T50" fmla="*/ 35 w 145"/>
                <a:gd name="T51" fmla="*/ 482 h 627"/>
                <a:gd name="T52" fmla="*/ 20 w 145"/>
                <a:gd name="T53" fmla="*/ 401 h 627"/>
                <a:gd name="T54" fmla="*/ 15 w 145"/>
                <a:gd name="T55" fmla="*/ 316 h 627"/>
                <a:gd name="T56" fmla="*/ 15 w 145"/>
                <a:gd name="T57" fmla="*/ 316 h 627"/>
                <a:gd name="T58" fmla="*/ 20 w 145"/>
                <a:gd name="T59" fmla="*/ 271 h 627"/>
                <a:gd name="T60" fmla="*/ 25 w 145"/>
                <a:gd name="T61" fmla="*/ 226 h 627"/>
                <a:gd name="T62" fmla="*/ 35 w 145"/>
                <a:gd name="T63" fmla="*/ 186 h 627"/>
                <a:gd name="T64" fmla="*/ 45 w 145"/>
                <a:gd name="T65" fmla="*/ 145 h 627"/>
                <a:gd name="T66" fmla="*/ 65 w 145"/>
                <a:gd name="T67" fmla="*/ 105 h 627"/>
                <a:gd name="T68" fmla="*/ 85 w 145"/>
                <a:gd name="T69" fmla="*/ 70 h 627"/>
                <a:gd name="T70" fmla="*/ 115 w 145"/>
                <a:gd name="T71" fmla="*/ 35 h 627"/>
                <a:gd name="T72" fmla="*/ 145 w 145"/>
                <a:gd name="T73" fmla="*/ 5 h 627"/>
                <a:gd name="T74" fmla="*/ 145 w 145"/>
                <a:gd name="T75" fmla="*/ 5 h 627"/>
                <a:gd name="T76" fmla="*/ 140 w 145"/>
                <a:gd name="T77" fmla="*/ 0 h 627"/>
                <a:gd name="T78" fmla="*/ 140 w 145"/>
                <a:gd name="T7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627">
                  <a:moveTo>
                    <a:pt x="140" y="0"/>
                  </a:moveTo>
                  <a:lnTo>
                    <a:pt x="140" y="0"/>
                  </a:lnTo>
                  <a:lnTo>
                    <a:pt x="110" y="30"/>
                  </a:lnTo>
                  <a:lnTo>
                    <a:pt x="85" y="60"/>
                  </a:lnTo>
                  <a:lnTo>
                    <a:pt x="60" y="90"/>
                  </a:lnTo>
                  <a:lnTo>
                    <a:pt x="45" y="125"/>
                  </a:lnTo>
                  <a:lnTo>
                    <a:pt x="30" y="165"/>
                  </a:lnTo>
                  <a:lnTo>
                    <a:pt x="15" y="201"/>
                  </a:lnTo>
                  <a:lnTo>
                    <a:pt x="10" y="241"/>
                  </a:lnTo>
                  <a:lnTo>
                    <a:pt x="5" y="281"/>
                  </a:lnTo>
                  <a:lnTo>
                    <a:pt x="5" y="281"/>
                  </a:lnTo>
                  <a:lnTo>
                    <a:pt x="0" y="326"/>
                  </a:lnTo>
                  <a:lnTo>
                    <a:pt x="5" y="376"/>
                  </a:lnTo>
                  <a:lnTo>
                    <a:pt x="15" y="466"/>
                  </a:lnTo>
                  <a:lnTo>
                    <a:pt x="15" y="466"/>
                  </a:lnTo>
                  <a:lnTo>
                    <a:pt x="25" y="547"/>
                  </a:lnTo>
                  <a:lnTo>
                    <a:pt x="40" y="587"/>
                  </a:lnTo>
                  <a:lnTo>
                    <a:pt x="55" y="627"/>
                  </a:lnTo>
                  <a:lnTo>
                    <a:pt x="55" y="627"/>
                  </a:lnTo>
                  <a:lnTo>
                    <a:pt x="60" y="627"/>
                  </a:lnTo>
                  <a:lnTo>
                    <a:pt x="60" y="622"/>
                  </a:lnTo>
                  <a:lnTo>
                    <a:pt x="60" y="622"/>
                  </a:lnTo>
                  <a:lnTo>
                    <a:pt x="55" y="587"/>
                  </a:lnTo>
                  <a:lnTo>
                    <a:pt x="50" y="552"/>
                  </a:lnTo>
                  <a:lnTo>
                    <a:pt x="35" y="482"/>
                  </a:lnTo>
                  <a:lnTo>
                    <a:pt x="35" y="482"/>
                  </a:lnTo>
                  <a:lnTo>
                    <a:pt x="20" y="401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20" y="271"/>
                  </a:lnTo>
                  <a:lnTo>
                    <a:pt x="25" y="226"/>
                  </a:lnTo>
                  <a:lnTo>
                    <a:pt x="35" y="186"/>
                  </a:lnTo>
                  <a:lnTo>
                    <a:pt x="45" y="145"/>
                  </a:lnTo>
                  <a:lnTo>
                    <a:pt x="65" y="105"/>
                  </a:lnTo>
                  <a:lnTo>
                    <a:pt x="85" y="70"/>
                  </a:lnTo>
                  <a:lnTo>
                    <a:pt x="115" y="3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4" name="Freeform 37"/>
            <p:cNvSpPr>
              <a:spLocks/>
            </p:cNvSpPr>
            <p:nvPr/>
          </p:nvSpPr>
          <p:spPr bwMode="auto">
            <a:xfrm>
              <a:off x="5624513" y="3295650"/>
              <a:ext cx="549275" cy="582613"/>
            </a:xfrm>
            <a:custGeom>
              <a:avLst/>
              <a:gdLst>
                <a:gd name="T0" fmla="*/ 105 w 346"/>
                <a:gd name="T1" fmla="*/ 306 h 367"/>
                <a:gd name="T2" fmla="*/ 105 w 346"/>
                <a:gd name="T3" fmla="*/ 306 h 367"/>
                <a:gd name="T4" fmla="*/ 105 w 346"/>
                <a:gd name="T5" fmla="*/ 321 h 367"/>
                <a:gd name="T6" fmla="*/ 110 w 346"/>
                <a:gd name="T7" fmla="*/ 331 h 367"/>
                <a:gd name="T8" fmla="*/ 115 w 346"/>
                <a:gd name="T9" fmla="*/ 346 h 367"/>
                <a:gd name="T10" fmla="*/ 125 w 346"/>
                <a:gd name="T11" fmla="*/ 357 h 367"/>
                <a:gd name="T12" fmla="*/ 145 w 346"/>
                <a:gd name="T13" fmla="*/ 367 h 367"/>
                <a:gd name="T14" fmla="*/ 165 w 346"/>
                <a:gd name="T15" fmla="*/ 367 h 367"/>
                <a:gd name="T16" fmla="*/ 195 w 346"/>
                <a:gd name="T17" fmla="*/ 362 h 367"/>
                <a:gd name="T18" fmla="*/ 195 w 346"/>
                <a:gd name="T19" fmla="*/ 362 h 367"/>
                <a:gd name="T20" fmla="*/ 210 w 346"/>
                <a:gd name="T21" fmla="*/ 351 h 367"/>
                <a:gd name="T22" fmla="*/ 220 w 346"/>
                <a:gd name="T23" fmla="*/ 341 h 367"/>
                <a:gd name="T24" fmla="*/ 230 w 346"/>
                <a:gd name="T25" fmla="*/ 326 h 367"/>
                <a:gd name="T26" fmla="*/ 241 w 346"/>
                <a:gd name="T27" fmla="*/ 306 h 367"/>
                <a:gd name="T28" fmla="*/ 256 w 346"/>
                <a:gd name="T29" fmla="*/ 266 h 367"/>
                <a:gd name="T30" fmla="*/ 266 w 346"/>
                <a:gd name="T31" fmla="*/ 211 h 367"/>
                <a:gd name="T32" fmla="*/ 276 w 346"/>
                <a:gd name="T33" fmla="*/ 156 h 367"/>
                <a:gd name="T34" fmla="*/ 291 w 346"/>
                <a:gd name="T35" fmla="*/ 101 h 367"/>
                <a:gd name="T36" fmla="*/ 316 w 346"/>
                <a:gd name="T37" fmla="*/ 45 h 367"/>
                <a:gd name="T38" fmla="*/ 326 w 346"/>
                <a:gd name="T39" fmla="*/ 25 h 367"/>
                <a:gd name="T40" fmla="*/ 346 w 346"/>
                <a:gd name="T41" fmla="*/ 0 h 367"/>
                <a:gd name="T42" fmla="*/ 346 w 346"/>
                <a:gd name="T43" fmla="*/ 0 h 367"/>
                <a:gd name="T44" fmla="*/ 316 w 346"/>
                <a:gd name="T45" fmla="*/ 5 h 367"/>
                <a:gd name="T46" fmla="*/ 246 w 346"/>
                <a:gd name="T47" fmla="*/ 25 h 367"/>
                <a:gd name="T48" fmla="*/ 200 w 346"/>
                <a:gd name="T49" fmla="*/ 40 h 367"/>
                <a:gd name="T50" fmla="*/ 150 w 346"/>
                <a:gd name="T51" fmla="*/ 66 h 367"/>
                <a:gd name="T52" fmla="*/ 105 w 346"/>
                <a:gd name="T53" fmla="*/ 91 h 367"/>
                <a:gd name="T54" fmla="*/ 60 w 346"/>
                <a:gd name="T55" fmla="*/ 126 h 367"/>
                <a:gd name="T56" fmla="*/ 60 w 346"/>
                <a:gd name="T57" fmla="*/ 126 h 367"/>
                <a:gd name="T58" fmla="*/ 25 w 346"/>
                <a:gd name="T59" fmla="*/ 161 h 367"/>
                <a:gd name="T60" fmla="*/ 5 w 346"/>
                <a:gd name="T61" fmla="*/ 196 h 367"/>
                <a:gd name="T62" fmla="*/ 0 w 346"/>
                <a:gd name="T63" fmla="*/ 231 h 367"/>
                <a:gd name="T64" fmla="*/ 5 w 346"/>
                <a:gd name="T65" fmla="*/ 261 h 367"/>
                <a:gd name="T66" fmla="*/ 15 w 346"/>
                <a:gd name="T67" fmla="*/ 281 h 367"/>
                <a:gd name="T68" fmla="*/ 40 w 346"/>
                <a:gd name="T69" fmla="*/ 301 h 367"/>
                <a:gd name="T70" fmla="*/ 70 w 346"/>
                <a:gd name="T71" fmla="*/ 306 h 367"/>
                <a:gd name="T72" fmla="*/ 105 w 346"/>
                <a:gd name="T73" fmla="*/ 306 h 367"/>
                <a:gd name="T74" fmla="*/ 105 w 346"/>
                <a:gd name="T75" fmla="*/ 30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" h="367">
                  <a:moveTo>
                    <a:pt x="105" y="306"/>
                  </a:moveTo>
                  <a:lnTo>
                    <a:pt x="105" y="306"/>
                  </a:lnTo>
                  <a:lnTo>
                    <a:pt x="105" y="321"/>
                  </a:lnTo>
                  <a:lnTo>
                    <a:pt x="110" y="331"/>
                  </a:lnTo>
                  <a:lnTo>
                    <a:pt x="115" y="346"/>
                  </a:lnTo>
                  <a:lnTo>
                    <a:pt x="125" y="357"/>
                  </a:lnTo>
                  <a:lnTo>
                    <a:pt x="145" y="367"/>
                  </a:lnTo>
                  <a:lnTo>
                    <a:pt x="165" y="367"/>
                  </a:lnTo>
                  <a:lnTo>
                    <a:pt x="195" y="362"/>
                  </a:lnTo>
                  <a:lnTo>
                    <a:pt x="195" y="362"/>
                  </a:lnTo>
                  <a:lnTo>
                    <a:pt x="210" y="351"/>
                  </a:lnTo>
                  <a:lnTo>
                    <a:pt x="220" y="341"/>
                  </a:lnTo>
                  <a:lnTo>
                    <a:pt x="230" y="326"/>
                  </a:lnTo>
                  <a:lnTo>
                    <a:pt x="241" y="306"/>
                  </a:lnTo>
                  <a:lnTo>
                    <a:pt x="256" y="266"/>
                  </a:lnTo>
                  <a:lnTo>
                    <a:pt x="266" y="211"/>
                  </a:lnTo>
                  <a:lnTo>
                    <a:pt x="276" y="156"/>
                  </a:lnTo>
                  <a:lnTo>
                    <a:pt x="291" y="101"/>
                  </a:lnTo>
                  <a:lnTo>
                    <a:pt x="316" y="45"/>
                  </a:lnTo>
                  <a:lnTo>
                    <a:pt x="326" y="25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16" y="5"/>
                  </a:lnTo>
                  <a:lnTo>
                    <a:pt x="246" y="25"/>
                  </a:lnTo>
                  <a:lnTo>
                    <a:pt x="200" y="40"/>
                  </a:lnTo>
                  <a:lnTo>
                    <a:pt x="150" y="66"/>
                  </a:lnTo>
                  <a:lnTo>
                    <a:pt x="105" y="91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25" y="161"/>
                  </a:lnTo>
                  <a:lnTo>
                    <a:pt x="5" y="196"/>
                  </a:lnTo>
                  <a:lnTo>
                    <a:pt x="0" y="231"/>
                  </a:lnTo>
                  <a:lnTo>
                    <a:pt x="5" y="261"/>
                  </a:lnTo>
                  <a:lnTo>
                    <a:pt x="15" y="281"/>
                  </a:lnTo>
                  <a:lnTo>
                    <a:pt x="40" y="301"/>
                  </a:lnTo>
                  <a:lnTo>
                    <a:pt x="70" y="306"/>
                  </a:lnTo>
                  <a:lnTo>
                    <a:pt x="105" y="306"/>
                  </a:lnTo>
                  <a:lnTo>
                    <a:pt x="105" y="30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5" name="Freeform 38"/>
            <p:cNvSpPr>
              <a:spLocks/>
            </p:cNvSpPr>
            <p:nvPr/>
          </p:nvSpPr>
          <p:spPr bwMode="auto">
            <a:xfrm>
              <a:off x="5767388" y="3295650"/>
              <a:ext cx="406400" cy="501650"/>
            </a:xfrm>
            <a:custGeom>
              <a:avLst/>
              <a:gdLst>
                <a:gd name="T0" fmla="*/ 256 w 256"/>
                <a:gd name="T1" fmla="*/ 0 h 316"/>
                <a:gd name="T2" fmla="*/ 256 w 256"/>
                <a:gd name="T3" fmla="*/ 0 h 316"/>
                <a:gd name="T4" fmla="*/ 206 w 256"/>
                <a:gd name="T5" fmla="*/ 20 h 316"/>
                <a:gd name="T6" fmla="*/ 166 w 256"/>
                <a:gd name="T7" fmla="*/ 45 h 316"/>
                <a:gd name="T8" fmla="*/ 125 w 256"/>
                <a:gd name="T9" fmla="*/ 76 h 316"/>
                <a:gd name="T10" fmla="*/ 90 w 256"/>
                <a:gd name="T11" fmla="*/ 116 h 316"/>
                <a:gd name="T12" fmla="*/ 90 w 256"/>
                <a:gd name="T13" fmla="*/ 116 h 316"/>
                <a:gd name="T14" fmla="*/ 60 w 256"/>
                <a:gd name="T15" fmla="*/ 161 h 316"/>
                <a:gd name="T16" fmla="*/ 35 w 256"/>
                <a:gd name="T17" fmla="*/ 206 h 316"/>
                <a:gd name="T18" fmla="*/ 15 w 256"/>
                <a:gd name="T19" fmla="*/ 256 h 316"/>
                <a:gd name="T20" fmla="*/ 0 w 256"/>
                <a:gd name="T21" fmla="*/ 311 h 316"/>
                <a:gd name="T22" fmla="*/ 0 w 256"/>
                <a:gd name="T23" fmla="*/ 311 h 316"/>
                <a:gd name="T24" fmla="*/ 5 w 256"/>
                <a:gd name="T25" fmla="*/ 311 h 316"/>
                <a:gd name="T26" fmla="*/ 5 w 256"/>
                <a:gd name="T27" fmla="*/ 316 h 316"/>
                <a:gd name="T28" fmla="*/ 10 w 256"/>
                <a:gd name="T29" fmla="*/ 311 h 316"/>
                <a:gd name="T30" fmla="*/ 15 w 256"/>
                <a:gd name="T31" fmla="*/ 311 h 316"/>
                <a:gd name="T32" fmla="*/ 15 w 256"/>
                <a:gd name="T33" fmla="*/ 311 h 316"/>
                <a:gd name="T34" fmla="*/ 30 w 256"/>
                <a:gd name="T35" fmla="*/ 261 h 316"/>
                <a:gd name="T36" fmla="*/ 50 w 256"/>
                <a:gd name="T37" fmla="*/ 216 h 316"/>
                <a:gd name="T38" fmla="*/ 75 w 256"/>
                <a:gd name="T39" fmla="*/ 171 h 316"/>
                <a:gd name="T40" fmla="*/ 100 w 256"/>
                <a:gd name="T41" fmla="*/ 131 h 316"/>
                <a:gd name="T42" fmla="*/ 130 w 256"/>
                <a:gd name="T43" fmla="*/ 91 h 316"/>
                <a:gd name="T44" fmla="*/ 166 w 256"/>
                <a:gd name="T45" fmla="*/ 55 h 316"/>
                <a:gd name="T46" fmla="*/ 206 w 256"/>
                <a:gd name="T47" fmla="*/ 25 h 316"/>
                <a:gd name="T48" fmla="*/ 256 w 256"/>
                <a:gd name="T49" fmla="*/ 5 h 316"/>
                <a:gd name="T50" fmla="*/ 256 w 256"/>
                <a:gd name="T51" fmla="*/ 5 h 316"/>
                <a:gd name="T52" fmla="*/ 256 w 256"/>
                <a:gd name="T53" fmla="*/ 0 h 316"/>
                <a:gd name="T54" fmla="*/ 256 w 25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316">
                  <a:moveTo>
                    <a:pt x="256" y="0"/>
                  </a:moveTo>
                  <a:lnTo>
                    <a:pt x="256" y="0"/>
                  </a:lnTo>
                  <a:lnTo>
                    <a:pt x="206" y="20"/>
                  </a:lnTo>
                  <a:lnTo>
                    <a:pt x="166" y="45"/>
                  </a:lnTo>
                  <a:lnTo>
                    <a:pt x="125" y="76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60" y="161"/>
                  </a:lnTo>
                  <a:lnTo>
                    <a:pt x="35" y="206"/>
                  </a:lnTo>
                  <a:lnTo>
                    <a:pt x="15" y="256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5" y="311"/>
                  </a:lnTo>
                  <a:lnTo>
                    <a:pt x="5" y="316"/>
                  </a:lnTo>
                  <a:lnTo>
                    <a:pt x="10" y="311"/>
                  </a:lnTo>
                  <a:lnTo>
                    <a:pt x="15" y="311"/>
                  </a:lnTo>
                  <a:lnTo>
                    <a:pt x="15" y="311"/>
                  </a:lnTo>
                  <a:lnTo>
                    <a:pt x="30" y="261"/>
                  </a:lnTo>
                  <a:lnTo>
                    <a:pt x="50" y="216"/>
                  </a:lnTo>
                  <a:lnTo>
                    <a:pt x="75" y="171"/>
                  </a:lnTo>
                  <a:lnTo>
                    <a:pt x="100" y="131"/>
                  </a:lnTo>
                  <a:lnTo>
                    <a:pt x="130" y="91"/>
                  </a:lnTo>
                  <a:lnTo>
                    <a:pt x="166" y="55"/>
                  </a:lnTo>
                  <a:lnTo>
                    <a:pt x="206" y="25"/>
                  </a:lnTo>
                  <a:lnTo>
                    <a:pt x="256" y="5"/>
                  </a:lnTo>
                  <a:lnTo>
                    <a:pt x="256" y="5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6" name="Freeform 39"/>
            <p:cNvSpPr>
              <a:spLocks/>
            </p:cNvSpPr>
            <p:nvPr/>
          </p:nvSpPr>
          <p:spPr bwMode="auto">
            <a:xfrm>
              <a:off x="5799138" y="3646488"/>
              <a:ext cx="247650" cy="39688"/>
            </a:xfrm>
            <a:custGeom>
              <a:avLst/>
              <a:gdLst>
                <a:gd name="T0" fmla="*/ 5 w 156"/>
                <a:gd name="T1" fmla="*/ 25 h 25"/>
                <a:gd name="T2" fmla="*/ 5 w 156"/>
                <a:gd name="T3" fmla="*/ 25 h 25"/>
                <a:gd name="T4" fmla="*/ 45 w 156"/>
                <a:gd name="T5" fmla="*/ 25 h 25"/>
                <a:gd name="T6" fmla="*/ 80 w 156"/>
                <a:gd name="T7" fmla="*/ 20 h 25"/>
                <a:gd name="T8" fmla="*/ 115 w 156"/>
                <a:gd name="T9" fmla="*/ 15 h 25"/>
                <a:gd name="T10" fmla="*/ 156 w 156"/>
                <a:gd name="T11" fmla="*/ 0 h 25"/>
                <a:gd name="T12" fmla="*/ 156 w 156"/>
                <a:gd name="T13" fmla="*/ 0 h 25"/>
                <a:gd name="T14" fmla="*/ 156 w 156"/>
                <a:gd name="T15" fmla="*/ 0 h 25"/>
                <a:gd name="T16" fmla="*/ 156 w 156"/>
                <a:gd name="T17" fmla="*/ 0 h 25"/>
                <a:gd name="T18" fmla="*/ 120 w 156"/>
                <a:gd name="T19" fmla="*/ 10 h 25"/>
                <a:gd name="T20" fmla="*/ 80 w 156"/>
                <a:gd name="T21" fmla="*/ 15 h 25"/>
                <a:gd name="T22" fmla="*/ 40 w 156"/>
                <a:gd name="T23" fmla="*/ 20 h 25"/>
                <a:gd name="T24" fmla="*/ 5 w 156"/>
                <a:gd name="T25" fmla="*/ 15 h 25"/>
                <a:gd name="T26" fmla="*/ 5 w 156"/>
                <a:gd name="T27" fmla="*/ 15 h 25"/>
                <a:gd name="T28" fmla="*/ 0 w 156"/>
                <a:gd name="T29" fmla="*/ 20 h 25"/>
                <a:gd name="T30" fmla="*/ 5 w 156"/>
                <a:gd name="T31" fmla="*/ 25 h 25"/>
                <a:gd name="T32" fmla="*/ 5 w 156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5">
                  <a:moveTo>
                    <a:pt x="5" y="25"/>
                  </a:moveTo>
                  <a:lnTo>
                    <a:pt x="5" y="25"/>
                  </a:lnTo>
                  <a:lnTo>
                    <a:pt x="45" y="25"/>
                  </a:lnTo>
                  <a:lnTo>
                    <a:pt x="80" y="20"/>
                  </a:lnTo>
                  <a:lnTo>
                    <a:pt x="115" y="15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20" y="10"/>
                  </a:lnTo>
                  <a:lnTo>
                    <a:pt x="80" y="15"/>
                  </a:lnTo>
                  <a:lnTo>
                    <a:pt x="4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7" name="Freeform 40"/>
            <p:cNvSpPr>
              <a:spLocks/>
            </p:cNvSpPr>
            <p:nvPr/>
          </p:nvSpPr>
          <p:spPr bwMode="auto">
            <a:xfrm>
              <a:off x="5878513" y="3479800"/>
              <a:ext cx="184150" cy="63500"/>
            </a:xfrm>
            <a:custGeom>
              <a:avLst/>
              <a:gdLst>
                <a:gd name="T0" fmla="*/ 0 w 116"/>
                <a:gd name="T1" fmla="*/ 40 h 40"/>
                <a:gd name="T2" fmla="*/ 0 w 116"/>
                <a:gd name="T3" fmla="*/ 40 h 40"/>
                <a:gd name="T4" fmla="*/ 60 w 116"/>
                <a:gd name="T5" fmla="*/ 30 h 40"/>
                <a:gd name="T6" fmla="*/ 91 w 116"/>
                <a:gd name="T7" fmla="*/ 20 h 40"/>
                <a:gd name="T8" fmla="*/ 116 w 116"/>
                <a:gd name="T9" fmla="*/ 5 h 40"/>
                <a:gd name="T10" fmla="*/ 116 w 116"/>
                <a:gd name="T11" fmla="*/ 5 h 40"/>
                <a:gd name="T12" fmla="*/ 116 w 116"/>
                <a:gd name="T13" fmla="*/ 0 h 40"/>
                <a:gd name="T14" fmla="*/ 116 w 116"/>
                <a:gd name="T15" fmla="*/ 0 h 40"/>
                <a:gd name="T16" fmla="*/ 86 w 116"/>
                <a:gd name="T17" fmla="*/ 10 h 40"/>
                <a:gd name="T18" fmla="*/ 55 w 116"/>
                <a:gd name="T19" fmla="*/ 20 h 40"/>
                <a:gd name="T20" fmla="*/ 25 w 116"/>
                <a:gd name="T21" fmla="*/ 25 h 40"/>
                <a:gd name="T22" fmla="*/ 0 w 116"/>
                <a:gd name="T23" fmla="*/ 40 h 40"/>
                <a:gd name="T24" fmla="*/ 0 w 116"/>
                <a:gd name="T25" fmla="*/ 40 h 40"/>
                <a:gd name="T26" fmla="*/ 0 w 116"/>
                <a:gd name="T27" fmla="*/ 40 h 40"/>
                <a:gd name="T28" fmla="*/ 0 w 116"/>
                <a:gd name="T2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0">
                  <a:moveTo>
                    <a:pt x="0" y="40"/>
                  </a:moveTo>
                  <a:lnTo>
                    <a:pt x="0" y="40"/>
                  </a:lnTo>
                  <a:lnTo>
                    <a:pt x="60" y="30"/>
                  </a:lnTo>
                  <a:lnTo>
                    <a:pt x="91" y="20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86" y="10"/>
                  </a:lnTo>
                  <a:lnTo>
                    <a:pt x="55" y="20"/>
                  </a:lnTo>
                  <a:lnTo>
                    <a:pt x="25" y="2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8" name="Freeform 41"/>
            <p:cNvSpPr>
              <a:spLocks/>
            </p:cNvSpPr>
            <p:nvPr/>
          </p:nvSpPr>
          <p:spPr bwMode="auto">
            <a:xfrm>
              <a:off x="5815013" y="3424238"/>
              <a:ext cx="39688" cy="158750"/>
            </a:xfrm>
            <a:custGeom>
              <a:avLst/>
              <a:gdLst>
                <a:gd name="T0" fmla="*/ 5 w 25"/>
                <a:gd name="T1" fmla="*/ 0 h 100"/>
                <a:gd name="T2" fmla="*/ 5 w 25"/>
                <a:gd name="T3" fmla="*/ 0 h 100"/>
                <a:gd name="T4" fmla="*/ 0 w 25"/>
                <a:gd name="T5" fmla="*/ 25 h 100"/>
                <a:gd name="T6" fmla="*/ 0 w 25"/>
                <a:gd name="T7" fmla="*/ 55 h 100"/>
                <a:gd name="T8" fmla="*/ 10 w 25"/>
                <a:gd name="T9" fmla="*/ 80 h 100"/>
                <a:gd name="T10" fmla="*/ 20 w 25"/>
                <a:gd name="T11" fmla="*/ 100 h 100"/>
                <a:gd name="T12" fmla="*/ 20 w 25"/>
                <a:gd name="T13" fmla="*/ 100 h 100"/>
                <a:gd name="T14" fmla="*/ 25 w 25"/>
                <a:gd name="T15" fmla="*/ 100 h 100"/>
                <a:gd name="T16" fmla="*/ 25 w 25"/>
                <a:gd name="T17" fmla="*/ 100 h 100"/>
                <a:gd name="T18" fmla="*/ 15 w 25"/>
                <a:gd name="T19" fmla="*/ 75 h 100"/>
                <a:gd name="T20" fmla="*/ 10 w 25"/>
                <a:gd name="T21" fmla="*/ 50 h 100"/>
                <a:gd name="T22" fmla="*/ 5 w 25"/>
                <a:gd name="T23" fmla="*/ 0 h 100"/>
                <a:gd name="T24" fmla="*/ 5 w 25"/>
                <a:gd name="T25" fmla="*/ 0 h 100"/>
                <a:gd name="T26" fmla="*/ 5 w 25"/>
                <a:gd name="T27" fmla="*/ 0 h 100"/>
                <a:gd name="T28" fmla="*/ 5 w 25"/>
                <a:gd name="T29" fmla="*/ 0 h 100"/>
                <a:gd name="T30" fmla="*/ 5 w 25"/>
                <a:gd name="T3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00">
                  <a:moveTo>
                    <a:pt x="5" y="0"/>
                  </a:moveTo>
                  <a:lnTo>
                    <a:pt x="5" y="0"/>
                  </a:lnTo>
                  <a:lnTo>
                    <a:pt x="0" y="25"/>
                  </a:lnTo>
                  <a:lnTo>
                    <a:pt x="0" y="55"/>
                  </a:lnTo>
                  <a:lnTo>
                    <a:pt x="10" y="8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15" y="75"/>
                  </a:lnTo>
                  <a:lnTo>
                    <a:pt x="10" y="5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9" name="Freeform 42"/>
            <p:cNvSpPr>
              <a:spLocks/>
            </p:cNvSpPr>
            <p:nvPr/>
          </p:nvSpPr>
          <p:spPr bwMode="auto">
            <a:xfrm>
              <a:off x="5680075" y="3535363"/>
              <a:ext cx="103188" cy="222250"/>
            </a:xfrm>
            <a:custGeom>
              <a:avLst/>
              <a:gdLst>
                <a:gd name="T0" fmla="*/ 0 w 65"/>
                <a:gd name="T1" fmla="*/ 0 h 140"/>
                <a:gd name="T2" fmla="*/ 0 w 65"/>
                <a:gd name="T3" fmla="*/ 0 h 140"/>
                <a:gd name="T4" fmla="*/ 0 w 65"/>
                <a:gd name="T5" fmla="*/ 20 h 140"/>
                <a:gd name="T6" fmla="*/ 0 w 65"/>
                <a:gd name="T7" fmla="*/ 40 h 140"/>
                <a:gd name="T8" fmla="*/ 15 w 65"/>
                <a:gd name="T9" fmla="*/ 80 h 140"/>
                <a:gd name="T10" fmla="*/ 15 w 65"/>
                <a:gd name="T11" fmla="*/ 80 h 140"/>
                <a:gd name="T12" fmla="*/ 35 w 65"/>
                <a:gd name="T13" fmla="*/ 115 h 140"/>
                <a:gd name="T14" fmla="*/ 50 w 65"/>
                <a:gd name="T15" fmla="*/ 130 h 140"/>
                <a:gd name="T16" fmla="*/ 65 w 65"/>
                <a:gd name="T17" fmla="*/ 140 h 140"/>
                <a:gd name="T18" fmla="*/ 65 w 65"/>
                <a:gd name="T19" fmla="*/ 140 h 140"/>
                <a:gd name="T20" fmla="*/ 65 w 65"/>
                <a:gd name="T21" fmla="*/ 135 h 140"/>
                <a:gd name="T22" fmla="*/ 65 w 65"/>
                <a:gd name="T23" fmla="*/ 135 h 140"/>
                <a:gd name="T24" fmla="*/ 65 w 65"/>
                <a:gd name="T25" fmla="*/ 135 h 140"/>
                <a:gd name="T26" fmla="*/ 45 w 65"/>
                <a:gd name="T27" fmla="*/ 105 h 140"/>
                <a:gd name="T28" fmla="*/ 25 w 65"/>
                <a:gd name="T29" fmla="*/ 75 h 140"/>
                <a:gd name="T30" fmla="*/ 25 w 65"/>
                <a:gd name="T31" fmla="*/ 75 h 140"/>
                <a:gd name="T32" fmla="*/ 10 w 65"/>
                <a:gd name="T33" fmla="*/ 40 h 140"/>
                <a:gd name="T34" fmla="*/ 0 w 65"/>
                <a:gd name="T35" fmla="*/ 0 h 140"/>
                <a:gd name="T36" fmla="*/ 0 w 65"/>
                <a:gd name="T37" fmla="*/ 0 h 140"/>
                <a:gd name="T38" fmla="*/ 0 w 65"/>
                <a:gd name="T39" fmla="*/ 0 h 140"/>
                <a:gd name="T40" fmla="*/ 0 w 65"/>
                <a:gd name="T41" fmla="*/ 0 h 140"/>
                <a:gd name="T42" fmla="*/ 0 w 65"/>
                <a:gd name="T4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4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35" y="115"/>
                  </a:lnTo>
                  <a:lnTo>
                    <a:pt x="50" y="13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45" y="10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10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273432" y="1733123"/>
            <a:ext cx="8456470" cy="393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altLang="ko-KR" sz="2400" b="1" dirty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4353" y="376241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1훈골목대장 R" pitchFamily="18" charset="-127"/>
                <a:ea typeface="1훈골목대장 R" pitchFamily="18" charset="-127"/>
              </a:rPr>
              <a:t>자유학기제</a:t>
            </a:r>
            <a:r>
              <a:rPr lang="ko-KR" altLang="en-US" sz="2800" dirty="0" smtClean="0">
                <a:latin typeface="1훈골목대장 R" pitchFamily="18" charset="-127"/>
                <a:ea typeface="1훈골목대장 R" pitchFamily="18" charset="-127"/>
              </a:rPr>
              <a:t> 운영 프로그램</a:t>
            </a:r>
            <a:endParaRPr lang="ko-KR" altLang="en-US" sz="2800" dirty="0">
              <a:latin typeface="1훈골목대장 R" pitchFamily="18" charset="-127"/>
              <a:ea typeface="1훈골목대장 R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10978" y="1089109"/>
            <a:ext cx="8458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3. 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동아리 프로그램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(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수 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5, 6, 7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교시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)</a:t>
            </a:r>
            <a:endParaRPr lang="ko-KR" altLang="en-US" sz="4000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양재튼튼체B" pitchFamily="18" charset="-127"/>
              <a:ea typeface="양재튼튼체B" pitchFamily="18" charset="-127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405892" y="2307026"/>
            <a:ext cx="8309512" cy="17649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30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(1) </a:t>
            </a:r>
            <a:r>
              <a:rPr lang="ko-KR" altLang="en-US" sz="30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명작영화 감상 </a:t>
            </a:r>
            <a:r>
              <a:rPr lang="en-US" altLang="ko-KR" sz="30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</a:t>
            </a:r>
            <a:r>
              <a:rPr lang="ko-KR" altLang="en-US" sz="3000" b="1" dirty="0" err="1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오안나</a:t>
            </a:r>
            <a:r>
              <a:rPr lang="ko-KR" altLang="en-US" sz="30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선생님</a:t>
            </a:r>
            <a:r>
              <a:rPr lang="en-US" altLang="ko-KR" sz="30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, </a:t>
            </a:r>
            <a:r>
              <a:rPr lang="ko-KR" altLang="en-US" sz="30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도서관</a:t>
            </a:r>
            <a:r>
              <a:rPr lang="en-US" altLang="ko-KR" sz="30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  </a:t>
            </a:r>
          </a:p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40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40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</a:t>
            </a:r>
            <a:r>
              <a:rPr lang="en-US" altLang="ko-KR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세계 명작영화를 감상하며 그 시대 문화 이해하기</a:t>
            </a:r>
            <a:endParaRPr lang="en-US" altLang="ko-KR" sz="28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428596" y="4429132"/>
            <a:ext cx="8501122" cy="1393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/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(2) 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스트라이크 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1 (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이형욱 선생님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, </a:t>
            </a:r>
            <a:r>
              <a:rPr lang="ko-KR" altLang="en-US" sz="2800" b="1" dirty="0" err="1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미금볼링장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 </a:t>
            </a:r>
            <a:endParaRPr lang="en-US" altLang="ko-KR" sz="2800" b="1" dirty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  <a:p>
            <a:pPr marL="609600" indent="-609600" algn="l"/>
            <a:r>
              <a:rPr lang="en-US" altLang="ko-KR" sz="23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 </a:t>
            </a:r>
            <a:r>
              <a:rPr lang="en-US" altLang="ko-KR" sz="23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</a:t>
            </a:r>
            <a:r>
              <a:rPr lang="en-US" altLang="ko-KR" sz="23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볼링 활동하기</a:t>
            </a:r>
            <a:endParaRPr lang="en-US" altLang="ko-KR" sz="2800" b="1" dirty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93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그룹 94"/>
          <p:cNvGrpSpPr/>
          <p:nvPr/>
        </p:nvGrpSpPr>
        <p:grpSpPr>
          <a:xfrm>
            <a:off x="0" y="-465"/>
            <a:ext cx="9144001" cy="1112840"/>
            <a:chOff x="0" y="-465"/>
            <a:chExt cx="9144001" cy="1112840"/>
          </a:xfrm>
        </p:grpSpPr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sp>
        <p:nvSpPr>
          <p:cNvPr id="63" name="Freeform 37"/>
          <p:cNvSpPr>
            <a:spLocks/>
          </p:cNvSpPr>
          <p:nvPr/>
        </p:nvSpPr>
        <p:spPr bwMode="auto">
          <a:xfrm rot="460187">
            <a:off x="229894" y="309622"/>
            <a:ext cx="514102" cy="545306"/>
          </a:xfrm>
          <a:custGeom>
            <a:avLst/>
            <a:gdLst>
              <a:gd name="T0" fmla="*/ 105 w 346"/>
              <a:gd name="T1" fmla="*/ 306 h 367"/>
              <a:gd name="T2" fmla="*/ 105 w 346"/>
              <a:gd name="T3" fmla="*/ 306 h 367"/>
              <a:gd name="T4" fmla="*/ 105 w 346"/>
              <a:gd name="T5" fmla="*/ 321 h 367"/>
              <a:gd name="T6" fmla="*/ 110 w 346"/>
              <a:gd name="T7" fmla="*/ 331 h 367"/>
              <a:gd name="T8" fmla="*/ 115 w 346"/>
              <a:gd name="T9" fmla="*/ 346 h 367"/>
              <a:gd name="T10" fmla="*/ 125 w 346"/>
              <a:gd name="T11" fmla="*/ 357 h 367"/>
              <a:gd name="T12" fmla="*/ 145 w 346"/>
              <a:gd name="T13" fmla="*/ 367 h 367"/>
              <a:gd name="T14" fmla="*/ 165 w 346"/>
              <a:gd name="T15" fmla="*/ 367 h 367"/>
              <a:gd name="T16" fmla="*/ 195 w 346"/>
              <a:gd name="T17" fmla="*/ 362 h 367"/>
              <a:gd name="T18" fmla="*/ 195 w 346"/>
              <a:gd name="T19" fmla="*/ 362 h 367"/>
              <a:gd name="T20" fmla="*/ 210 w 346"/>
              <a:gd name="T21" fmla="*/ 351 h 367"/>
              <a:gd name="T22" fmla="*/ 220 w 346"/>
              <a:gd name="T23" fmla="*/ 341 h 367"/>
              <a:gd name="T24" fmla="*/ 230 w 346"/>
              <a:gd name="T25" fmla="*/ 326 h 367"/>
              <a:gd name="T26" fmla="*/ 241 w 346"/>
              <a:gd name="T27" fmla="*/ 306 h 367"/>
              <a:gd name="T28" fmla="*/ 256 w 346"/>
              <a:gd name="T29" fmla="*/ 266 h 367"/>
              <a:gd name="T30" fmla="*/ 266 w 346"/>
              <a:gd name="T31" fmla="*/ 211 h 367"/>
              <a:gd name="T32" fmla="*/ 276 w 346"/>
              <a:gd name="T33" fmla="*/ 156 h 367"/>
              <a:gd name="T34" fmla="*/ 291 w 346"/>
              <a:gd name="T35" fmla="*/ 101 h 367"/>
              <a:gd name="T36" fmla="*/ 316 w 346"/>
              <a:gd name="T37" fmla="*/ 45 h 367"/>
              <a:gd name="T38" fmla="*/ 326 w 346"/>
              <a:gd name="T39" fmla="*/ 25 h 367"/>
              <a:gd name="T40" fmla="*/ 346 w 346"/>
              <a:gd name="T41" fmla="*/ 0 h 367"/>
              <a:gd name="T42" fmla="*/ 346 w 346"/>
              <a:gd name="T43" fmla="*/ 0 h 367"/>
              <a:gd name="T44" fmla="*/ 316 w 346"/>
              <a:gd name="T45" fmla="*/ 5 h 367"/>
              <a:gd name="T46" fmla="*/ 246 w 346"/>
              <a:gd name="T47" fmla="*/ 25 h 367"/>
              <a:gd name="T48" fmla="*/ 200 w 346"/>
              <a:gd name="T49" fmla="*/ 40 h 367"/>
              <a:gd name="T50" fmla="*/ 150 w 346"/>
              <a:gd name="T51" fmla="*/ 66 h 367"/>
              <a:gd name="T52" fmla="*/ 105 w 346"/>
              <a:gd name="T53" fmla="*/ 91 h 367"/>
              <a:gd name="T54" fmla="*/ 60 w 346"/>
              <a:gd name="T55" fmla="*/ 126 h 367"/>
              <a:gd name="T56" fmla="*/ 60 w 346"/>
              <a:gd name="T57" fmla="*/ 126 h 367"/>
              <a:gd name="T58" fmla="*/ 25 w 346"/>
              <a:gd name="T59" fmla="*/ 161 h 367"/>
              <a:gd name="T60" fmla="*/ 5 w 346"/>
              <a:gd name="T61" fmla="*/ 196 h 367"/>
              <a:gd name="T62" fmla="*/ 0 w 346"/>
              <a:gd name="T63" fmla="*/ 231 h 367"/>
              <a:gd name="T64" fmla="*/ 5 w 346"/>
              <a:gd name="T65" fmla="*/ 261 h 367"/>
              <a:gd name="T66" fmla="*/ 15 w 346"/>
              <a:gd name="T67" fmla="*/ 281 h 367"/>
              <a:gd name="T68" fmla="*/ 40 w 346"/>
              <a:gd name="T69" fmla="*/ 301 h 367"/>
              <a:gd name="T70" fmla="*/ 70 w 346"/>
              <a:gd name="T71" fmla="*/ 306 h 367"/>
              <a:gd name="T72" fmla="*/ 105 w 346"/>
              <a:gd name="T73" fmla="*/ 306 h 367"/>
              <a:gd name="T74" fmla="*/ 105 w 346"/>
              <a:gd name="T75" fmla="*/ 30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6" h="367">
                <a:moveTo>
                  <a:pt x="105" y="306"/>
                </a:moveTo>
                <a:lnTo>
                  <a:pt x="105" y="306"/>
                </a:lnTo>
                <a:lnTo>
                  <a:pt x="105" y="321"/>
                </a:lnTo>
                <a:lnTo>
                  <a:pt x="110" y="331"/>
                </a:lnTo>
                <a:lnTo>
                  <a:pt x="115" y="346"/>
                </a:lnTo>
                <a:lnTo>
                  <a:pt x="125" y="357"/>
                </a:lnTo>
                <a:lnTo>
                  <a:pt x="145" y="367"/>
                </a:lnTo>
                <a:lnTo>
                  <a:pt x="165" y="367"/>
                </a:lnTo>
                <a:lnTo>
                  <a:pt x="195" y="362"/>
                </a:lnTo>
                <a:lnTo>
                  <a:pt x="195" y="362"/>
                </a:lnTo>
                <a:lnTo>
                  <a:pt x="210" y="351"/>
                </a:lnTo>
                <a:lnTo>
                  <a:pt x="220" y="341"/>
                </a:lnTo>
                <a:lnTo>
                  <a:pt x="230" y="326"/>
                </a:lnTo>
                <a:lnTo>
                  <a:pt x="241" y="306"/>
                </a:lnTo>
                <a:lnTo>
                  <a:pt x="256" y="266"/>
                </a:lnTo>
                <a:lnTo>
                  <a:pt x="266" y="211"/>
                </a:lnTo>
                <a:lnTo>
                  <a:pt x="276" y="156"/>
                </a:lnTo>
                <a:lnTo>
                  <a:pt x="291" y="101"/>
                </a:lnTo>
                <a:lnTo>
                  <a:pt x="316" y="45"/>
                </a:lnTo>
                <a:lnTo>
                  <a:pt x="326" y="25"/>
                </a:lnTo>
                <a:lnTo>
                  <a:pt x="346" y="0"/>
                </a:lnTo>
                <a:lnTo>
                  <a:pt x="346" y="0"/>
                </a:lnTo>
                <a:lnTo>
                  <a:pt x="316" y="5"/>
                </a:lnTo>
                <a:lnTo>
                  <a:pt x="246" y="25"/>
                </a:lnTo>
                <a:lnTo>
                  <a:pt x="200" y="40"/>
                </a:lnTo>
                <a:lnTo>
                  <a:pt x="150" y="66"/>
                </a:lnTo>
                <a:lnTo>
                  <a:pt x="105" y="91"/>
                </a:lnTo>
                <a:lnTo>
                  <a:pt x="60" y="126"/>
                </a:lnTo>
                <a:lnTo>
                  <a:pt x="60" y="126"/>
                </a:lnTo>
                <a:lnTo>
                  <a:pt x="25" y="161"/>
                </a:lnTo>
                <a:lnTo>
                  <a:pt x="5" y="196"/>
                </a:lnTo>
                <a:lnTo>
                  <a:pt x="0" y="231"/>
                </a:lnTo>
                <a:lnTo>
                  <a:pt x="5" y="261"/>
                </a:lnTo>
                <a:lnTo>
                  <a:pt x="15" y="281"/>
                </a:lnTo>
                <a:lnTo>
                  <a:pt x="40" y="301"/>
                </a:lnTo>
                <a:lnTo>
                  <a:pt x="70" y="306"/>
                </a:lnTo>
                <a:lnTo>
                  <a:pt x="105" y="306"/>
                </a:lnTo>
                <a:lnTo>
                  <a:pt x="105" y="306"/>
                </a:lnTo>
                <a:close/>
              </a:path>
            </a:pathLst>
          </a:custGeom>
          <a:solidFill>
            <a:srgbClr val="A2C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64" name="그룹 1063"/>
          <p:cNvGrpSpPr/>
          <p:nvPr/>
        </p:nvGrpSpPr>
        <p:grpSpPr>
          <a:xfrm>
            <a:off x="8016698" y="5282765"/>
            <a:ext cx="1121908" cy="1652406"/>
            <a:chOff x="4716463" y="3295650"/>
            <a:chExt cx="2309812" cy="3402013"/>
          </a:xfrm>
        </p:grpSpPr>
        <p:sp>
          <p:nvSpPr>
            <p:cNvPr id="1028" name="Freeform 11"/>
            <p:cNvSpPr>
              <a:spLocks/>
            </p:cNvSpPr>
            <p:nvPr/>
          </p:nvSpPr>
          <p:spPr bwMode="auto">
            <a:xfrm>
              <a:off x="4740275" y="4633913"/>
              <a:ext cx="1098550" cy="733425"/>
            </a:xfrm>
            <a:custGeom>
              <a:avLst/>
              <a:gdLst>
                <a:gd name="T0" fmla="*/ 582 w 692"/>
                <a:gd name="T1" fmla="*/ 326 h 462"/>
                <a:gd name="T2" fmla="*/ 582 w 692"/>
                <a:gd name="T3" fmla="*/ 326 h 462"/>
                <a:gd name="T4" fmla="*/ 587 w 692"/>
                <a:gd name="T5" fmla="*/ 346 h 462"/>
                <a:gd name="T6" fmla="*/ 592 w 692"/>
                <a:gd name="T7" fmla="*/ 366 h 462"/>
                <a:gd name="T8" fmla="*/ 592 w 692"/>
                <a:gd name="T9" fmla="*/ 386 h 462"/>
                <a:gd name="T10" fmla="*/ 582 w 692"/>
                <a:gd name="T11" fmla="*/ 412 h 462"/>
                <a:gd name="T12" fmla="*/ 562 w 692"/>
                <a:gd name="T13" fmla="*/ 437 h 462"/>
                <a:gd name="T14" fmla="*/ 552 w 692"/>
                <a:gd name="T15" fmla="*/ 447 h 462"/>
                <a:gd name="T16" fmla="*/ 532 w 692"/>
                <a:gd name="T17" fmla="*/ 452 h 462"/>
                <a:gd name="T18" fmla="*/ 512 w 692"/>
                <a:gd name="T19" fmla="*/ 462 h 462"/>
                <a:gd name="T20" fmla="*/ 487 w 692"/>
                <a:gd name="T21" fmla="*/ 462 h 462"/>
                <a:gd name="T22" fmla="*/ 487 w 692"/>
                <a:gd name="T23" fmla="*/ 462 h 462"/>
                <a:gd name="T24" fmla="*/ 456 w 692"/>
                <a:gd name="T25" fmla="*/ 462 h 462"/>
                <a:gd name="T26" fmla="*/ 431 w 692"/>
                <a:gd name="T27" fmla="*/ 452 h 462"/>
                <a:gd name="T28" fmla="*/ 406 w 692"/>
                <a:gd name="T29" fmla="*/ 437 h 462"/>
                <a:gd name="T30" fmla="*/ 381 w 692"/>
                <a:gd name="T31" fmla="*/ 417 h 462"/>
                <a:gd name="T32" fmla="*/ 326 w 692"/>
                <a:gd name="T33" fmla="*/ 361 h 462"/>
                <a:gd name="T34" fmla="*/ 271 w 692"/>
                <a:gd name="T35" fmla="*/ 291 h 462"/>
                <a:gd name="T36" fmla="*/ 216 w 692"/>
                <a:gd name="T37" fmla="*/ 216 h 462"/>
                <a:gd name="T38" fmla="*/ 150 w 692"/>
                <a:gd name="T39" fmla="*/ 141 h 462"/>
                <a:gd name="T40" fmla="*/ 115 w 692"/>
                <a:gd name="T41" fmla="*/ 111 h 462"/>
                <a:gd name="T42" fmla="*/ 80 w 692"/>
                <a:gd name="T43" fmla="*/ 80 h 462"/>
                <a:gd name="T44" fmla="*/ 40 w 692"/>
                <a:gd name="T45" fmla="*/ 50 h 462"/>
                <a:gd name="T46" fmla="*/ 0 w 692"/>
                <a:gd name="T47" fmla="*/ 30 h 462"/>
                <a:gd name="T48" fmla="*/ 0 w 692"/>
                <a:gd name="T49" fmla="*/ 30 h 462"/>
                <a:gd name="T50" fmla="*/ 45 w 692"/>
                <a:gd name="T51" fmla="*/ 20 h 462"/>
                <a:gd name="T52" fmla="*/ 95 w 692"/>
                <a:gd name="T53" fmla="*/ 10 h 462"/>
                <a:gd name="T54" fmla="*/ 166 w 692"/>
                <a:gd name="T55" fmla="*/ 5 h 462"/>
                <a:gd name="T56" fmla="*/ 241 w 692"/>
                <a:gd name="T57" fmla="*/ 0 h 462"/>
                <a:gd name="T58" fmla="*/ 326 w 692"/>
                <a:gd name="T59" fmla="*/ 0 h 462"/>
                <a:gd name="T60" fmla="*/ 416 w 692"/>
                <a:gd name="T61" fmla="*/ 10 h 462"/>
                <a:gd name="T62" fmla="*/ 461 w 692"/>
                <a:gd name="T63" fmla="*/ 20 h 462"/>
                <a:gd name="T64" fmla="*/ 507 w 692"/>
                <a:gd name="T65" fmla="*/ 30 h 462"/>
                <a:gd name="T66" fmla="*/ 507 w 692"/>
                <a:gd name="T67" fmla="*/ 30 h 462"/>
                <a:gd name="T68" fmla="*/ 552 w 692"/>
                <a:gd name="T69" fmla="*/ 45 h 462"/>
                <a:gd name="T70" fmla="*/ 587 w 692"/>
                <a:gd name="T71" fmla="*/ 60 h 462"/>
                <a:gd name="T72" fmla="*/ 617 w 692"/>
                <a:gd name="T73" fmla="*/ 80 h 462"/>
                <a:gd name="T74" fmla="*/ 642 w 692"/>
                <a:gd name="T75" fmla="*/ 100 h 462"/>
                <a:gd name="T76" fmla="*/ 662 w 692"/>
                <a:gd name="T77" fmla="*/ 121 h 462"/>
                <a:gd name="T78" fmla="*/ 677 w 692"/>
                <a:gd name="T79" fmla="*/ 146 h 462"/>
                <a:gd name="T80" fmla="*/ 687 w 692"/>
                <a:gd name="T81" fmla="*/ 171 h 462"/>
                <a:gd name="T82" fmla="*/ 692 w 692"/>
                <a:gd name="T83" fmla="*/ 191 h 462"/>
                <a:gd name="T84" fmla="*/ 692 w 692"/>
                <a:gd name="T85" fmla="*/ 216 h 462"/>
                <a:gd name="T86" fmla="*/ 687 w 692"/>
                <a:gd name="T87" fmla="*/ 236 h 462"/>
                <a:gd name="T88" fmla="*/ 682 w 692"/>
                <a:gd name="T89" fmla="*/ 256 h 462"/>
                <a:gd name="T90" fmla="*/ 667 w 692"/>
                <a:gd name="T91" fmla="*/ 276 h 462"/>
                <a:gd name="T92" fmla="*/ 652 w 692"/>
                <a:gd name="T93" fmla="*/ 291 h 462"/>
                <a:gd name="T94" fmla="*/ 632 w 692"/>
                <a:gd name="T95" fmla="*/ 306 h 462"/>
                <a:gd name="T96" fmla="*/ 607 w 692"/>
                <a:gd name="T97" fmla="*/ 316 h 462"/>
                <a:gd name="T98" fmla="*/ 582 w 692"/>
                <a:gd name="T99" fmla="*/ 326 h 462"/>
                <a:gd name="T100" fmla="*/ 582 w 692"/>
                <a:gd name="T101" fmla="*/ 32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2" h="462">
                  <a:moveTo>
                    <a:pt x="582" y="326"/>
                  </a:moveTo>
                  <a:lnTo>
                    <a:pt x="582" y="326"/>
                  </a:lnTo>
                  <a:lnTo>
                    <a:pt x="587" y="346"/>
                  </a:lnTo>
                  <a:lnTo>
                    <a:pt x="592" y="366"/>
                  </a:lnTo>
                  <a:lnTo>
                    <a:pt x="592" y="386"/>
                  </a:lnTo>
                  <a:lnTo>
                    <a:pt x="582" y="412"/>
                  </a:lnTo>
                  <a:lnTo>
                    <a:pt x="562" y="437"/>
                  </a:lnTo>
                  <a:lnTo>
                    <a:pt x="552" y="447"/>
                  </a:lnTo>
                  <a:lnTo>
                    <a:pt x="532" y="452"/>
                  </a:lnTo>
                  <a:lnTo>
                    <a:pt x="512" y="462"/>
                  </a:lnTo>
                  <a:lnTo>
                    <a:pt x="487" y="462"/>
                  </a:lnTo>
                  <a:lnTo>
                    <a:pt x="487" y="462"/>
                  </a:lnTo>
                  <a:lnTo>
                    <a:pt x="456" y="462"/>
                  </a:lnTo>
                  <a:lnTo>
                    <a:pt x="431" y="452"/>
                  </a:lnTo>
                  <a:lnTo>
                    <a:pt x="406" y="437"/>
                  </a:lnTo>
                  <a:lnTo>
                    <a:pt x="381" y="417"/>
                  </a:lnTo>
                  <a:lnTo>
                    <a:pt x="326" y="361"/>
                  </a:lnTo>
                  <a:lnTo>
                    <a:pt x="271" y="291"/>
                  </a:lnTo>
                  <a:lnTo>
                    <a:pt x="216" y="216"/>
                  </a:lnTo>
                  <a:lnTo>
                    <a:pt x="150" y="141"/>
                  </a:lnTo>
                  <a:lnTo>
                    <a:pt x="115" y="111"/>
                  </a:lnTo>
                  <a:lnTo>
                    <a:pt x="80" y="80"/>
                  </a:lnTo>
                  <a:lnTo>
                    <a:pt x="40" y="5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5" y="20"/>
                  </a:lnTo>
                  <a:lnTo>
                    <a:pt x="95" y="10"/>
                  </a:lnTo>
                  <a:lnTo>
                    <a:pt x="166" y="5"/>
                  </a:lnTo>
                  <a:lnTo>
                    <a:pt x="241" y="0"/>
                  </a:lnTo>
                  <a:lnTo>
                    <a:pt x="326" y="0"/>
                  </a:lnTo>
                  <a:lnTo>
                    <a:pt x="416" y="10"/>
                  </a:lnTo>
                  <a:lnTo>
                    <a:pt x="461" y="20"/>
                  </a:lnTo>
                  <a:lnTo>
                    <a:pt x="507" y="30"/>
                  </a:lnTo>
                  <a:lnTo>
                    <a:pt x="507" y="30"/>
                  </a:lnTo>
                  <a:lnTo>
                    <a:pt x="552" y="45"/>
                  </a:lnTo>
                  <a:lnTo>
                    <a:pt x="587" y="60"/>
                  </a:lnTo>
                  <a:lnTo>
                    <a:pt x="617" y="80"/>
                  </a:lnTo>
                  <a:lnTo>
                    <a:pt x="642" y="100"/>
                  </a:lnTo>
                  <a:lnTo>
                    <a:pt x="662" y="121"/>
                  </a:lnTo>
                  <a:lnTo>
                    <a:pt x="677" y="146"/>
                  </a:lnTo>
                  <a:lnTo>
                    <a:pt x="687" y="171"/>
                  </a:lnTo>
                  <a:lnTo>
                    <a:pt x="692" y="191"/>
                  </a:lnTo>
                  <a:lnTo>
                    <a:pt x="692" y="216"/>
                  </a:lnTo>
                  <a:lnTo>
                    <a:pt x="687" y="236"/>
                  </a:lnTo>
                  <a:lnTo>
                    <a:pt x="682" y="256"/>
                  </a:lnTo>
                  <a:lnTo>
                    <a:pt x="667" y="276"/>
                  </a:lnTo>
                  <a:lnTo>
                    <a:pt x="652" y="291"/>
                  </a:lnTo>
                  <a:lnTo>
                    <a:pt x="632" y="306"/>
                  </a:lnTo>
                  <a:lnTo>
                    <a:pt x="607" y="316"/>
                  </a:lnTo>
                  <a:lnTo>
                    <a:pt x="582" y="326"/>
                  </a:lnTo>
                  <a:lnTo>
                    <a:pt x="582" y="32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9" name="Freeform 12"/>
            <p:cNvSpPr>
              <a:spLocks/>
            </p:cNvSpPr>
            <p:nvPr/>
          </p:nvSpPr>
          <p:spPr bwMode="auto">
            <a:xfrm>
              <a:off x="4740275" y="4673600"/>
              <a:ext cx="1154113" cy="804863"/>
            </a:xfrm>
            <a:custGeom>
              <a:avLst/>
              <a:gdLst>
                <a:gd name="T0" fmla="*/ 0 w 727"/>
                <a:gd name="T1" fmla="*/ 10 h 507"/>
                <a:gd name="T2" fmla="*/ 0 w 727"/>
                <a:gd name="T3" fmla="*/ 10 h 507"/>
                <a:gd name="T4" fmla="*/ 50 w 727"/>
                <a:gd name="T5" fmla="*/ 5 h 507"/>
                <a:gd name="T6" fmla="*/ 95 w 727"/>
                <a:gd name="T7" fmla="*/ 10 h 507"/>
                <a:gd name="T8" fmla="*/ 145 w 727"/>
                <a:gd name="T9" fmla="*/ 20 h 507"/>
                <a:gd name="T10" fmla="*/ 196 w 727"/>
                <a:gd name="T11" fmla="*/ 35 h 507"/>
                <a:gd name="T12" fmla="*/ 246 w 727"/>
                <a:gd name="T13" fmla="*/ 50 h 507"/>
                <a:gd name="T14" fmla="*/ 291 w 727"/>
                <a:gd name="T15" fmla="*/ 70 h 507"/>
                <a:gd name="T16" fmla="*/ 376 w 727"/>
                <a:gd name="T17" fmla="*/ 116 h 507"/>
                <a:gd name="T18" fmla="*/ 376 w 727"/>
                <a:gd name="T19" fmla="*/ 116 h 507"/>
                <a:gd name="T20" fmla="*/ 426 w 727"/>
                <a:gd name="T21" fmla="*/ 151 h 507"/>
                <a:gd name="T22" fmla="*/ 477 w 727"/>
                <a:gd name="T23" fmla="*/ 186 h 507"/>
                <a:gd name="T24" fmla="*/ 517 w 727"/>
                <a:gd name="T25" fmla="*/ 226 h 507"/>
                <a:gd name="T26" fmla="*/ 562 w 727"/>
                <a:gd name="T27" fmla="*/ 271 h 507"/>
                <a:gd name="T28" fmla="*/ 562 w 727"/>
                <a:gd name="T29" fmla="*/ 271 h 507"/>
                <a:gd name="T30" fmla="*/ 602 w 727"/>
                <a:gd name="T31" fmla="*/ 326 h 507"/>
                <a:gd name="T32" fmla="*/ 642 w 727"/>
                <a:gd name="T33" fmla="*/ 382 h 507"/>
                <a:gd name="T34" fmla="*/ 677 w 727"/>
                <a:gd name="T35" fmla="*/ 442 h 507"/>
                <a:gd name="T36" fmla="*/ 707 w 727"/>
                <a:gd name="T37" fmla="*/ 502 h 507"/>
                <a:gd name="T38" fmla="*/ 707 w 727"/>
                <a:gd name="T39" fmla="*/ 502 h 507"/>
                <a:gd name="T40" fmla="*/ 712 w 727"/>
                <a:gd name="T41" fmla="*/ 507 h 507"/>
                <a:gd name="T42" fmla="*/ 722 w 727"/>
                <a:gd name="T43" fmla="*/ 507 h 507"/>
                <a:gd name="T44" fmla="*/ 727 w 727"/>
                <a:gd name="T45" fmla="*/ 502 h 507"/>
                <a:gd name="T46" fmla="*/ 727 w 727"/>
                <a:gd name="T47" fmla="*/ 497 h 507"/>
                <a:gd name="T48" fmla="*/ 727 w 727"/>
                <a:gd name="T49" fmla="*/ 497 h 507"/>
                <a:gd name="T50" fmla="*/ 702 w 727"/>
                <a:gd name="T51" fmla="*/ 442 h 507"/>
                <a:gd name="T52" fmla="*/ 677 w 727"/>
                <a:gd name="T53" fmla="*/ 392 h 507"/>
                <a:gd name="T54" fmla="*/ 647 w 727"/>
                <a:gd name="T55" fmla="*/ 341 h 507"/>
                <a:gd name="T56" fmla="*/ 612 w 727"/>
                <a:gd name="T57" fmla="*/ 296 h 507"/>
                <a:gd name="T58" fmla="*/ 577 w 727"/>
                <a:gd name="T59" fmla="*/ 251 h 507"/>
                <a:gd name="T60" fmla="*/ 532 w 727"/>
                <a:gd name="T61" fmla="*/ 206 h 507"/>
                <a:gd name="T62" fmla="*/ 487 w 727"/>
                <a:gd name="T63" fmla="*/ 166 h 507"/>
                <a:gd name="T64" fmla="*/ 441 w 727"/>
                <a:gd name="T65" fmla="*/ 131 h 507"/>
                <a:gd name="T66" fmla="*/ 391 w 727"/>
                <a:gd name="T67" fmla="*/ 96 h 507"/>
                <a:gd name="T68" fmla="*/ 336 w 727"/>
                <a:gd name="T69" fmla="*/ 70 h 507"/>
                <a:gd name="T70" fmla="*/ 281 w 727"/>
                <a:gd name="T71" fmla="*/ 45 h 507"/>
                <a:gd name="T72" fmla="*/ 226 w 727"/>
                <a:gd name="T73" fmla="*/ 25 h 507"/>
                <a:gd name="T74" fmla="*/ 171 w 727"/>
                <a:gd name="T75" fmla="*/ 10 h 507"/>
                <a:gd name="T76" fmla="*/ 115 w 727"/>
                <a:gd name="T77" fmla="*/ 5 h 507"/>
                <a:gd name="T78" fmla="*/ 55 w 727"/>
                <a:gd name="T79" fmla="*/ 0 h 507"/>
                <a:gd name="T80" fmla="*/ 0 w 727"/>
                <a:gd name="T81" fmla="*/ 5 h 507"/>
                <a:gd name="T82" fmla="*/ 0 w 727"/>
                <a:gd name="T83" fmla="*/ 5 h 507"/>
                <a:gd name="T84" fmla="*/ 0 w 727"/>
                <a:gd name="T85" fmla="*/ 10 h 507"/>
                <a:gd name="T86" fmla="*/ 0 w 727"/>
                <a:gd name="T87" fmla="*/ 1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507">
                  <a:moveTo>
                    <a:pt x="0" y="10"/>
                  </a:moveTo>
                  <a:lnTo>
                    <a:pt x="0" y="10"/>
                  </a:lnTo>
                  <a:lnTo>
                    <a:pt x="50" y="5"/>
                  </a:lnTo>
                  <a:lnTo>
                    <a:pt x="95" y="10"/>
                  </a:lnTo>
                  <a:lnTo>
                    <a:pt x="145" y="20"/>
                  </a:lnTo>
                  <a:lnTo>
                    <a:pt x="196" y="35"/>
                  </a:lnTo>
                  <a:lnTo>
                    <a:pt x="246" y="50"/>
                  </a:lnTo>
                  <a:lnTo>
                    <a:pt x="291" y="70"/>
                  </a:lnTo>
                  <a:lnTo>
                    <a:pt x="376" y="116"/>
                  </a:lnTo>
                  <a:lnTo>
                    <a:pt x="376" y="116"/>
                  </a:lnTo>
                  <a:lnTo>
                    <a:pt x="426" y="151"/>
                  </a:lnTo>
                  <a:lnTo>
                    <a:pt x="477" y="186"/>
                  </a:lnTo>
                  <a:lnTo>
                    <a:pt x="517" y="226"/>
                  </a:lnTo>
                  <a:lnTo>
                    <a:pt x="562" y="271"/>
                  </a:lnTo>
                  <a:lnTo>
                    <a:pt x="562" y="271"/>
                  </a:lnTo>
                  <a:lnTo>
                    <a:pt x="602" y="326"/>
                  </a:lnTo>
                  <a:lnTo>
                    <a:pt x="642" y="382"/>
                  </a:lnTo>
                  <a:lnTo>
                    <a:pt x="677" y="442"/>
                  </a:lnTo>
                  <a:lnTo>
                    <a:pt x="707" y="502"/>
                  </a:lnTo>
                  <a:lnTo>
                    <a:pt x="707" y="502"/>
                  </a:lnTo>
                  <a:lnTo>
                    <a:pt x="712" y="507"/>
                  </a:lnTo>
                  <a:lnTo>
                    <a:pt x="722" y="507"/>
                  </a:lnTo>
                  <a:lnTo>
                    <a:pt x="727" y="502"/>
                  </a:lnTo>
                  <a:lnTo>
                    <a:pt x="727" y="497"/>
                  </a:lnTo>
                  <a:lnTo>
                    <a:pt x="727" y="497"/>
                  </a:lnTo>
                  <a:lnTo>
                    <a:pt x="702" y="442"/>
                  </a:lnTo>
                  <a:lnTo>
                    <a:pt x="677" y="392"/>
                  </a:lnTo>
                  <a:lnTo>
                    <a:pt x="647" y="341"/>
                  </a:lnTo>
                  <a:lnTo>
                    <a:pt x="612" y="296"/>
                  </a:lnTo>
                  <a:lnTo>
                    <a:pt x="577" y="251"/>
                  </a:lnTo>
                  <a:lnTo>
                    <a:pt x="532" y="206"/>
                  </a:lnTo>
                  <a:lnTo>
                    <a:pt x="487" y="166"/>
                  </a:lnTo>
                  <a:lnTo>
                    <a:pt x="441" y="131"/>
                  </a:lnTo>
                  <a:lnTo>
                    <a:pt x="391" y="96"/>
                  </a:lnTo>
                  <a:lnTo>
                    <a:pt x="336" y="70"/>
                  </a:lnTo>
                  <a:lnTo>
                    <a:pt x="281" y="45"/>
                  </a:lnTo>
                  <a:lnTo>
                    <a:pt x="226" y="25"/>
                  </a:lnTo>
                  <a:lnTo>
                    <a:pt x="171" y="10"/>
                  </a:lnTo>
                  <a:lnTo>
                    <a:pt x="115" y="5"/>
                  </a:lnTo>
                  <a:lnTo>
                    <a:pt x="5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0" name="Freeform 13"/>
            <p:cNvSpPr>
              <a:spLocks/>
            </p:cNvSpPr>
            <p:nvPr/>
          </p:nvSpPr>
          <p:spPr bwMode="auto">
            <a:xfrm>
              <a:off x="5186363" y="5000625"/>
              <a:ext cx="382588" cy="111125"/>
            </a:xfrm>
            <a:custGeom>
              <a:avLst/>
              <a:gdLst>
                <a:gd name="T0" fmla="*/ 231 w 241"/>
                <a:gd name="T1" fmla="*/ 0 h 70"/>
                <a:gd name="T2" fmla="*/ 231 w 241"/>
                <a:gd name="T3" fmla="*/ 0 h 70"/>
                <a:gd name="T4" fmla="*/ 175 w 241"/>
                <a:gd name="T5" fmla="*/ 30 h 70"/>
                <a:gd name="T6" fmla="*/ 120 w 241"/>
                <a:gd name="T7" fmla="*/ 50 h 70"/>
                <a:gd name="T8" fmla="*/ 60 w 241"/>
                <a:gd name="T9" fmla="*/ 65 h 70"/>
                <a:gd name="T10" fmla="*/ 0 w 241"/>
                <a:gd name="T11" fmla="*/ 70 h 70"/>
                <a:gd name="T12" fmla="*/ 0 w 241"/>
                <a:gd name="T13" fmla="*/ 70 h 70"/>
                <a:gd name="T14" fmla="*/ 0 w 241"/>
                <a:gd name="T15" fmla="*/ 70 h 70"/>
                <a:gd name="T16" fmla="*/ 0 w 241"/>
                <a:gd name="T17" fmla="*/ 70 h 70"/>
                <a:gd name="T18" fmla="*/ 60 w 241"/>
                <a:gd name="T19" fmla="*/ 65 h 70"/>
                <a:gd name="T20" fmla="*/ 120 w 241"/>
                <a:gd name="T21" fmla="*/ 55 h 70"/>
                <a:gd name="T22" fmla="*/ 180 w 241"/>
                <a:gd name="T23" fmla="*/ 40 h 70"/>
                <a:gd name="T24" fmla="*/ 241 w 241"/>
                <a:gd name="T25" fmla="*/ 10 h 70"/>
                <a:gd name="T26" fmla="*/ 241 w 241"/>
                <a:gd name="T27" fmla="*/ 10 h 70"/>
                <a:gd name="T28" fmla="*/ 241 w 241"/>
                <a:gd name="T29" fmla="*/ 10 h 70"/>
                <a:gd name="T30" fmla="*/ 241 w 241"/>
                <a:gd name="T31" fmla="*/ 5 h 70"/>
                <a:gd name="T32" fmla="*/ 236 w 241"/>
                <a:gd name="T33" fmla="*/ 0 h 70"/>
                <a:gd name="T34" fmla="*/ 231 w 241"/>
                <a:gd name="T35" fmla="*/ 0 h 70"/>
                <a:gd name="T36" fmla="*/ 231 w 241"/>
                <a:gd name="T3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70">
                  <a:moveTo>
                    <a:pt x="231" y="0"/>
                  </a:moveTo>
                  <a:lnTo>
                    <a:pt x="231" y="0"/>
                  </a:lnTo>
                  <a:lnTo>
                    <a:pt x="175" y="30"/>
                  </a:lnTo>
                  <a:lnTo>
                    <a:pt x="120" y="50"/>
                  </a:lnTo>
                  <a:lnTo>
                    <a:pt x="60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60" y="65"/>
                  </a:lnTo>
                  <a:lnTo>
                    <a:pt x="120" y="55"/>
                  </a:lnTo>
                  <a:lnTo>
                    <a:pt x="180" y="4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5"/>
                  </a:lnTo>
                  <a:lnTo>
                    <a:pt x="236" y="0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1" name="Freeform 14"/>
            <p:cNvSpPr>
              <a:spLocks/>
            </p:cNvSpPr>
            <p:nvPr/>
          </p:nvSpPr>
          <p:spPr bwMode="auto">
            <a:xfrm>
              <a:off x="5035550" y="4849813"/>
              <a:ext cx="317500" cy="47625"/>
            </a:xfrm>
            <a:custGeom>
              <a:avLst/>
              <a:gdLst>
                <a:gd name="T0" fmla="*/ 200 w 200"/>
                <a:gd name="T1" fmla="*/ 0 h 30"/>
                <a:gd name="T2" fmla="*/ 200 w 200"/>
                <a:gd name="T3" fmla="*/ 0 h 30"/>
                <a:gd name="T4" fmla="*/ 175 w 200"/>
                <a:gd name="T5" fmla="*/ 0 h 30"/>
                <a:gd name="T6" fmla="*/ 150 w 200"/>
                <a:gd name="T7" fmla="*/ 0 h 30"/>
                <a:gd name="T8" fmla="*/ 100 w 200"/>
                <a:gd name="T9" fmla="*/ 10 h 30"/>
                <a:gd name="T10" fmla="*/ 50 w 200"/>
                <a:gd name="T11" fmla="*/ 15 h 30"/>
                <a:gd name="T12" fmla="*/ 0 w 200"/>
                <a:gd name="T13" fmla="*/ 20 h 30"/>
                <a:gd name="T14" fmla="*/ 0 w 200"/>
                <a:gd name="T15" fmla="*/ 20 h 30"/>
                <a:gd name="T16" fmla="*/ 0 w 200"/>
                <a:gd name="T17" fmla="*/ 20 h 30"/>
                <a:gd name="T18" fmla="*/ 0 w 200"/>
                <a:gd name="T19" fmla="*/ 25 h 30"/>
                <a:gd name="T20" fmla="*/ 0 w 200"/>
                <a:gd name="T21" fmla="*/ 25 h 30"/>
                <a:gd name="T22" fmla="*/ 25 w 200"/>
                <a:gd name="T23" fmla="*/ 30 h 30"/>
                <a:gd name="T24" fmla="*/ 50 w 200"/>
                <a:gd name="T25" fmla="*/ 30 h 30"/>
                <a:gd name="T26" fmla="*/ 100 w 200"/>
                <a:gd name="T27" fmla="*/ 25 h 30"/>
                <a:gd name="T28" fmla="*/ 200 w 200"/>
                <a:gd name="T29" fmla="*/ 5 h 30"/>
                <a:gd name="T30" fmla="*/ 200 w 200"/>
                <a:gd name="T31" fmla="*/ 5 h 30"/>
                <a:gd name="T32" fmla="*/ 200 w 200"/>
                <a:gd name="T33" fmla="*/ 0 h 30"/>
                <a:gd name="T34" fmla="*/ 200 w 200"/>
                <a:gd name="T35" fmla="*/ 0 h 30"/>
                <a:gd name="T36" fmla="*/ 200 w 200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lnTo>
                    <a:pt x="200" y="0"/>
                  </a:lnTo>
                  <a:lnTo>
                    <a:pt x="175" y="0"/>
                  </a:lnTo>
                  <a:lnTo>
                    <a:pt x="150" y="0"/>
                  </a:lnTo>
                  <a:lnTo>
                    <a:pt x="100" y="10"/>
                  </a:lnTo>
                  <a:lnTo>
                    <a:pt x="5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5" y="30"/>
                  </a:lnTo>
                  <a:lnTo>
                    <a:pt x="50" y="30"/>
                  </a:lnTo>
                  <a:lnTo>
                    <a:pt x="100" y="25"/>
                  </a:lnTo>
                  <a:lnTo>
                    <a:pt x="200" y="5"/>
                  </a:lnTo>
                  <a:lnTo>
                    <a:pt x="200" y="5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2" name="Freeform 15"/>
            <p:cNvSpPr>
              <a:spLocks/>
            </p:cNvSpPr>
            <p:nvPr/>
          </p:nvSpPr>
          <p:spPr bwMode="auto">
            <a:xfrm>
              <a:off x="5337175" y="4641850"/>
              <a:ext cx="95250" cy="263525"/>
            </a:xfrm>
            <a:custGeom>
              <a:avLst/>
              <a:gdLst>
                <a:gd name="T0" fmla="*/ 0 w 60"/>
                <a:gd name="T1" fmla="*/ 5 h 166"/>
                <a:gd name="T2" fmla="*/ 0 w 60"/>
                <a:gd name="T3" fmla="*/ 5 h 166"/>
                <a:gd name="T4" fmla="*/ 20 w 60"/>
                <a:gd name="T5" fmla="*/ 45 h 166"/>
                <a:gd name="T6" fmla="*/ 35 w 60"/>
                <a:gd name="T7" fmla="*/ 80 h 166"/>
                <a:gd name="T8" fmla="*/ 45 w 60"/>
                <a:gd name="T9" fmla="*/ 121 h 166"/>
                <a:gd name="T10" fmla="*/ 50 w 60"/>
                <a:gd name="T11" fmla="*/ 161 h 166"/>
                <a:gd name="T12" fmla="*/ 50 w 60"/>
                <a:gd name="T13" fmla="*/ 161 h 166"/>
                <a:gd name="T14" fmla="*/ 50 w 60"/>
                <a:gd name="T15" fmla="*/ 166 h 166"/>
                <a:gd name="T16" fmla="*/ 55 w 60"/>
                <a:gd name="T17" fmla="*/ 161 h 166"/>
                <a:gd name="T18" fmla="*/ 55 w 60"/>
                <a:gd name="T19" fmla="*/ 161 h 166"/>
                <a:gd name="T20" fmla="*/ 60 w 60"/>
                <a:gd name="T21" fmla="*/ 141 h 166"/>
                <a:gd name="T22" fmla="*/ 60 w 60"/>
                <a:gd name="T23" fmla="*/ 121 h 166"/>
                <a:gd name="T24" fmla="*/ 50 w 60"/>
                <a:gd name="T25" fmla="*/ 80 h 166"/>
                <a:gd name="T26" fmla="*/ 30 w 60"/>
                <a:gd name="T27" fmla="*/ 35 h 166"/>
                <a:gd name="T28" fmla="*/ 5 w 60"/>
                <a:gd name="T29" fmla="*/ 0 h 166"/>
                <a:gd name="T30" fmla="*/ 5 w 60"/>
                <a:gd name="T31" fmla="*/ 0 h 166"/>
                <a:gd name="T32" fmla="*/ 5 w 60"/>
                <a:gd name="T33" fmla="*/ 0 h 166"/>
                <a:gd name="T34" fmla="*/ 0 w 60"/>
                <a:gd name="T35" fmla="*/ 5 h 166"/>
                <a:gd name="T36" fmla="*/ 0 w 60"/>
                <a:gd name="T37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166">
                  <a:moveTo>
                    <a:pt x="0" y="5"/>
                  </a:moveTo>
                  <a:lnTo>
                    <a:pt x="0" y="5"/>
                  </a:lnTo>
                  <a:lnTo>
                    <a:pt x="20" y="45"/>
                  </a:lnTo>
                  <a:lnTo>
                    <a:pt x="35" y="80"/>
                  </a:lnTo>
                  <a:lnTo>
                    <a:pt x="45" y="121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66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60" y="141"/>
                  </a:lnTo>
                  <a:lnTo>
                    <a:pt x="60" y="121"/>
                  </a:lnTo>
                  <a:lnTo>
                    <a:pt x="50" y="80"/>
                  </a:lnTo>
                  <a:lnTo>
                    <a:pt x="30" y="3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3" name="Freeform 16"/>
            <p:cNvSpPr>
              <a:spLocks/>
            </p:cNvSpPr>
            <p:nvPr/>
          </p:nvSpPr>
          <p:spPr bwMode="auto">
            <a:xfrm>
              <a:off x="5632450" y="4713288"/>
              <a:ext cx="63500" cy="390525"/>
            </a:xfrm>
            <a:custGeom>
              <a:avLst/>
              <a:gdLst>
                <a:gd name="T0" fmla="*/ 0 w 40"/>
                <a:gd name="T1" fmla="*/ 5 h 246"/>
                <a:gd name="T2" fmla="*/ 0 w 40"/>
                <a:gd name="T3" fmla="*/ 5 h 246"/>
                <a:gd name="T4" fmla="*/ 15 w 40"/>
                <a:gd name="T5" fmla="*/ 66 h 246"/>
                <a:gd name="T6" fmla="*/ 25 w 40"/>
                <a:gd name="T7" fmla="*/ 121 h 246"/>
                <a:gd name="T8" fmla="*/ 25 w 40"/>
                <a:gd name="T9" fmla="*/ 121 h 246"/>
                <a:gd name="T10" fmla="*/ 20 w 40"/>
                <a:gd name="T11" fmla="*/ 156 h 246"/>
                <a:gd name="T12" fmla="*/ 20 w 40"/>
                <a:gd name="T13" fmla="*/ 191 h 246"/>
                <a:gd name="T14" fmla="*/ 20 w 40"/>
                <a:gd name="T15" fmla="*/ 191 h 246"/>
                <a:gd name="T16" fmla="*/ 10 w 40"/>
                <a:gd name="T17" fmla="*/ 216 h 246"/>
                <a:gd name="T18" fmla="*/ 5 w 40"/>
                <a:gd name="T19" fmla="*/ 246 h 246"/>
                <a:gd name="T20" fmla="*/ 5 w 40"/>
                <a:gd name="T21" fmla="*/ 246 h 246"/>
                <a:gd name="T22" fmla="*/ 10 w 40"/>
                <a:gd name="T23" fmla="*/ 246 h 246"/>
                <a:gd name="T24" fmla="*/ 10 w 40"/>
                <a:gd name="T25" fmla="*/ 246 h 246"/>
                <a:gd name="T26" fmla="*/ 10 w 40"/>
                <a:gd name="T27" fmla="*/ 246 h 246"/>
                <a:gd name="T28" fmla="*/ 25 w 40"/>
                <a:gd name="T29" fmla="*/ 221 h 246"/>
                <a:gd name="T30" fmla="*/ 35 w 40"/>
                <a:gd name="T31" fmla="*/ 196 h 246"/>
                <a:gd name="T32" fmla="*/ 40 w 40"/>
                <a:gd name="T33" fmla="*/ 161 h 246"/>
                <a:gd name="T34" fmla="*/ 40 w 40"/>
                <a:gd name="T35" fmla="*/ 136 h 246"/>
                <a:gd name="T36" fmla="*/ 40 w 40"/>
                <a:gd name="T37" fmla="*/ 136 h 246"/>
                <a:gd name="T38" fmla="*/ 35 w 40"/>
                <a:gd name="T39" fmla="*/ 101 h 246"/>
                <a:gd name="T40" fmla="*/ 30 w 40"/>
                <a:gd name="T41" fmla="*/ 66 h 246"/>
                <a:gd name="T42" fmla="*/ 20 w 40"/>
                <a:gd name="T43" fmla="*/ 35 h 246"/>
                <a:gd name="T44" fmla="*/ 5 w 40"/>
                <a:gd name="T45" fmla="*/ 5 h 246"/>
                <a:gd name="T46" fmla="*/ 5 w 40"/>
                <a:gd name="T47" fmla="*/ 5 h 246"/>
                <a:gd name="T48" fmla="*/ 5 w 40"/>
                <a:gd name="T49" fmla="*/ 0 h 246"/>
                <a:gd name="T50" fmla="*/ 0 w 40"/>
                <a:gd name="T51" fmla="*/ 5 h 246"/>
                <a:gd name="T52" fmla="*/ 0 w 40"/>
                <a:gd name="T53" fmla="*/ 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246">
                  <a:moveTo>
                    <a:pt x="0" y="5"/>
                  </a:moveTo>
                  <a:lnTo>
                    <a:pt x="0" y="5"/>
                  </a:lnTo>
                  <a:lnTo>
                    <a:pt x="15" y="66"/>
                  </a:lnTo>
                  <a:lnTo>
                    <a:pt x="25" y="121"/>
                  </a:lnTo>
                  <a:lnTo>
                    <a:pt x="25" y="121"/>
                  </a:lnTo>
                  <a:lnTo>
                    <a:pt x="20" y="156"/>
                  </a:lnTo>
                  <a:lnTo>
                    <a:pt x="20" y="191"/>
                  </a:lnTo>
                  <a:lnTo>
                    <a:pt x="20" y="191"/>
                  </a:lnTo>
                  <a:lnTo>
                    <a:pt x="10" y="21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25" y="221"/>
                  </a:lnTo>
                  <a:lnTo>
                    <a:pt x="35" y="196"/>
                  </a:lnTo>
                  <a:lnTo>
                    <a:pt x="40" y="161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5" y="101"/>
                  </a:lnTo>
                  <a:lnTo>
                    <a:pt x="30" y="66"/>
                  </a:lnTo>
                  <a:lnTo>
                    <a:pt x="20" y="3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4" name="Freeform 17"/>
            <p:cNvSpPr>
              <a:spLocks/>
            </p:cNvSpPr>
            <p:nvPr/>
          </p:nvSpPr>
          <p:spPr bwMode="auto">
            <a:xfrm>
              <a:off x="5854700" y="5272088"/>
              <a:ext cx="1171575" cy="715963"/>
            </a:xfrm>
            <a:custGeom>
              <a:avLst/>
              <a:gdLst>
                <a:gd name="T0" fmla="*/ 85 w 738"/>
                <a:gd name="T1" fmla="*/ 290 h 451"/>
                <a:gd name="T2" fmla="*/ 85 w 738"/>
                <a:gd name="T3" fmla="*/ 290 h 451"/>
                <a:gd name="T4" fmla="*/ 75 w 738"/>
                <a:gd name="T5" fmla="*/ 306 h 451"/>
                <a:gd name="T6" fmla="*/ 70 w 738"/>
                <a:gd name="T7" fmla="*/ 326 h 451"/>
                <a:gd name="T8" fmla="*/ 65 w 738"/>
                <a:gd name="T9" fmla="*/ 351 h 451"/>
                <a:gd name="T10" fmla="*/ 65 w 738"/>
                <a:gd name="T11" fmla="*/ 376 h 451"/>
                <a:gd name="T12" fmla="*/ 70 w 738"/>
                <a:gd name="T13" fmla="*/ 391 h 451"/>
                <a:gd name="T14" fmla="*/ 80 w 738"/>
                <a:gd name="T15" fmla="*/ 401 h 451"/>
                <a:gd name="T16" fmla="*/ 90 w 738"/>
                <a:gd name="T17" fmla="*/ 416 h 451"/>
                <a:gd name="T18" fmla="*/ 111 w 738"/>
                <a:gd name="T19" fmla="*/ 426 h 451"/>
                <a:gd name="T20" fmla="*/ 131 w 738"/>
                <a:gd name="T21" fmla="*/ 436 h 451"/>
                <a:gd name="T22" fmla="*/ 156 w 738"/>
                <a:gd name="T23" fmla="*/ 446 h 451"/>
                <a:gd name="T24" fmla="*/ 156 w 738"/>
                <a:gd name="T25" fmla="*/ 446 h 451"/>
                <a:gd name="T26" fmla="*/ 181 w 738"/>
                <a:gd name="T27" fmla="*/ 451 h 451"/>
                <a:gd name="T28" fmla="*/ 211 w 738"/>
                <a:gd name="T29" fmla="*/ 446 h 451"/>
                <a:gd name="T30" fmla="*/ 241 w 738"/>
                <a:gd name="T31" fmla="*/ 436 h 451"/>
                <a:gd name="T32" fmla="*/ 271 w 738"/>
                <a:gd name="T33" fmla="*/ 416 h 451"/>
                <a:gd name="T34" fmla="*/ 336 w 738"/>
                <a:gd name="T35" fmla="*/ 371 h 451"/>
                <a:gd name="T36" fmla="*/ 406 w 738"/>
                <a:gd name="T37" fmla="*/ 311 h 451"/>
                <a:gd name="T38" fmla="*/ 482 w 738"/>
                <a:gd name="T39" fmla="*/ 245 h 451"/>
                <a:gd name="T40" fmla="*/ 562 w 738"/>
                <a:gd name="T41" fmla="*/ 185 h 451"/>
                <a:gd name="T42" fmla="*/ 602 w 738"/>
                <a:gd name="T43" fmla="*/ 155 h 451"/>
                <a:gd name="T44" fmla="*/ 647 w 738"/>
                <a:gd name="T45" fmla="*/ 135 h 451"/>
                <a:gd name="T46" fmla="*/ 692 w 738"/>
                <a:gd name="T47" fmla="*/ 115 h 451"/>
                <a:gd name="T48" fmla="*/ 738 w 738"/>
                <a:gd name="T49" fmla="*/ 100 h 451"/>
                <a:gd name="T50" fmla="*/ 738 w 738"/>
                <a:gd name="T51" fmla="*/ 100 h 451"/>
                <a:gd name="T52" fmla="*/ 692 w 738"/>
                <a:gd name="T53" fmla="*/ 80 h 451"/>
                <a:gd name="T54" fmla="*/ 642 w 738"/>
                <a:gd name="T55" fmla="*/ 65 h 451"/>
                <a:gd name="T56" fmla="*/ 577 w 738"/>
                <a:gd name="T57" fmla="*/ 45 h 451"/>
                <a:gd name="T58" fmla="*/ 502 w 738"/>
                <a:gd name="T59" fmla="*/ 25 h 451"/>
                <a:gd name="T60" fmla="*/ 411 w 738"/>
                <a:gd name="T61" fmla="*/ 10 h 451"/>
                <a:gd name="T62" fmla="*/ 321 w 738"/>
                <a:gd name="T63" fmla="*/ 0 h 451"/>
                <a:gd name="T64" fmla="*/ 276 w 738"/>
                <a:gd name="T65" fmla="*/ 0 h 451"/>
                <a:gd name="T66" fmla="*/ 226 w 738"/>
                <a:gd name="T67" fmla="*/ 5 h 451"/>
                <a:gd name="T68" fmla="*/ 226 w 738"/>
                <a:gd name="T69" fmla="*/ 5 h 451"/>
                <a:gd name="T70" fmla="*/ 181 w 738"/>
                <a:gd name="T71" fmla="*/ 15 h 451"/>
                <a:gd name="T72" fmla="*/ 141 w 738"/>
                <a:gd name="T73" fmla="*/ 25 h 451"/>
                <a:gd name="T74" fmla="*/ 106 w 738"/>
                <a:gd name="T75" fmla="*/ 35 h 451"/>
                <a:gd name="T76" fmla="*/ 75 w 738"/>
                <a:gd name="T77" fmla="*/ 55 h 451"/>
                <a:gd name="T78" fmla="*/ 50 w 738"/>
                <a:gd name="T79" fmla="*/ 70 h 451"/>
                <a:gd name="T80" fmla="*/ 30 w 738"/>
                <a:gd name="T81" fmla="*/ 90 h 451"/>
                <a:gd name="T82" fmla="*/ 15 w 738"/>
                <a:gd name="T83" fmla="*/ 110 h 451"/>
                <a:gd name="T84" fmla="*/ 5 w 738"/>
                <a:gd name="T85" fmla="*/ 135 h 451"/>
                <a:gd name="T86" fmla="*/ 0 w 738"/>
                <a:gd name="T87" fmla="*/ 155 h 451"/>
                <a:gd name="T88" fmla="*/ 0 w 738"/>
                <a:gd name="T89" fmla="*/ 180 h 451"/>
                <a:gd name="T90" fmla="*/ 0 w 738"/>
                <a:gd name="T91" fmla="*/ 200 h 451"/>
                <a:gd name="T92" fmla="*/ 10 w 738"/>
                <a:gd name="T93" fmla="*/ 220 h 451"/>
                <a:gd name="T94" fmla="*/ 25 w 738"/>
                <a:gd name="T95" fmla="*/ 240 h 451"/>
                <a:gd name="T96" fmla="*/ 40 w 738"/>
                <a:gd name="T97" fmla="*/ 260 h 451"/>
                <a:gd name="T98" fmla="*/ 60 w 738"/>
                <a:gd name="T99" fmla="*/ 275 h 451"/>
                <a:gd name="T100" fmla="*/ 85 w 738"/>
                <a:gd name="T101" fmla="*/ 290 h 451"/>
                <a:gd name="T102" fmla="*/ 85 w 738"/>
                <a:gd name="T103" fmla="*/ 29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8" h="451">
                  <a:moveTo>
                    <a:pt x="85" y="290"/>
                  </a:moveTo>
                  <a:lnTo>
                    <a:pt x="85" y="290"/>
                  </a:lnTo>
                  <a:lnTo>
                    <a:pt x="75" y="306"/>
                  </a:lnTo>
                  <a:lnTo>
                    <a:pt x="70" y="326"/>
                  </a:lnTo>
                  <a:lnTo>
                    <a:pt x="65" y="351"/>
                  </a:lnTo>
                  <a:lnTo>
                    <a:pt x="65" y="376"/>
                  </a:lnTo>
                  <a:lnTo>
                    <a:pt x="70" y="391"/>
                  </a:lnTo>
                  <a:lnTo>
                    <a:pt x="80" y="401"/>
                  </a:lnTo>
                  <a:lnTo>
                    <a:pt x="90" y="416"/>
                  </a:lnTo>
                  <a:lnTo>
                    <a:pt x="111" y="426"/>
                  </a:lnTo>
                  <a:lnTo>
                    <a:pt x="131" y="436"/>
                  </a:lnTo>
                  <a:lnTo>
                    <a:pt x="156" y="446"/>
                  </a:lnTo>
                  <a:lnTo>
                    <a:pt x="156" y="446"/>
                  </a:lnTo>
                  <a:lnTo>
                    <a:pt x="181" y="451"/>
                  </a:lnTo>
                  <a:lnTo>
                    <a:pt x="211" y="446"/>
                  </a:lnTo>
                  <a:lnTo>
                    <a:pt x="241" y="436"/>
                  </a:lnTo>
                  <a:lnTo>
                    <a:pt x="271" y="416"/>
                  </a:lnTo>
                  <a:lnTo>
                    <a:pt x="336" y="371"/>
                  </a:lnTo>
                  <a:lnTo>
                    <a:pt x="406" y="311"/>
                  </a:lnTo>
                  <a:lnTo>
                    <a:pt x="482" y="245"/>
                  </a:lnTo>
                  <a:lnTo>
                    <a:pt x="562" y="185"/>
                  </a:lnTo>
                  <a:lnTo>
                    <a:pt x="602" y="155"/>
                  </a:lnTo>
                  <a:lnTo>
                    <a:pt x="647" y="135"/>
                  </a:lnTo>
                  <a:lnTo>
                    <a:pt x="692" y="115"/>
                  </a:lnTo>
                  <a:lnTo>
                    <a:pt x="738" y="100"/>
                  </a:lnTo>
                  <a:lnTo>
                    <a:pt x="738" y="100"/>
                  </a:lnTo>
                  <a:lnTo>
                    <a:pt x="692" y="80"/>
                  </a:lnTo>
                  <a:lnTo>
                    <a:pt x="642" y="65"/>
                  </a:lnTo>
                  <a:lnTo>
                    <a:pt x="577" y="45"/>
                  </a:lnTo>
                  <a:lnTo>
                    <a:pt x="502" y="25"/>
                  </a:lnTo>
                  <a:lnTo>
                    <a:pt x="411" y="10"/>
                  </a:lnTo>
                  <a:lnTo>
                    <a:pt x="321" y="0"/>
                  </a:lnTo>
                  <a:lnTo>
                    <a:pt x="276" y="0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181" y="15"/>
                  </a:lnTo>
                  <a:lnTo>
                    <a:pt x="141" y="25"/>
                  </a:lnTo>
                  <a:lnTo>
                    <a:pt x="106" y="35"/>
                  </a:lnTo>
                  <a:lnTo>
                    <a:pt x="75" y="55"/>
                  </a:lnTo>
                  <a:lnTo>
                    <a:pt x="50" y="70"/>
                  </a:lnTo>
                  <a:lnTo>
                    <a:pt x="30" y="90"/>
                  </a:lnTo>
                  <a:lnTo>
                    <a:pt x="15" y="110"/>
                  </a:lnTo>
                  <a:lnTo>
                    <a:pt x="5" y="135"/>
                  </a:lnTo>
                  <a:lnTo>
                    <a:pt x="0" y="155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10" y="220"/>
                  </a:lnTo>
                  <a:lnTo>
                    <a:pt x="25" y="240"/>
                  </a:lnTo>
                  <a:lnTo>
                    <a:pt x="40" y="260"/>
                  </a:lnTo>
                  <a:lnTo>
                    <a:pt x="60" y="275"/>
                  </a:lnTo>
                  <a:lnTo>
                    <a:pt x="85" y="290"/>
                  </a:lnTo>
                  <a:lnTo>
                    <a:pt x="85" y="290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5" name="Freeform 18"/>
            <p:cNvSpPr>
              <a:spLocks/>
            </p:cNvSpPr>
            <p:nvPr/>
          </p:nvSpPr>
          <p:spPr bwMode="auto">
            <a:xfrm>
              <a:off x="5695950" y="5391150"/>
              <a:ext cx="1330325" cy="628650"/>
            </a:xfrm>
            <a:custGeom>
              <a:avLst/>
              <a:gdLst>
                <a:gd name="T0" fmla="*/ 838 w 838"/>
                <a:gd name="T1" fmla="*/ 25 h 396"/>
                <a:gd name="T2" fmla="*/ 838 w 838"/>
                <a:gd name="T3" fmla="*/ 25 h 396"/>
                <a:gd name="T4" fmla="*/ 782 w 838"/>
                <a:gd name="T5" fmla="*/ 10 h 396"/>
                <a:gd name="T6" fmla="*/ 732 w 838"/>
                <a:gd name="T7" fmla="*/ 5 h 396"/>
                <a:gd name="T8" fmla="*/ 677 w 838"/>
                <a:gd name="T9" fmla="*/ 0 h 396"/>
                <a:gd name="T10" fmla="*/ 627 w 838"/>
                <a:gd name="T11" fmla="*/ 5 h 396"/>
                <a:gd name="T12" fmla="*/ 572 w 838"/>
                <a:gd name="T13" fmla="*/ 10 h 396"/>
                <a:gd name="T14" fmla="*/ 522 w 838"/>
                <a:gd name="T15" fmla="*/ 20 h 396"/>
                <a:gd name="T16" fmla="*/ 466 w 838"/>
                <a:gd name="T17" fmla="*/ 35 h 396"/>
                <a:gd name="T18" fmla="*/ 416 w 838"/>
                <a:gd name="T19" fmla="*/ 50 h 396"/>
                <a:gd name="T20" fmla="*/ 416 w 838"/>
                <a:gd name="T21" fmla="*/ 50 h 396"/>
                <a:gd name="T22" fmla="*/ 356 w 838"/>
                <a:gd name="T23" fmla="*/ 75 h 396"/>
                <a:gd name="T24" fmla="*/ 296 w 838"/>
                <a:gd name="T25" fmla="*/ 110 h 396"/>
                <a:gd name="T26" fmla="*/ 236 w 838"/>
                <a:gd name="T27" fmla="*/ 145 h 396"/>
                <a:gd name="T28" fmla="*/ 180 w 838"/>
                <a:gd name="T29" fmla="*/ 185 h 396"/>
                <a:gd name="T30" fmla="*/ 130 w 838"/>
                <a:gd name="T31" fmla="*/ 226 h 396"/>
                <a:gd name="T32" fmla="*/ 80 w 838"/>
                <a:gd name="T33" fmla="*/ 276 h 396"/>
                <a:gd name="T34" fmla="*/ 40 w 838"/>
                <a:gd name="T35" fmla="*/ 326 h 396"/>
                <a:gd name="T36" fmla="*/ 0 w 838"/>
                <a:gd name="T37" fmla="*/ 381 h 396"/>
                <a:gd name="T38" fmla="*/ 0 w 838"/>
                <a:gd name="T39" fmla="*/ 381 h 396"/>
                <a:gd name="T40" fmla="*/ 0 w 838"/>
                <a:gd name="T41" fmla="*/ 391 h 396"/>
                <a:gd name="T42" fmla="*/ 5 w 838"/>
                <a:gd name="T43" fmla="*/ 396 h 396"/>
                <a:gd name="T44" fmla="*/ 10 w 838"/>
                <a:gd name="T45" fmla="*/ 396 h 396"/>
                <a:gd name="T46" fmla="*/ 15 w 838"/>
                <a:gd name="T47" fmla="*/ 396 h 396"/>
                <a:gd name="T48" fmla="*/ 15 w 838"/>
                <a:gd name="T49" fmla="*/ 396 h 396"/>
                <a:gd name="T50" fmla="*/ 100 w 838"/>
                <a:gd name="T51" fmla="*/ 296 h 396"/>
                <a:gd name="T52" fmla="*/ 145 w 838"/>
                <a:gd name="T53" fmla="*/ 246 h 396"/>
                <a:gd name="T54" fmla="*/ 196 w 838"/>
                <a:gd name="T55" fmla="*/ 205 h 396"/>
                <a:gd name="T56" fmla="*/ 196 w 838"/>
                <a:gd name="T57" fmla="*/ 205 h 396"/>
                <a:gd name="T58" fmla="*/ 246 w 838"/>
                <a:gd name="T59" fmla="*/ 165 h 396"/>
                <a:gd name="T60" fmla="*/ 301 w 838"/>
                <a:gd name="T61" fmla="*/ 130 h 396"/>
                <a:gd name="T62" fmla="*/ 361 w 838"/>
                <a:gd name="T63" fmla="*/ 95 h 396"/>
                <a:gd name="T64" fmla="*/ 421 w 838"/>
                <a:gd name="T65" fmla="*/ 70 h 396"/>
                <a:gd name="T66" fmla="*/ 421 w 838"/>
                <a:gd name="T67" fmla="*/ 70 h 396"/>
                <a:gd name="T68" fmla="*/ 471 w 838"/>
                <a:gd name="T69" fmla="*/ 55 h 396"/>
                <a:gd name="T70" fmla="*/ 522 w 838"/>
                <a:gd name="T71" fmla="*/ 40 h 396"/>
                <a:gd name="T72" fmla="*/ 572 w 838"/>
                <a:gd name="T73" fmla="*/ 25 h 396"/>
                <a:gd name="T74" fmla="*/ 627 w 838"/>
                <a:gd name="T75" fmla="*/ 20 h 396"/>
                <a:gd name="T76" fmla="*/ 677 w 838"/>
                <a:gd name="T77" fmla="*/ 15 h 396"/>
                <a:gd name="T78" fmla="*/ 732 w 838"/>
                <a:gd name="T79" fmla="*/ 15 h 396"/>
                <a:gd name="T80" fmla="*/ 782 w 838"/>
                <a:gd name="T81" fmla="*/ 20 h 396"/>
                <a:gd name="T82" fmla="*/ 838 w 838"/>
                <a:gd name="T83" fmla="*/ 30 h 396"/>
                <a:gd name="T84" fmla="*/ 838 w 838"/>
                <a:gd name="T85" fmla="*/ 30 h 396"/>
                <a:gd name="T86" fmla="*/ 838 w 838"/>
                <a:gd name="T87" fmla="*/ 25 h 396"/>
                <a:gd name="T88" fmla="*/ 838 w 838"/>
                <a:gd name="T89" fmla="*/ 2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8" h="396">
                  <a:moveTo>
                    <a:pt x="838" y="25"/>
                  </a:moveTo>
                  <a:lnTo>
                    <a:pt x="838" y="25"/>
                  </a:lnTo>
                  <a:lnTo>
                    <a:pt x="782" y="10"/>
                  </a:lnTo>
                  <a:lnTo>
                    <a:pt x="732" y="5"/>
                  </a:lnTo>
                  <a:lnTo>
                    <a:pt x="677" y="0"/>
                  </a:lnTo>
                  <a:lnTo>
                    <a:pt x="627" y="5"/>
                  </a:lnTo>
                  <a:lnTo>
                    <a:pt x="572" y="10"/>
                  </a:lnTo>
                  <a:lnTo>
                    <a:pt x="522" y="20"/>
                  </a:lnTo>
                  <a:lnTo>
                    <a:pt x="466" y="35"/>
                  </a:lnTo>
                  <a:lnTo>
                    <a:pt x="416" y="50"/>
                  </a:lnTo>
                  <a:lnTo>
                    <a:pt x="416" y="50"/>
                  </a:lnTo>
                  <a:lnTo>
                    <a:pt x="356" y="75"/>
                  </a:lnTo>
                  <a:lnTo>
                    <a:pt x="296" y="110"/>
                  </a:lnTo>
                  <a:lnTo>
                    <a:pt x="236" y="145"/>
                  </a:lnTo>
                  <a:lnTo>
                    <a:pt x="180" y="185"/>
                  </a:lnTo>
                  <a:lnTo>
                    <a:pt x="130" y="226"/>
                  </a:lnTo>
                  <a:lnTo>
                    <a:pt x="80" y="276"/>
                  </a:lnTo>
                  <a:lnTo>
                    <a:pt x="40" y="326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0" y="391"/>
                  </a:lnTo>
                  <a:lnTo>
                    <a:pt x="5" y="396"/>
                  </a:lnTo>
                  <a:lnTo>
                    <a:pt x="10" y="396"/>
                  </a:lnTo>
                  <a:lnTo>
                    <a:pt x="15" y="396"/>
                  </a:lnTo>
                  <a:lnTo>
                    <a:pt x="15" y="396"/>
                  </a:lnTo>
                  <a:lnTo>
                    <a:pt x="100" y="296"/>
                  </a:lnTo>
                  <a:lnTo>
                    <a:pt x="145" y="246"/>
                  </a:lnTo>
                  <a:lnTo>
                    <a:pt x="196" y="205"/>
                  </a:lnTo>
                  <a:lnTo>
                    <a:pt x="196" y="205"/>
                  </a:lnTo>
                  <a:lnTo>
                    <a:pt x="246" y="165"/>
                  </a:lnTo>
                  <a:lnTo>
                    <a:pt x="301" y="130"/>
                  </a:lnTo>
                  <a:lnTo>
                    <a:pt x="361" y="95"/>
                  </a:lnTo>
                  <a:lnTo>
                    <a:pt x="421" y="70"/>
                  </a:lnTo>
                  <a:lnTo>
                    <a:pt x="421" y="70"/>
                  </a:lnTo>
                  <a:lnTo>
                    <a:pt x="471" y="55"/>
                  </a:lnTo>
                  <a:lnTo>
                    <a:pt x="522" y="40"/>
                  </a:lnTo>
                  <a:lnTo>
                    <a:pt x="572" y="25"/>
                  </a:lnTo>
                  <a:lnTo>
                    <a:pt x="627" y="20"/>
                  </a:lnTo>
                  <a:lnTo>
                    <a:pt x="677" y="15"/>
                  </a:lnTo>
                  <a:lnTo>
                    <a:pt x="732" y="15"/>
                  </a:lnTo>
                  <a:lnTo>
                    <a:pt x="782" y="20"/>
                  </a:lnTo>
                  <a:lnTo>
                    <a:pt x="838" y="30"/>
                  </a:lnTo>
                  <a:lnTo>
                    <a:pt x="838" y="30"/>
                  </a:lnTo>
                  <a:lnTo>
                    <a:pt x="838" y="25"/>
                  </a:lnTo>
                  <a:lnTo>
                    <a:pt x="838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6" name="Freeform 19"/>
            <p:cNvSpPr>
              <a:spLocks/>
            </p:cNvSpPr>
            <p:nvPr/>
          </p:nvSpPr>
          <p:spPr bwMode="auto">
            <a:xfrm>
              <a:off x="6118225" y="5597525"/>
              <a:ext cx="365125" cy="184150"/>
            </a:xfrm>
            <a:custGeom>
              <a:avLst/>
              <a:gdLst>
                <a:gd name="T0" fmla="*/ 0 w 230"/>
                <a:gd name="T1" fmla="*/ 10 h 116"/>
                <a:gd name="T2" fmla="*/ 0 w 230"/>
                <a:gd name="T3" fmla="*/ 10 h 116"/>
                <a:gd name="T4" fmla="*/ 55 w 230"/>
                <a:gd name="T5" fmla="*/ 50 h 116"/>
                <a:gd name="T6" fmla="*/ 110 w 230"/>
                <a:gd name="T7" fmla="*/ 80 h 116"/>
                <a:gd name="T8" fmla="*/ 165 w 230"/>
                <a:gd name="T9" fmla="*/ 101 h 116"/>
                <a:gd name="T10" fmla="*/ 230 w 230"/>
                <a:gd name="T11" fmla="*/ 116 h 116"/>
                <a:gd name="T12" fmla="*/ 230 w 230"/>
                <a:gd name="T13" fmla="*/ 116 h 116"/>
                <a:gd name="T14" fmla="*/ 230 w 230"/>
                <a:gd name="T15" fmla="*/ 116 h 116"/>
                <a:gd name="T16" fmla="*/ 230 w 230"/>
                <a:gd name="T17" fmla="*/ 116 h 116"/>
                <a:gd name="T18" fmla="*/ 170 w 230"/>
                <a:gd name="T19" fmla="*/ 96 h 116"/>
                <a:gd name="T20" fmla="*/ 115 w 230"/>
                <a:gd name="T21" fmla="*/ 70 h 116"/>
                <a:gd name="T22" fmla="*/ 60 w 230"/>
                <a:gd name="T23" fmla="*/ 40 h 116"/>
                <a:gd name="T24" fmla="*/ 10 w 230"/>
                <a:gd name="T25" fmla="*/ 0 h 116"/>
                <a:gd name="T26" fmla="*/ 10 w 230"/>
                <a:gd name="T27" fmla="*/ 0 h 116"/>
                <a:gd name="T28" fmla="*/ 5 w 230"/>
                <a:gd name="T29" fmla="*/ 0 h 116"/>
                <a:gd name="T30" fmla="*/ 0 w 230"/>
                <a:gd name="T31" fmla="*/ 5 h 116"/>
                <a:gd name="T32" fmla="*/ 0 w 230"/>
                <a:gd name="T33" fmla="*/ 5 h 116"/>
                <a:gd name="T34" fmla="*/ 0 w 230"/>
                <a:gd name="T35" fmla="*/ 10 h 116"/>
                <a:gd name="T36" fmla="*/ 0 w 230"/>
                <a:gd name="T37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116">
                  <a:moveTo>
                    <a:pt x="0" y="10"/>
                  </a:moveTo>
                  <a:lnTo>
                    <a:pt x="0" y="10"/>
                  </a:lnTo>
                  <a:lnTo>
                    <a:pt x="55" y="50"/>
                  </a:lnTo>
                  <a:lnTo>
                    <a:pt x="110" y="80"/>
                  </a:lnTo>
                  <a:lnTo>
                    <a:pt x="165" y="101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170" y="96"/>
                  </a:lnTo>
                  <a:lnTo>
                    <a:pt x="115" y="70"/>
                  </a:lnTo>
                  <a:lnTo>
                    <a:pt x="60" y="4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7" name="Freeform 20"/>
            <p:cNvSpPr>
              <a:spLocks/>
            </p:cNvSpPr>
            <p:nvPr/>
          </p:nvSpPr>
          <p:spPr bwMode="auto">
            <a:xfrm>
              <a:off x="6364288" y="5486400"/>
              <a:ext cx="319088" cy="95250"/>
            </a:xfrm>
            <a:custGeom>
              <a:avLst/>
              <a:gdLst>
                <a:gd name="T0" fmla="*/ 5 w 201"/>
                <a:gd name="T1" fmla="*/ 5 h 60"/>
                <a:gd name="T2" fmla="*/ 5 w 201"/>
                <a:gd name="T3" fmla="*/ 5 h 60"/>
                <a:gd name="T4" fmla="*/ 101 w 201"/>
                <a:gd name="T5" fmla="*/ 45 h 60"/>
                <a:gd name="T6" fmla="*/ 146 w 201"/>
                <a:gd name="T7" fmla="*/ 60 h 60"/>
                <a:gd name="T8" fmla="*/ 171 w 201"/>
                <a:gd name="T9" fmla="*/ 60 h 60"/>
                <a:gd name="T10" fmla="*/ 201 w 201"/>
                <a:gd name="T11" fmla="*/ 60 h 60"/>
                <a:gd name="T12" fmla="*/ 201 w 201"/>
                <a:gd name="T13" fmla="*/ 60 h 60"/>
                <a:gd name="T14" fmla="*/ 201 w 201"/>
                <a:gd name="T15" fmla="*/ 60 h 60"/>
                <a:gd name="T16" fmla="*/ 201 w 201"/>
                <a:gd name="T17" fmla="*/ 55 h 60"/>
                <a:gd name="T18" fmla="*/ 201 w 201"/>
                <a:gd name="T19" fmla="*/ 55 h 60"/>
                <a:gd name="T20" fmla="*/ 151 w 201"/>
                <a:gd name="T21" fmla="*/ 45 h 60"/>
                <a:gd name="T22" fmla="*/ 101 w 201"/>
                <a:gd name="T23" fmla="*/ 25 h 60"/>
                <a:gd name="T24" fmla="*/ 55 w 201"/>
                <a:gd name="T25" fmla="*/ 10 h 60"/>
                <a:gd name="T26" fmla="*/ 30 w 201"/>
                <a:gd name="T27" fmla="*/ 5 h 60"/>
                <a:gd name="T28" fmla="*/ 5 w 201"/>
                <a:gd name="T29" fmla="*/ 0 h 60"/>
                <a:gd name="T30" fmla="*/ 5 w 201"/>
                <a:gd name="T31" fmla="*/ 0 h 60"/>
                <a:gd name="T32" fmla="*/ 0 w 201"/>
                <a:gd name="T33" fmla="*/ 0 h 60"/>
                <a:gd name="T34" fmla="*/ 5 w 201"/>
                <a:gd name="T35" fmla="*/ 5 h 60"/>
                <a:gd name="T36" fmla="*/ 5 w 201"/>
                <a:gd name="T37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60">
                  <a:moveTo>
                    <a:pt x="5" y="5"/>
                  </a:moveTo>
                  <a:lnTo>
                    <a:pt x="5" y="5"/>
                  </a:lnTo>
                  <a:lnTo>
                    <a:pt x="101" y="45"/>
                  </a:lnTo>
                  <a:lnTo>
                    <a:pt x="146" y="60"/>
                  </a:lnTo>
                  <a:lnTo>
                    <a:pt x="17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151" y="45"/>
                  </a:lnTo>
                  <a:lnTo>
                    <a:pt x="101" y="25"/>
                  </a:lnTo>
                  <a:lnTo>
                    <a:pt x="55" y="10"/>
                  </a:lnTo>
                  <a:lnTo>
                    <a:pt x="3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8" name="Freeform 21"/>
            <p:cNvSpPr>
              <a:spLocks/>
            </p:cNvSpPr>
            <p:nvPr/>
          </p:nvSpPr>
          <p:spPr bwMode="auto">
            <a:xfrm>
              <a:off x="6284913" y="5280025"/>
              <a:ext cx="142875" cy="246063"/>
            </a:xfrm>
            <a:custGeom>
              <a:avLst/>
              <a:gdLst>
                <a:gd name="T0" fmla="*/ 85 w 90"/>
                <a:gd name="T1" fmla="*/ 0 h 155"/>
                <a:gd name="T2" fmla="*/ 85 w 90"/>
                <a:gd name="T3" fmla="*/ 0 h 155"/>
                <a:gd name="T4" fmla="*/ 55 w 90"/>
                <a:gd name="T5" fmla="*/ 30 h 155"/>
                <a:gd name="T6" fmla="*/ 25 w 90"/>
                <a:gd name="T7" fmla="*/ 70 h 155"/>
                <a:gd name="T8" fmla="*/ 5 w 90"/>
                <a:gd name="T9" fmla="*/ 110 h 155"/>
                <a:gd name="T10" fmla="*/ 0 w 90"/>
                <a:gd name="T11" fmla="*/ 130 h 155"/>
                <a:gd name="T12" fmla="*/ 0 w 90"/>
                <a:gd name="T13" fmla="*/ 155 h 155"/>
                <a:gd name="T14" fmla="*/ 0 w 90"/>
                <a:gd name="T15" fmla="*/ 155 h 155"/>
                <a:gd name="T16" fmla="*/ 5 w 90"/>
                <a:gd name="T17" fmla="*/ 155 h 155"/>
                <a:gd name="T18" fmla="*/ 5 w 90"/>
                <a:gd name="T19" fmla="*/ 155 h 155"/>
                <a:gd name="T20" fmla="*/ 5 w 90"/>
                <a:gd name="T21" fmla="*/ 155 h 155"/>
                <a:gd name="T22" fmla="*/ 20 w 90"/>
                <a:gd name="T23" fmla="*/ 115 h 155"/>
                <a:gd name="T24" fmla="*/ 40 w 90"/>
                <a:gd name="T25" fmla="*/ 75 h 155"/>
                <a:gd name="T26" fmla="*/ 60 w 90"/>
                <a:gd name="T27" fmla="*/ 40 h 155"/>
                <a:gd name="T28" fmla="*/ 90 w 90"/>
                <a:gd name="T29" fmla="*/ 5 h 155"/>
                <a:gd name="T30" fmla="*/ 90 w 90"/>
                <a:gd name="T31" fmla="*/ 5 h 155"/>
                <a:gd name="T32" fmla="*/ 90 w 90"/>
                <a:gd name="T33" fmla="*/ 0 h 155"/>
                <a:gd name="T34" fmla="*/ 85 w 90"/>
                <a:gd name="T35" fmla="*/ 0 h 155"/>
                <a:gd name="T36" fmla="*/ 85 w 90"/>
                <a:gd name="T3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55">
                  <a:moveTo>
                    <a:pt x="85" y="0"/>
                  </a:moveTo>
                  <a:lnTo>
                    <a:pt x="85" y="0"/>
                  </a:lnTo>
                  <a:lnTo>
                    <a:pt x="55" y="30"/>
                  </a:lnTo>
                  <a:lnTo>
                    <a:pt x="25" y="70"/>
                  </a:lnTo>
                  <a:lnTo>
                    <a:pt x="5" y="110"/>
                  </a:lnTo>
                  <a:lnTo>
                    <a:pt x="0" y="13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20" y="115"/>
                  </a:lnTo>
                  <a:lnTo>
                    <a:pt x="40" y="75"/>
                  </a:lnTo>
                  <a:lnTo>
                    <a:pt x="60" y="4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9" name="Freeform 22"/>
            <p:cNvSpPr>
              <a:spLocks/>
            </p:cNvSpPr>
            <p:nvPr/>
          </p:nvSpPr>
          <p:spPr bwMode="auto">
            <a:xfrm>
              <a:off x="5997575" y="5303838"/>
              <a:ext cx="120650" cy="388938"/>
            </a:xfrm>
            <a:custGeom>
              <a:avLst/>
              <a:gdLst>
                <a:gd name="T0" fmla="*/ 71 w 76"/>
                <a:gd name="T1" fmla="*/ 0 h 245"/>
                <a:gd name="T2" fmla="*/ 71 w 76"/>
                <a:gd name="T3" fmla="*/ 0 h 245"/>
                <a:gd name="T4" fmla="*/ 51 w 76"/>
                <a:gd name="T5" fmla="*/ 20 h 245"/>
                <a:gd name="T6" fmla="*/ 36 w 76"/>
                <a:gd name="T7" fmla="*/ 50 h 245"/>
                <a:gd name="T8" fmla="*/ 21 w 76"/>
                <a:gd name="T9" fmla="*/ 80 h 245"/>
                <a:gd name="T10" fmla="*/ 11 w 76"/>
                <a:gd name="T11" fmla="*/ 110 h 245"/>
                <a:gd name="T12" fmla="*/ 11 w 76"/>
                <a:gd name="T13" fmla="*/ 110 h 245"/>
                <a:gd name="T14" fmla="*/ 6 w 76"/>
                <a:gd name="T15" fmla="*/ 140 h 245"/>
                <a:gd name="T16" fmla="*/ 0 w 76"/>
                <a:gd name="T17" fmla="*/ 175 h 245"/>
                <a:gd name="T18" fmla="*/ 0 w 76"/>
                <a:gd name="T19" fmla="*/ 210 h 245"/>
                <a:gd name="T20" fmla="*/ 6 w 76"/>
                <a:gd name="T21" fmla="*/ 225 h 245"/>
                <a:gd name="T22" fmla="*/ 11 w 76"/>
                <a:gd name="T23" fmla="*/ 240 h 245"/>
                <a:gd name="T24" fmla="*/ 11 w 76"/>
                <a:gd name="T25" fmla="*/ 240 h 245"/>
                <a:gd name="T26" fmla="*/ 16 w 76"/>
                <a:gd name="T27" fmla="*/ 245 h 245"/>
                <a:gd name="T28" fmla="*/ 21 w 76"/>
                <a:gd name="T29" fmla="*/ 240 h 245"/>
                <a:gd name="T30" fmla="*/ 21 w 76"/>
                <a:gd name="T31" fmla="*/ 240 h 245"/>
                <a:gd name="T32" fmla="*/ 21 w 76"/>
                <a:gd name="T33" fmla="*/ 210 h 245"/>
                <a:gd name="T34" fmla="*/ 21 w 76"/>
                <a:gd name="T35" fmla="*/ 185 h 245"/>
                <a:gd name="T36" fmla="*/ 21 w 76"/>
                <a:gd name="T37" fmla="*/ 155 h 245"/>
                <a:gd name="T38" fmla="*/ 26 w 76"/>
                <a:gd name="T39" fmla="*/ 125 h 245"/>
                <a:gd name="T40" fmla="*/ 26 w 76"/>
                <a:gd name="T41" fmla="*/ 125 h 245"/>
                <a:gd name="T42" fmla="*/ 36 w 76"/>
                <a:gd name="T43" fmla="*/ 95 h 245"/>
                <a:gd name="T44" fmla="*/ 46 w 76"/>
                <a:gd name="T45" fmla="*/ 60 h 245"/>
                <a:gd name="T46" fmla="*/ 76 w 76"/>
                <a:gd name="T47" fmla="*/ 0 h 245"/>
                <a:gd name="T48" fmla="*/ 76 w 76"/>
                <a:gd name="T49" fmla="*/ 0 h 245"/>
                <a:gd name="T50" fmla="*/ 76 w 76"/>
                <a:gd name="T51" fmla="*/ 0 h 245"/>
                <a:gd name="T52" fmla="*/ 71 w 76"/>
                <a:gd name="T53" fmla="*/ 0 h 245"/>
                <a:gd name="T54" fmla="*/ 71 w 76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245">
                  <a:moveTo>
                    <a:pt x="71" y="0"/>
                  </a:moveTo>
                  <a:lnTo>
                    <a:pt x="71" y="0"/>
                  </a:lnTo>
                  <a:lnTo>
                    <a:pt x="51" y="20"/>
                  </a:lnTo>
                  <a:lnTo>
                    <a:pt x="36" y="50"/>
                  </a:lnTo>
                  <a:lnTo>
                    <a:pt x="21" y="8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6" y="140"/>
                  </a:lnTo>
                  <a:lnTo>
                    <a:pt x="0" y="175"/>
                  </a:lnTo>
                  <a:lnTo>
                    <a:pt x="0" y="210"/>
                  </a:lnTo>
                  <a:lnTo>
                    <a:pt x="6" y="225"/>
                  </a:lnTo>
                  <a:lnTo>
                    <a:pt x="11" y="240"/>
                  </a:lnTo>
                  <a:lnTo>
                    <a:pt x="11" y="240"/>
                  </a:lnTo>
                  <a:lnTo>
                    <a:pt x="16" y="245"/>
                  </a:lnTo>
                  <a:lnTo>
                    <a:pt x="21" y="240"/>
                  </a:lnTo>
                  <a:lnTo>
                    <a:pt x="21" y="240"/>
                  </a:lnTo>
                  <a:lnTo>
                    <a:pt x="21" y="210"/>
                  </a:lnTo>
                  <a:lnTo>
                    <a:pt x="21" y="185"/>
                  </a:lnTo>
                  <a:lnTo>
                    <a:pt x="21" y="155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36" y="95"/>
                  </a:lnTo>
                  <a:lnTo>
                    <a:pt x="46" y="6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auto">
            <a:xfrm>
              <a:off x="5894388" y="4179888"/>
              <a:ext cx="995363" cy="685800"/>
            </a:xfrm>
            <a:custGeom>
              <a:avLst/>
              <a:gdLst>
                <a:gd name="T0" fmla="*/ 106 w 627"/>
                <a:gd name="T1" fmla="*/ 311 h 432"/>
                <a:gd name="T2" fmla="*/ 106 w 627"/>
                <a:gd name="T3" fmla="*/ 311 h 432"/>
                <a:gd name="T4" fmla="*/ 101 w 627"/>
                <a:gd name="T5" fmla="*/ 326 h 432"/>
                <a:gd name="T6" fmla="*/ 101 w 627"/>
                <a:gd name="T7" fmla="*/ 346 h 432"/>
                <a:gd name="T8" fmla="*/ 101 w 627"/>
                <a:gd name="T9" fmla="*/ 366 h 432"/>
                <a:gd name="T10" fmla="*/ 111 w 627"/>
                <a:gd name="T11" fmla="*/ 392 h 432"/>
                <a:gd name="T12" fmla="*/ 126 w 627"/>
                <a:gd name="T13" fmla="*/ 412 h 432"/>
                <a:gd name="T14" fmla="*/ 156 w 627"/>
                <a:gd name="T15" fmla="*/ 427 h 432"/>
                <a:gd name="T16" fmla="*/ 201 w 627"/>
                <a:gd name="T17" fmla="*/ 432 h 432"/>
                <a:gd name="T18" fmla="*/ 201 w 627"/>
                <a:gd name="T19" fmla="*/ 432 h 432"/>
                <a:gd name="T20" fmla="*/ 226 w 627"/>
                <a:gd name="T21" fmla="*/ 432 h 432"/>
                <a:gd name="T22" fmla="*/ 246 w 627"/>
                <a:gd name="T23" fmla="*/ 422 h 432"/>
                <a:gd name="T24" fmla="*/ 271 w 627"/>
                <a:gd name="T25" fmla="*/ 407 h 432"/>
                <a:gd name="T26" fmla="*/ 296 w 627"/>
                <a:gd name="T27" fmla="*/ 386 h 432"/>
                <a:gd name="T28" fmla="*/ 341 w 627"/>
                <a:gd name="T29" fmla="*/ 331 h 432"/>
                <a:gd name="T30" fmla="*/ 386 w 627"/>
                <a:gd name="T31" fmla="*/ 266 h 432"/>
                <a:gd name="T32" fmla="*/ 437 w 627"/>
                <a:gd name="T33" fmla="*/ 196 h 432"/>
                <a:gd name="T34" fmla="*/ 492 w 627"/>
                <a:gd name="T35" fmla="*/ 131 h 432"/>
                <a:gd name="T36" fmla="*/ 522 w 627"/>
                <a:gd name="T37" fmla="*/ 101 h 432"/>
                <a:gd name="T38" fmla="*/ 552 w 627"/>
                <a:gd name="T39" fmla="*/ 70 h 432"/>
                <a:gd name="T40" fmla="*/ 587 w 627"/>
                <a:gd name="T41" fmla="*/ 45 h 432"/>
                <a:gd name="T42" fmla="*/ 627 w 627"/>
                <a:gd name="T43" fmla="*/ 25 h 432"/>
                <a:gd name="T44" fmla="*/ 627 w 627"/>
                <a:gd name="T45" fmla="*/ 25 h 432"/>
                <a:gd name="T46" fmla="*/ 582 w 627"/>
                <a:gd name="T47" fmla="*/ 15 h 432"/>
                <a:gd name="T48" fmla="*/ 537 w 627"/>
                <a:gd name="T49" fmla="*/ 10 h 432"/>
                <a:gd name="T50" fmla="*/ 472 w 627"/>
                <a:gd name="T51" fmla="*/ 5 h 432"/>
                <a:gd name="T52" fmla="*/ 402 w 627"/>
                <a:gd name="T53" fmla="*/ 0 h 432"/>
                <a:gd name="T54" fmla="*/ 326 w 627"/>
                <a:gd name="T55" fmla="*/ 5 h 432"/>
                <a:gd name="T56" fmla="*/ 246 w 627"/>
                <a:gd name="T57" fmla="*/ 15 h 432"/>
                <a:gd name="T58" fmla="*/ 161 w 627"/>
                <a:gd name="T59" fmla="*/ 40 h 432"/>
                <a:gd name="T60" fmla="*/ 161 w 627"/>
                <a:gd name="T61" fmla="*/ 40 h 432"/>
                <a:gd name="T62" fmla="*/ 126 w 627"/>
                <a:gd name="T63" fmla="*/ 55 h 432"/>
                <a:gd name="T64" fmla="*/ 91 w 627"/>
                <a:gd name="T65" fmla="*/ 70 h 432"/>
                <a:gd name="T66" fmla="*/ 65 w 627"/>
                <a:gd name="T67" fmla="*/ 90 h 432"/>
                <a:gd name="T68" fmla="*/ 45 w 627"/>
                <a:gd name="T69" fmla="*/ 111 h 432"/>
                <a:gd name="T70" fmla="*/ 25 w 627"/>
                <a:gd name="T71" fmla="*/ 131 h 432"/>
                <a:gd name="T72" fmla="*/ 15 w 627"/>
                <a:gd name="T73" fmla="*/ 151 h 432"/>
                <a:gd name="T74" fmla="*/ 5 w 627"/>
                <a:gd name="T75" fmla="*/ 171 h 432"/>
                <a:gd name="T76" fmla="*/ 0 w 627"/>
                <a:gd name="T77" fmla="*/ 191 h 432"/>
                <a:gd name="T78" fmla="*/ 0 w 627"/>
                <a:gd name="T79" fmla="*/ 211 h 432"/>
                <a:gd name="T80" fmla="*/ 5 w 627"/>
                <a:gd name="T81" fmla="*/ 231 h 432"/>
                <a:gd name="T82" fmla="*/ 15 w 627"/>
                <a:gd name="T83" fmla="*/ 251 h 432"/>
                <a:gd name="T84" fmla="*/ 25 w 627"/>
                <a:gd name="T85" fmla="*/ 266 h 432"/>
                <a:gd name="T86" fmla="*/ 40 w 627"/>
                <a:gd name="T87" fmla="*/ 281 h 432"/>
                <a:gd name="T88" fmla="*/ 60 w 627"/>
                <a:gd name="T89" fmla="*/ 296 h 432"/>
                <a:gd name="T90" fmla="*/ 81 w 627"/>
                <a:gd name="T91" fmla="*/ 301 h 432"/>
                <a:gd name="T92" fmla="*/ 106 w 627"/>
                <a:gd name="T93" fmla="*/ 311 h 432"/>
                <a:gd name="T94" fmla="*/ 106 w 627"/>
                <a:gd name="T95" fmla="*/ 31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7" h="432">
                  <a:moveTo>
                    <a:pt x="106" y="311"/>
                  </a:moveTo>
                  <a:lnTo>
                    <a:pt x="106" y="311"/>
                  </a:lnTo>
                  <a:lnTo>
                    <a:pt x="101" y="326"/>
                  </a:lnTo>
                  <a:lnTo>
                    <a:pt x="101" y="346"/>
                  </a:lnTo>
                  <a:lnTo>
                    <a:pt x="101" y="366"/>
                  </a:lnTo>
                  <a:lnTo>
                    <a:pt x="111" y="392"/>
                  </a:lnTo>
                  <a:lnTo>
                    <a:pt x="126" y="412"/>
                  </a:lnTo>
                  <a:lnTo>
                    <a:pt x="156" y="427"/>
                  </a:lnTo>
                  <a:lnTo>
                    <a:pt x="201" y="432"/>
                  </a:lnTo>
                  <a:lnTo>
                    <a:pt x="201" y="432"/>
                  </a:lnTo>
                  <a:lnTo>
                    <a:pt x="226" y="432"/>
                  </a:lnTo>
                  <a:lnTo>
                    <a:pt x="246" y="422"/>
                  </a:lnTo>
                  <a:lnTo>
                    <a:pt x="271" y="407"/>
                  </a:lnTo>
                  <a:lnTo>
                    <a:pt x="296" y="386"/>
                  </a:lnTo>
                  <a:lnTo>
                    <a:pt x="341" y="331"/>
                  </a:lnTo>
                  <a:lnTo>
                    <a:pt x="386" y="266"/>
                  </a:lnTo>
                  <a:lnTo>
                    <a:pt x="437" y="196"/>
                  </a:lnTo>
                  <a:lnTo>
                    <a:pt x="492" y="131"/>
                  </a:lnTo>
                  <a:lnTo>
                    <a:pt x="522" y="101"/>
                  </a:lnTo>
                  <a:lnTo>
                    <a:pt x="552" y="70"/>
                  </a:lnTo>
                  <a:lnTo>
                    <a:pt x="587" y="45"/>
                  </a:lnTo>
                  <a:lnTo>
                    <a:pt x="627" y="25"/>
                  </a:lnTo>
                  <a:lnTo>
                    <a:pt x="627" y="25"/>
                  </a:lnTo>
                  <a:lnTo>
                    <a:pt x="582" y="15"/>
                  </a:lnTo>
                  <a:lnTo>
                    <a:pt x="537" y="10"/>
                  </a:lnTo>
                  <a:lnTo>
                    <a:pt x="472" y="5"/>
                  </a:lnTo>
                  <a:lnTo>
                    <a:pt x="402" y="0"/>
                  </a:lnTo>
                  <a:lnTo>
                    <a:pt x="326" y="5"/>
                  </a:lnTo>
                  <a:lnTo>
                    <a:pt x="246" y="15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26" y="55"/>
                  </a:lnTo>
                  <a:lnTo>
                    <a:pt x="91" y="70"/>
                  </a:lnTo>
                  <a:lnTo>
                    <a:pt x="65" y="90"/>
                  </a:lnTo>
                  <a:lnTo>
                    <a:pt x="45" y="111"/>
                  </a:lnTo>
                  <a:lnTo>
                    <a:pt x="25" y="131"/>
                  </a:lnTo>
                  <a:lnTo>
                    <a:pt x="15" y="151"/>
                  </a:lnTo>
                  <a:lnTo>
                    <a:pt x="5" y="17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5" y="231"/>
                  </a:lnTo>
                  <a:lnTo>
                    <a:pt x="15" y="251"/>
                  </a:lnTo>
                  <a:lnTo>
                    <a:pt x="25" y="266"/>
                  </a:lnTo>
                  <a:lnTo>
                    <a:pt x="40" y="281"/>
                  </a:lnTo>
                  <a:lnTo>
                    <a:pt x="60" y="296"/>
                  </a:lnTo>
                  <a:lnTo>
                    <a:pt x="81" y="301"/>
                  </a:lnTo>
                  <a:lnTo>
                    <a:pt x="106" y="311"/>
                  </a:lnTo>
                  <a:lnTo>
                    <a:pt x="106" y="311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auto">
            <a:xfrm>
              <a:off x="5910263" y="4211638"/>
              <a:ext cx="979488" cy="741363"/>
            </a:xfrm>
            <a:custGeom>
              <a:avLst/>
              <a:gdLst>
                <a:gd name="T0" fmla="*/ 617 w 617"/>
                <a:gd name="T1" fmla="*/ 5 h 467"/>
                <a:gd name="T2" fmla="*/ 617 w 617"/>
                <a:gd name="T3" fmla="*/ 5 h 467"/>
                <a:gd name="T4" fmla="*/ 567 w 617"/>
                <a:gd name="T5" fmla="*/ 0 h 467"/>
                <a:gd name="T6" fmla="*/ 522 w 617"/>
                <a:gd name="T7" fmla="*/ 5 h 467"/>
                <a:gd name="T8" fmla="*/ 472 w 617"/>
                <a:gd name="T9" fmla="*/ 15 h 467"/>
                <a:gd name="T10" fmla="*/ 427 w 617"/>
                <a:gd name="T11" fmla="*/ 25 h 467"/>
                <a:gd name="T12" fmla="*/ 382 w 617"/>
                <a:gd name="T13" fmla="*/ 45 h 467"/>
                <a:gd name="T14" fmla="*/ 341 w 617"/>
                <a:gd name="T15" fmla="*/ 65 h 467"/>
                <a:gd name="T16" fmla="*/ 261 w 617"/>
                <a:gd name="T17" fmla="*/ 116 h 467"/>
                <a:gd name="T18" fmla="*/ 261 w 617"/>
                <a:gd name="T19" fmla="*/ 116 h 467"/>
                <a:gd name="T20" fmla="*/ 216 w 617"/>
                <a:gd name="T21" fmla="*/ 146 h 467"/>
                <a:gd name="T22" fmla="*/ 176 w 617"/>
                <a:gd name="T23" fmla="*/ 181 h 467"/>
                <a:gd name="T24" fmla="*/ 136 w 617"/>
                <a:gd name="T25" fmla="*/ 221 h 467"/>
                <a:gd name="T26" fmla="*/ 101 w 617"/>
                <a:gd name="T27" fmla="*/ 261 h 467"/>
                <a:gd name="T28" fmla="*/ 66 w 617"/>
                <a:gd name="T29" fmla="*/ 306 h 467"/>
                <a:gd name="T30" fmla="*/ 40 w 617"/>
                <a:gd name="T31" fmla="*/ 356 h 467"/>
                <a:gd name="T32" fmla="*/ 15 w 617"/>
                <a:gd name="T33" fmla="*/ 402 h 467"/>
                <a:gd name="T34" fmla="*/ 0 w 617"/>
                <a:gd name="T35" fmla="*/ 457 h 467"/>
                <a:gd name="T36" fmla="*/ 0 w 617"/>
                <a:gd name="T37" fmla="*/ 457 h 467"/>
                <a:gd name="T38" fmla="*/ 0 w 617"/>
                <a:gd name="T39" fmla="*/ 462 h 467"/>
                <a:gd name="T40" fmla="*/ 5 w 617"/>
                <a:gd name="T41" fmla="*/ 467 h 467"/>
                <a:gd name="T42" fmla="*/ 15 w 617"/>
                <a:gd name="T43" fmla="*/ 462 h 467"/>
                <a:gd name="T44" fmla="*/ 15 w 617"/>
                <a:gd name="T45" fmla="*/ 457 h 467"/>
                <a:gd name="T46" fmla="*/ 15 w 617"/>
                <a:gd name="T47" fmla="*/ 457 h 467"/>
                <a:gd name="T48" fmla="*/ 40 w 617"/>
                <a:gd name="T49" fmla="*/ 407 h 467"/>
                <a:gd name="T50" fmla="*/ 66 w 617"/>
                <a:gd name="T51" fmla="*/ 361 h 467"/>
                <a:gd name="T52" fmla="*/ 91 w 617"/>
                <a:gd name="T53" fmla="*/ 316 h 467"/>
                <a:gd name="T54" fmla="*/ 121 w 617"/>
                <a:gd name="T55" fmla="*/ 271 h 467"/>
                <a:gd name="T56" fmla="*/ 156 w 617"/>
                <a:gd name="T57" fmla="*/ 231 h 467"/>
                <a:gd name="T58" fmla="*/ 191 w 617"/>
                <a:gd name="T59" fmla="*/ 196 h 467"/>
                <a:gd name="T60" fmla="*/ 231 w 617"/>
                <a:gd name="T61" fmla="*/ 156 h 467"/>
                <a:gd name="T62" fmla="*/ 276 w 617"/>
                <a:gd name="T63" fmla="*/ 126 h 467"/>
                <a:gd name="T64" fmla="*/ 276 w 617"/>
                <a:gd name="T65" fmla="*/ 126 h 467"/>
                <a:gd name="T66" fmla="*/ 351 w 617"/>
                <a:gd name="T67" fmla="*/ 76 h 467"/>
                <a:gd name="T68" fmla="*/ 397 w 617"/>
                <a:gd name="T69" fmla="*/ 55 h 467"/>
                <a:gd name="T70" fmla="*/ 437 w 617"/>
                <a:gd name="T71" fmla="*/ 40 h 467"/>
                <a:gd name="T72" fmla="*/ 482 w 617"/>
                <a:gd name="T73" fmla="*/ 25 h 467"/>
                <a:gd name="T74" fmla="*/ 527 w 617"/>
                <a:gd name="T75" fmla="*/ 15 h 467"/>
                <a:gd name="T76" fmla="*/ 572 w 617"/>
                <a:gd name="T77" fmla="*/ 5 h 467"/>
                <a:gd name="T78" fmla="*/ 617 w 617"/>
                <a:gd name="T79" fmla="*/ 5 h 467"/>
                <a:gd name="T80" fmla="*/ 617 w 617"/>
                <a:gd name="T81" fmla="*/ 5 h 467"/>
                <a:gd name="T82" fmla="*/ 617 w 617"/>
                <a:gd name="T83" fmla="*/ 5 h 467"/>
                <a:gd name="T84" fmla="*/ 617 w 617"/>
                <a:gd name="T85" fmla="*/ 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7" h="467">
                  <a:moveTo>
                    <a:pt x="617" y="5"/>
                  </a:moveTo>
                  <a:lnTo>
                    <a:pt x="617" y="5"/>
                  </a:lnTo>
                  <a:lnTo>
                    <a:pt x="567" y="0"/>
                  </a:lnTo>
                  <a:lnTo>
                    <a:pt x="522" y="5"/>
                  </a:lnTo>
                  <a:lnTo>
                    <a:pt x="472" y="15"/>
                  </a:lnTo>
                  <a:lnTo>
                    <a:pt x="427" y="25"/>
                  </a:lnTo>
                  <a:lnTo>
                    <a:pt x="382" y="45"/>
                  </a:lnTo>
                  <a:lnTo>
                    <a:pt x="341" y="6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16" y="146"/>
                  </a:lnTo>
                  <a:lnTo>
                    <a:pt x="176" y="181"/>
                  </a:lnTo>
                  <a:lnTo>
                    <a:pt x="136" y="221"/>
                  </a:lnTo>
                  <a:lnTo>
                    <a:pt x="101" y="261"/>
                  </a:lnTo>
                  <a:lnTo>
                    <a:pt x="66" y="306"/>
                  </a:lnTo>
                  <a:lnTo>
                    <a:pt x="40" y="356"/>
                  </a:lnTo>
                  <a:lnTo>
                    <a:pt x="15" y="402"/>
                  </a:lnTo>
                  <a:lnTo>
                    <a:pt x="0" y="457"/>
                  </a:lnTo>
                  <a:lnTo>
                    <a:pt x="0" y="457"/>
                  </a:lnTo>
                  <a:lnTo>
                    <a:pt x="0" y="462"/>
                  </a:lnTo>
                  <a:lnTo>
                    <a:pt x="5" y="467"/>
                  </a:lnTo>
                  <a:lnTo>
                    <a:pt x="15" y="462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0" y="407"/>
                  </a:lnTo>
                  <a:lnTo>
                    <a:pt x="66" y="361"/>
                  </a:lnTo>
                  <a:lnTo>
                    <a:pt x="91" y="316"/>
                  </a:lnTo>
                  <a:lnTo>
                    <a:pt x="121" y="271"/>
                  </a:lnTo>
                  <a:lnTo>
                    <a:pt x="156" y="231"/>
                  </a:lnTo>
                  <a:lnTo>
                    <a:pt x="191" y="196"/>
                  </a:lnTo>
                  <a:lnTo>
                    <a:pt x="231" y="15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351" y="76"/>
                  </a:lnTo>
                  <a:lnTo>
                    <a:pt x="397" y="55"/>
                  </a:lnTo>
                  <a:lnTo>
                    <a:pt x="437" y="40"/>
                  </a:lnTo>
                  <a:lnTo>
                    <a:pt x="482" y="25"/>
                  </a:lnTo>
                  <a:lnTo>
                    <a:pt x="527" y="15"/>
                  </a:lnTo>
                  <a:lnTo>
                    <a:pt x="572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2" name="Freeform 25"/>
            <p:cNvSpPr>
              <a:spLocks/>
            </p:cNvSpPr>
            <p:nvPr/>
          </p:nvSpPr>
          <p:spPr bwMode="auto">
            <a:xfrm>
              <a:off x="6142038" y="4530725"/>
              <a:ext cx="357188" cy="95250"/>
            </a:xfrm>
            <a:custGeom>
              <a:avLst/>
              <a:gdLst>
                <a:gd name="T0" fmla="*/ 5 w 225"/>
                <a:gd name="T1" fmla="*/ 10 h 60"/>
                <a:gd name="T2" fmla="*/ 5 w 225"/>
                <a:gd name="T3" fmla="*/ 10 h 60"/>
                <a:gd name="T4" fmla="*/ 55 w 225"/>
                <a:gd name="T5" fmla="*/ 35 h 60"/>
                <a:gd name="T6" fmla="*/ 110 w 225"/>
                <a:gd name="T7" fmla="*/ 50 h 60"/>
                <a:gd name="T8" fmla="*/ 165 w 225"/>
                <a:gd name="T9" fmla="*/ 55 h 60"/>
                <a:gd name="T10" fmla="*/ 225 w 225"/>
                <a:gd name="T11" fmla="*/ 60 h 60"/>
                <a:gd name="T12" fmla="*/ 225 w 225"/>
                <a:gd name="T13" fmla="*/ 60 h 60"/>
                <a:gd name="T14" fmla="*/ 225 w 225"/>
                <a:gd name="T15" fmla="*/ 60 h 60"/>
                <a:gd name="T16" fmla="*/ 225 w 225"/>
                <a:gd name="T17" fmla="*/ 60 h 60"/>
                <a:gd name="T18" fmla="*/ 170 w 225"/>
                <a:gd name="T19" fmla="*/ 55 h 60"/>
                <a:gd name="T20" fmla="*/ 115 w 225"/>
                <a:gd name="T21" fmla="*/ 40 h 60"/>
                <a:gd name="T22" fmla="*/ 60 w 225"/>
                <a:gd name="T23" fmla="*/ 25 h 60"/>
                <a:gd name="T24" fmla="*/ 10 w 225"/>
                <a:gd name="T25" fmla="*/ 0 h 60"/>
                <a:gd name="T26" fmla="*/ 10 w 225"/>
                <a:gd name="T27" fmla="*/ 0 h 60"/>
                <a:gd name="T28" fmla="*/ 5 w 225"/>
                <a:gd name="T29" fmla="*/ 0 h 60"/>
                <a:gd name="T30" fmla="*/ 0 w 225"/>
                <a:gd name="T31" fmla="*/ 5 h 60"/>
                <a:gd name="T32" fmla="*/ 0 w 225"/>
                <a:gd name="T33" fmla="*/ 10 h 60"/>
                <a:gd name="T34" fmla="*/ 5 w 225"/>
                <a:gd name="T35" fmla="*/ 10 h 60"/>
                <a:gd name="T36" fmla="*/ 5 w 225"/>
                <a:gd name="T3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60">
                  <a:moveTo>
                    <a:pt x="5" y="10"/>
                  </a:moveTo>
                  <a:lnTo>
                    <a:pt x="5" y="10"/>
                  </a:lnTo>
                  <a:lnTo>
                    <a:pt x="55" y="35"/>
                  </a:lnTo>
                  <a:lnTo>
                    <a:pt x="110" y="50"/>
                  </a:lnTo>
                  <a:lnTo>
                    <a:pt x="165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170" y="55"/>
                  </a:lnTo>
                  <a:lnTo>
                    <a:pt x="115" y="40"/>
                  </a:lnTo>
                  <a:lnTo>
                    <a:pt x="60" y="2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auto">
            <a:xfrm>
              <a:off x="6332538" y="4387850"/>
              <a:ext cx="295275" cy="39688"/>
            </a:xfrm>
            <a:custGeom>
              <a:avLst/>
              <a:gdLst>
                <a:gd name="T0" fmla="*/ 0 w 186"/>
                <a:gd name="T1" fmla="*/ 5 h 25"/>
                <a:gd name="T2" fmla="*/ 0 w 186"/>
                <a:gd name="T3" fmla="*/ 5 h 25"/>
                <a:gd name="T4" fmla="*/ 90 w 186"/>
                <a:gd name="T5" fmla="*/ 20 h 25"/>
                <a:gd name="T6" fmla="*/ 141 w 186"/>
                <a:gd name="T7" fmla="*/ 25 h 25"/>
                <a:gd name="T8" fmla="*/ 161 w 186"/>
                <a:gd name="T9" fmla="*/ 20 h 25"/>
                <a:gd name="T10" fmla="*/ 186 w 186"/>
                <a:gd name="T11" fmla="*/ 15 h 25"/>
                <a:gd name="T12" fmla="*/ 186 w 186"/>
                <a:gd name="T13" fmla="*/ 15 h 25"/>
                <a:gd name="T14" fmla="*/ 181 w 186"/>
                <a:gd name="T15" fmla="*/ 10 h 25"/>
                <a:gd name="T16" fmla="*/ 181 w 186"/>
                <a:gd name="T17" fmla="*/ 10 h 25"/>
                <a:gd name="T18" fmla="*/ 136 w 186"/>
                <a:gd name="T19" fmla="*/ 10 h 25"/>
                <a:gd name="T20" fmla="*/ 90 w 186"/>
                <a:gd name="T21" fmla="*/ 5 h 25"/>
                <a:gd name="T22" fmla="*/ 45 w 186"/>
                <a:gd name="T23" fmla="*/ 0 h 25"/>
                <a:gd name="T24" fmla="*/ 0 w 186"/>
                <a:gd name="T25" fmla="*/ 0 h 25"/>
                <a:gd name="T26" fmla="*/ 0 w 186"/>
                <a:gd name="T27" fmla="*/ 0 h 25"/>
                <a:gd name="T28" fmla="*/ 0 w 186"/>
                <a:gd name="T29" fmla="*/ 5 h 25"/>
                <a:gd name="T30" fmla="*/ 0 w 186"/>
                <a:gd name="T3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6" h="25">
                  <a:moveTo>
                    <a:pt x="0" y="5"/>
                  </a:moveTo>
                  <a:lnTo>
                    <a:pt x="0" y="5"/>
                  </a:lnTo>
                  <a:lnTo>
                    <a:pt x="90" y="20"/>
                  </a:lnTo>
                  <a:lnTo>
                    <a:pt x="141" y="25"/>
                  </a:lnTo>
                  <a:lnTo>
                    <a:pt x="161" y="20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1" y="10"/>
                  </a:lnTo>
                  <a:lnTo>
                    <a:pt x="181" y="10"/>
                  </a:lnTo>
                  <a:lnTo>
                    <a:pt x="136" y="10"/>
                  </a:lnTo>
                  <a:lnTo>
                    <a:pt x="90" y="5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auto">
            <a:xfrm>
              <a:off x="6261100" y="4203700"/>
              <a:ext cx="79375" cy="239713"/>
            </a:xfrm>
            <a:custGeom>
              <a:avLst/>
              <a:gdLst>
                <a:gd name="T0" fmla="*/ 45 w 50"/>
                <a:gd name="T1" fmla="*/ 0 h 151"/>
                <a:gd name="T2" fmla="*/ 45 w 50"/>
                <a:gd name="T3" fmla="*/ 0 h 151"/>
                <a:gd name="T4" fmla="*/ 25 w 50"/>
                <a:gd name="T5" fmla="*/ 30 h 151"/>
                <a:gd name="T6" fmla="*/ 10 w 50"/>
                <a:gd name="T7" fmla="*/ 70 h 151"/>
                <a:gd name="T8" fmla="*/ 0 w 50"/>
                <a:gd name="T9" fmla="*/ 111 h 151"/>
                <a:gd name="T10" fmla="*/ 0 w 50"/>
                <a:gd name="T11" fmla="*/ 131 h 151"/>
                <a:gd name="T12" fmla="*/ 5 w 50"/>
                <a:gd name="T13" fmla="*/ 146 h 151"/>
                <a:gd name="T14" fmla="*/ 5 w 50"/>
                <a:gd name="T15" fmla="*/ 146 h 151"/>
                <a:gd name="T16" fmla="*/ 10 w 50"/>
                <a:gd name="T17" fmla="*/ 151 h 151"/>
                <a:gd name="T18" fmla="*/ 10 w 50"/>
                <a:gd name="T19" fmla="*/ 146 h 151"/>
                <a:gd name="T20" fmla="*/ 10 w 50"/>
                <a:gd name="T21" fmla="*/ 146 h 151"/>
                <a:gd name="T22" fmla="*/ 15 w 50"/>
                <a:gd name="T23" fmla="*/ 106 h 151"/>
                <a:gd name="T24" fmla="*/ 20 w 50"/>
                <a:gd name="T25" fmla="*/ 70 h 151"/>
                <a:gd name="T26" fmla="*/ 35 w 50"/>
                <a:gd name="T27" fmla="*/ 40 h 151"/>
                <a:gd name="T28" fmla="*/ 50 w 50"/>
                <a:gd name="T29" fmla="*/ 5 h 151"/>
                <a:gd name="T30" fmla="*/ 50 w 50"/>
                <a:gd name="T31" fmla="*/ 5 h 151"/>
                <a:gd name="T32" fmla="*/ 50 w 50"/>
                <a:gd name="T33" fmla="*/ 0 h 151"/>
                <a:gd name="T34" fmla="*/ 45 w 50"/>
                <a:gd name="T35" fmla="*/ 0 h 151"/>
                <a:gd name="T36" fmla="*/ 45 w 50"/>
                <a:gd name="T3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51">
                  <a:moveTo>
                    <a:pt x="45" y="0"/>
                  </a:moveTo>
                  <a:lnTo>
                    <a:pt x="45" y="0"/>
                  </a:lnTo>
                  <a:lnTo>
                    <a:pt x="25" y="30"/>
                  </a:lnTo>
                  <a:lnTo>
                    <a:pt x="10" y="70"/>
                  </a:lnTo>
                  <a:lnTo>
                    <a:pt x="0" y="111"/>
                  </a:lnTo>
                  <a:lnTo>
                    <a:pt x="0" y="131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10" y="151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5" y="106"/>
                  </a:lnTo>
                  <a:lnTo>
                    <a:pt x="20" y="70"/>
                  </a:lnTo>
                  <a:lnTo>
                    <a:pt x="35" y="40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5" name="Freeform 28"/>
            <p:cNvSpPr>
              <a:spLocks/>
            </p:cNvSpPr>
            <p:nvPr/>
          </p:nvSpPr>
          <p:spPr bwMode="auto">
            <a:xfrm>
              <a:off x="6030913" y="4275138"/>
              <a:ext cx="55563" cy="358775"/>
            </a:xfrm>
            <a:custGeom>
              <a:avLst/>
              <a:gdLst>
                <a:gd name="T0" fmla="*/ 25 w 35"/>
                <a:gd name="T1" fmla="*/ 0 h 226"/>
                <a:gd name="T2" fmla="*/ 25 w 35"/>
                <a:gd name="T3" fmla="*/ 0 h 226"/>
                <a:gd name="T4" fmla="*/ 10 w 35"/>
                <a:gd name="T5" fmla="*/ 25 h 226"/>
                <a:gd name="T6" fmla="*/ 5 w 35"/>
                <a:gd name="T7" fmla="*/ 56 h 226"/>
                <a:gd name="T8" fmla="*/ 0 w 35"/>
                <a:gd name="T9" fmla="*/ 111 h 226"/>
                <a:gd name="T10" fmla="*/ 0 w 35"/>
                <a:gd name="T11" fmla="*/ 111 h 226"/>
                <a:gd name="T12" fmla="*/ 0 w 35"/>
                <a:gd name="T13" fmla="*/ 141 h 226"/>
                <a:gd name="T14" fmla="*/ 0 w 35"/>
                <a:gd name="T15" fmla="*/ 171 h 226"/>
                <a:gd name="T16" fmla="*/ 10 w 35"/>
                <a:gd name="T17" fmla="*/ 201 h 226"/>
                <a:gd name="T18" fmla="*/ 25 w 35"/>
                <a:gd name="T19" fmla="*/ 226 h 226"/>
                <a:gd name="T20" fmla="*/ 25 w 35"/>
                <a:gd name="T21" fmla="*/ 226 h 226"/>
                <a:gd name="T22" fmla="*/ 30 w 35"/>
                <a:gd name="T23" fmla="*/ 226 h 226"/>
                <a:gd name="T24" fmla="*/ 35 w 35"/>
                <a:gd name="T25" fmla="*/ 221 h 226"/>
                <a:gd name="T26" fmla="*/ 35 w 35"/>
                <a:gd name="T27" fmla="*/ 221 h 226"/>
                <a:gd name="T28" fmla="*/ 20 w 35"/>
                <a:gd name="T29" fmla="*/ 166 h 226"/>
                <a:gd name="T30" fmla="*/ 15 w 35"/>
                <a:gd name="T31" fmla="*/ 141 h 226"/>
                <a:gd name="T32" fmla="*/ 10 w 35"/>
                <a:gd name="T33" fmla="*/ 111 h 226"/>
                <a:gd name="T34" fmla="*/ 10 w 35"/>
                <a:gd name="T35" fmla="*/ 111 h 226"/>
                <a:gd name="T36" fmla="*/ 15 w 35"/>
                <a:gd name="T37" fmla="*/ 56 h 226"/>
                <a:gd name="T38" fmla="*/ 30 w 35"/>
                <a:gd name="T39" fmla="*/ 5 h 226"/>
                <a:gd name="T40" fmla="*/ 30 w 35"/>
                <a:gd name="T41" fmla="*/ 5 h 226"/>
                <a:gd name="T42" fmla="*/ 25 w 35"/>
                <a:gd name="T43" fmla="*/ 0 h 226"/>
                <a:gd name="T44" fmla="*/ 25 w 35"/>
                <a:gd name="T45" fmla="*/ 0 h 226"/>
                <a:gd name="T46" fmla="*/ 25 w 35"/>
                <a:gd name="T4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226">
                  <a:moveTo>
                    <a:pt x="25" y="0"/>
                  </a:moveTo>
                  <a:lnTo>
                    <a:pt x="25" y="0"/>
                  </a:lnTo>
                  <a:lnTo>
                    <a:pt x="10" y="25"/>
                  </a:lnTo>
                  <a:lnTo>
                    <a:pt x="5" y="5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41"/>
                  </a:lnTo>
                  <a:lnTo>
                    <a:pt x="0" y="171"/>
                  </a:lnTo>
                  <a:lnTo>
                    <a:pt x="10" y="201"/>
                  </a:lnTo>
                  <a:lnTo>
                    <a:pt x="25" y="226"/>
                  </a:lnTo>
                  <a:lnTo>
                    <a:pt x="25" y="226"/>
                  </a:lnTo>
                  <a:lnTo>
                    <a:pt x="30" y="226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20" y="166"/>
                  </a:lnTo>
                  <a:lnTo>
                    <a:pt x="15" y="14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5" y="5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6" name="Freeform 29"/>
            <p:cNvSpPr>
              <a:spLocks/>
            </p:cNvSpPr>
            <p:nvPr/>
          </p:nvSpPr>
          <p:spPr bwMode="auto">
            <a:xfrm>
              <a:off x="5424488" y="4132263"/>
              <a:ext cx="533400" cy="2565400"/>
            </a:xfrm>
            <a:custGeom>
              <a:avLst/>
              <a:gdLst>
                <a:gd name="T0" fmla="*/ 201 w 336"/>
                <a:gd name="T1" fmla="*/ 1595 h 1616"/>
                <a:gd name="T2" fmla="*/ 181 w 336"/>
                <a:gd name="T3" fmla="*/ 1480 h 1616"/>
                <a:gd name="T4" fmla="*/ 176 w 336"/>
                <a:gd name="T5" fmla="*/ 1360 h 1616"/>
                <a:gd name="T6" fmla="*/ 181 w 336"/>
                <a:gd name="T7" fmla="*/ 1239 h 1616"/>
                <a:gd name="T8" fmla="*/ 206 w 336"/>
                <a:gd name="T9" fmla="*/ 1124 h 1616"/>
                <a:gd name="T10" fmla="*/ 236 w 336"/>
                <a:gd name="T11" fmla="*/ 1014 h 1616"/>
                <a:gd name="T12" fmla="*/ 311 w 336"/>
                <a:gd name="T13" fmla="*/ 793 h 1616"/>
                <a:gd name="T14" fmla="*/ 331 w 336"/>
                <a:gd name="T15" fmla="*/ 677 h 1616"/>
                <a:gd name="T16" fmla="*/ 336 w 336"/>
                <a:gd name="T17" fmla="*/ 627 h 1616"/>
                <a:gd name="T18" fmla="*/ 331 w 336"/>
                <a:gd name="T19" fmla="*/ 532 h 1616"/>
                <a:gd name="T20" fmla="*/ 311 w 336"/>
                <a:gd name="T21" fmla="*/ 437 h 1616"/>
                <a:gd name="T22" fmla="*/ 281 w 336"/>
                <a:gd name="T23" fmla="*/ 341 h 1616"/>
                <a:gd name="T24" fmla="*/ 236 w 336"/>
                <a:gd name="T25" fmla="*/ 256 h 1616"/>
                <a:gd name="T26" fmla="*/ 186 w 336"/>
                <a:gd name="T27" fmla="*/ 171 h 1616"/>
                <a:gd name="T28" fmla="*/ 86 w 336"/>
                <a:gd name="T29" fmla="*/ 60 h 1616"/>
                <a:gd name="T30" fmla="*/ 10 w 336"/>
                <a:gd name="T31" fmla="*/ 0 h 1616"/>
                <a:gd name="T32" fmla="*/ 5 w 336"/>
                <a:gd name="T33" fmla="*/ 0 h 1616"/>
                <a:gd name="T34" fmla="*/ 0 w 336"/>
                <a:gd name="T35" fmla="*/ 5 h 1616"/>
                <a:gd name="T36" fmla="*/ 0 w 336"/>
                <a:gd name="T37" fmla="*/ 10 h 1616"/>
                <a:gd name="T38" fmla="*/ 141 w 336"/>
                <a:gd name="T39" fmla="*/ 156 h 1616"/>
                <a:gd name="T40" fmla="*/ 201 w 336"/>
                <a:gd name="T41" fmla="*/ 241 h 1616"/>
                <a:gd name="T42" fmla="*/ 251 w 336"/>
                <a:gd name="T43" fmla="*/ 326 h 1616"/>
                <a:gd name="T44" fmla="*/ 271 w 336"/>
                <a:gd name="T45" fmla="*/ 376 h 1616"/>
                <a:gd name="T46" fmla="*/ 296 w 336"/>
                <a:gd name="T47" fmla="*/ 482 h 1616"/>
                <a:gd name="T48" fmla="*/ 306 w 336"/>
                <a:gd name="T49" fmla="*/ 587 h 1616"/>
                <a:gd name="T50" fmla="*/ 301 w 336"/>
                <a:gd name="T51" fmla="*/ 692 h 1616"/>
                <a:gd name="T52" fmla="*/ 291 w 336"/>
                <a:gd name="T53" fmla="*/ 743 h 1616"/>
                <a:gd name="T54" fmla="*/ 261 w 336"/>
                <a:gd name="T55" fmla="*/ 853 h 1616"/>
                <a:gd name="T56" fmla="*/ 186 w 336"/>
                <a:gd name="T57" fmla="*/ 1069 h 1616"/>
                <a:gd name="T58" fmla="*/ 156 w 336"/>
                <a:gd name="T59" fmla="*/ 1184 h 1616"/>
                <a:gd name="T60" fmla="*/ 141 w 336"/>
                <a:gd name="T61" fmla="*/ 1289 h 1616"/>
                <a:gd name="T62" fmla="*/ 141 w 336"/>
                <a:gd name="T63" fmla="*/ 1450 h 1616"/>
                <a:gd name="T64" fmla="*/ 161 w 336"/>
                <a:gd name="T65" fmla="*/ 1555 h 1616"/>
                <a:gd name="T66" fmla="*/ 171 w 336"/>
                <a:gd name="T67" fmla="*/ 1606 h 1616"/>
                <a:gd name="T68" fmla="*/ 181 w 336"/>
                <a:gd name="T69" fmla="*/ 1616 h 1616"/>
                <a:gd name="T70" fmla="*/ 201 w 336"/>
                <a:gd name="T71" fmla="*/ 1611 h 1616"/>
                <a:gd name="T72" fmla="*/ 201 w 336"/>
                <a:gd name="T73" fmla="*/ 1595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1616">
                  <a:moveTo>
                    <a:pt x="201" y="1595"/>
                  </a:moveTo>
                  <a:lnTo>
                    <a:pt x="201" y="1595"/>
                  </a:lnTo>
                  <a:lnTo>
                    <a:pt x="191" y="1540"/>
                  </a:lnTo>
                  <a:lnTo>
                    <a:pt x="181" y="1480"/>
                  </a:lnTo>
                  <a:lnTo>
                    <a:pt x="176" y="1420"/>
                  </a:lnTo>
                  <a:lnTo>
                    <a:pt x="176" y="1360"/>
                  </a:lnTo>
                  <a:lnTo>
                    <a:pt x="176" y="1299"/>
                  </a:lnTo>
                  <a:lnTo>
                    <a:pt x="181" y="1239"/>
                  </a:lnTo>
                  <a:lnTo>
                    <a:pt x="191" y="1184"/>
                  </a:lnTo>
                  <a:lnTo>
                    <a:pt x="206" y="1124"/>
                  </a:lnTo>
                  <a:lnTo>
                    <a:pt x="206" y="1124"/>
                  </a:lnTo>
                  <a:lnTo>
                    <a:pt x="236" y="1014"/>
                  </a:lnTo>
                  <a:lnTo>
                    <a:pt x="276" y="903"/>
                  </a:lnTo>
                  <a:lnTo>
                    <a:pt x="311" y="793"/>
                  </a:lnTo>
                  <a:lnTo>
                    <a:pt x="326" y="738"/>
                  </a:lnTo>
                  <a:lnTo>
                    <a:pt x="331" y="677"/>
                  </a:lnTo>
                  <a:lnTo>
                    <a:pt x="331" y="677"/>
                  </a:lnTo>
                  <a:lnTo>
                    <a:pt x="336" y="627"/>
                  </a:lnTo>
                  <a:lnTo>
                    <a:pt x="336" y="582"/>
                  </a:lnTo>
                  <a:lnTo>
                    <a:pt x="331" y="532"/>
                  </a:lnTo>
                  <a:lnTo>
                    <a:pt x="326" y="482"/>
                  </a:lnTo>
                  <a:lnTo>
                    <a:pt x="311" y="437"/>
                  </a:lnTo>
                  <a:lnTo>
                    <a:pt x="301" y="386"/>
                  </a:lnTo>
                  <a:lnTo>
                    <a:pt x="281" y="341"/>
                  </a:lnTo>
                  <a:lnTo>
                    <a:pt x="261" y="296"/>
                  </a:lnTo>
                  <a:lnTo>
                    <a:pt x="236" y="256"/>
                  </a:lnTo>
                  <a:lnTo>
                    <a:pt x="211" y="211"/>
                  </a:lnTo>
                  <a:lnTo>
                    <a:pt x="186" y="171"/>
                  </a:lnTo>
                  <a:lnTo>
                    <a:pt x="151" y="136"/>
                  </a:lnTo>
                  <a:lnTo>
                    <a:pt x="86" y="60"/>
                  </a:lnTo>
                  <a:lnTo>
                    <a:pt x="46" y="3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6" y="80"/>
                  </a:lnTo>
                  <a:lnTo>
                    <a:pt x="141" y="156"/>
                  </a:lnTo>
                  <a:lnTo>
                    <a:pt x="171" y="196"/>
                  </a:lnTo>
                  <a:lnTo>
                    <a:pt x="201" y="241"/>
                  </a:lnTo>
                  <a:lnTo>
                    <a:pt x="226" y="281"/>
                  </a:lnTo>
                  <a:lnTo>
                    <a:pt x="251" y="326"/>
                  </a:lnTo>
                  <a:lnTo>
                    <a:pt x="251" y="326"/>
                  </a:lnTo>
                  <a:lnTo>
                    <a:pt x="271" y="376"/>
                  </a:lnTo>
                  <a:lnTo>
                    <a:pt x="286" y="427"/>
                  </a:lnTo>
                  <a:lnTo>
                    <a:pt x="296" y="482"/>
                  </a:lnTo>
                  <a:lnTo>
                    <a:pt x="301" y="532"/>
                  </a:lnTo>
                  <a:lnTo>
                    <a:pt x="306" y="587"/>
                  </a:lnTo>
                  <a:lnTo>
                    <a:pt x="306" y="637"/>
                  </a:lnTo>
                  <a:lnTo>
                    <a:pt x="301" y="692"/>
                  </a:lnTo>
                  <a:lnTo>
                    <a:pt x="291" y="743"/>
                  </a:lnTo>
                  <a:lnTo>
                    <a:pt x="291" y="743"/>
                  </a:lnTo>
                  <a:lnTo>
                    <a:pt x="276" y="798"/>
                  </a:lnTo>
                  <a:lnTo>
                    <a:pt x="261" y="853"/>
                  </a:lnTo>
                  <a:lnTo>
                    <a:pt x="221" y="963"/>
                  </a:lnTo>
                  <a:lnTo>
                    <a:pt x="186" y="1069"/>
                  </a:lnTo>
                  <a:lnTo>
                    <a:pt x="166" y="1129"/>
                  </a:lnTo>
                  <a:lnTo>
                    <a:pt x="156" y="1184"/>
                  </a:lnTo>
                  <a:lnTo>
                    <a:pt x="156" y="1184"/>
                  </a:lnTo>
                  <a:lnTo>
                    <a:pt x="141" y="1289"/>
                  </a:lnTo>
                  <a:lnTo>
                    <a:pt x="141" y="1395"/>
                  </a:lnTo>
                  <a:lnTo>
                    <a:pt x="141" y="1450"/>
                  </a:lnTo>
                  <a:lnTo>
                    <a:pt x="151" y="1505"/>
                  </a:lnTo>
                  <a:lnTo>
                    <a:pt x="161" y="1555"/>
                  </a:lnTo>
                  <a:lnTo>
                    <a:pt x="171" y="1606"/>
                  </a:lnTo>
                  <a:lnTo>
                    <a:pt x="171" y="1606"/>
                  </a:lnTo>
                  <a:lnTo>
                    <a:pt x="176" y="1611"/>
                  </a:lnTo>
                  <a:lnTo>
                    <a:pt x="181" y="1616"/>
                  </a:lnTo>
                  <a:lnTo>
                    <a:pt x="191" y="1616"/>
                  </a:lnTo>
                  <a:lnTo>
                    <a:pt x="201" y="1611"/>
                  </a:lnTo>
                  <a:lnTo>
                    <a:pt x="206" y="1606"/>
                  </a:lnTo>
                  <a:lnTo>
                    <a:pt x="201" y="1595"/>
                  </a:lnTo>
                  <a:lnTo>
                    <a:pt x="201" y="159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7" name="Freeform 30"/>
            <p:cNvSpPr>
              <a:spLocks/>
            </p:cNvSpPr>
            <p:nvPr/>
          </p:nvSpPr>
          <p:spPr bwMode="auto">
            <a:xfrm>
              <a:off x="4716463" y="3773488"/>
              <a:ext cx="876300" cy="598488"/>
            </a:xfrm>
            <a:custGeom>
              <a:avLst/>
              <a:gdLst>
                <a:gd name="T0" fmla="*/ 461 w 552"/>
                <a:gd name="T1" fmla="*/ 266 h 377"/>
                <a:gd name="T2" fmla="*/ 461 w 552"/>
                <a:gd name="T3" fmla="*/ 266 h 377"/>
                <a:gd name="T4" fmla="*/ 466 w 552"/>
                <a:gd name="T5" fmla="*/ 281 h 377"/>
                <a:gd name="T6" fmla="*/ 471 w 552"/>
                <a:gd name="T7" fmla="*/ 296 h 377"/>
                <a:gd name="T8" fmla="*/ 471 w 552"/>
                <a:gd name="T9" fmla="*/ 316 h 377"/>
                <a:gd name="T10" fmla="*/ 461 w 552"/>
                <a:gd name="T11" fmla="*/ 336 h 377"/>
                <a:gd name="T12" fmla="*/ 446 w 552"/>
                <a:gd name="T13" fmla="*/ 352 h 377"/>
                <a:gd name="T14" fmla="*/ 421 w 552"/>
                <a:gd name="T15" fmla="*/ 367 h 377"/>
                <a:gd name="T16" fmla="*/ 381 w 552"/>
                <a:gd name="T17" fmla="*/ 377 h 377"/>
                <a:gd name="T18" fmla="*/ 381 w 552"/>
                <a:gd name="T19" fmla="*/ 377 h 377"/>
                <a:gd name="T20" fmla="*/ 361 w 552"/>
                <a:gd name="T21" fmla="*/ 377 h 377"/>
                <a:gd name="T22" fmla="*/ 341 w 552"/>
                <a:gd name="T23" fmla="*/ 367 h 377"/>
                <a:gd name="T24" fmla="*/ 321 w 552"/>
                <a:gd name="T25" fmla="*/ 352 h 377"/>
                <a:gd name="T26" fmla="*/ 301 w 552"/>
                <a:gd name="T27" fmla="*/ 336 h 377"/>
                <a:gd name="T28" fmla="*/ 261 w 552"/>
                <a:gd name="T29" fmla="*/ 291 h 377"/>
                <a:gd name="T30" fmla="*/ 216 w 552"/>
                <a:gd name="T31" fmla="*/ 236 h 377"/>
                <a:gd name="T32" fmla="*/ 171 w 552"/>
                <a:gd name="T33" fmla="*/ 171 h 377"/>
                <a:gd name="T34" fmla="*/ 120 w 552"/>
                <a:gd name="T35" fmla="*/ 116 h 377"/>
                <a:gd name="T36" fmla="*/ 90 w 552"/>
                <a:gd name="T37" fmla="*/ 86 h 377"/>
                <a:gd name="T38" fmla="*/ 65 w 552"/>
                <a:gd name="T39" fmla="*/ 61 h 377"/>
                <a:gd name="T40" fmla="*/ 35 w 552"/>
                <a:gd name="T41" fmla="*/ 40 h 377"/>
                <a:gd name="T42" fmla="*/ 0 w 552"/>
                <a:gd name="T43" fmla="*/ 25 h 377"/>
                <a:gd name="T44" fmla="*/ 0 w 552"/>
                <a:gd name="T45" fmla="*/ 25 h 377"/>
                <a:gd name="T46" fmla="*/ 35 w 552"/>
                <a:gd name="T47" fmla="*/ 15 h 377"/>
                <a:gd name="T48" fmla="*/ 130 w 552"/>
                <a:gd name="T49" fmla="*/ 5 h 377"/>
                <a:gd name="T50" fmla="*/ 196 w 552"/>
                <a:gd name="T51" fmla="*/ 0 h 377"/>
                <a:gd name="T52" fmla="*/ 266 w 552"/>
                <a:gd name="T53" fmla="*/ 0 h 377"/>
                <a:gd name="T54" fmla="*/ 336 w 552"/>
                <a:gd name="T55" fmla="*/ 10 h 377"/>
                <a:gd name="T56" fmla="*/ 406 w 552"/>
                <a:gd name="T57" fmla="*/ 25 h 377"/>
                <a:gd name="T58" fmla="*/ 406 w 552"/>
                <a:gd name="T59" fmla="*/ 25 h 377"/>
                <a:gd name="T60" fmla="*/ 441 w 552"/>
                <a:gd name="T61" fmla="*/ 40 h 377"/>
                <a:gd name="T62" fmla="*/ 471 w 552"/>
                <a:gd name="T63" fmla="*/ 56 h 377"/>
                <a:gd name="T64" fmla="*/ 497 w 552"/>
                <a:gd name="T65" fmla="*/ 71 h 377"/>
                <a:gd name="T66" fmla="*/ 517 w 552"/>
                <a:gd name="T67" fmla="*/ 86 h 377"/>
                <a:gd name="T68" fmla="*/ 532 w 552"/>
                <a:gd name="T69" fmla="*/ 106 h 377"/>
                <a:gd name="T70" fmla="*/ 542 w 552"/>
                <a:gd name="T71" fmla="*/ 121 h 377"/>
                <a:gd name="T72" fmla="*/ 552 w 552"/>
                <a:gd name="T73" fmla="*/ 141 h 377"/>
                <a:gd name="T74" fmla="*/ 552 w 552"/>
                <a:gd name="T75" fmla="*/ 161 h 377"/>
                <a:gd name="T76" fmla="*/ 552 w 552"/>
                <a:gd name="T77" fmla="*/ 176 h 377"/>
                <a:gd name="T78" fmla="*/ 552 w 552"/>
                <a:gd name="T79" fmla="*/ 196 h 377"/>
                <a:gd name="T80" fmla="*/ 542 w 552"/>
                <a:gd name="T81" fmla="*/ 211 h 377"/>
                <a:gd name="T82" fmla="*/ 532 w 552"/>
                <a:gd name="T83" fmla="*/ 226 h 377"/>
                <a:gd name="T84" fmla="*/ 522 w 552"/>
                <a:gd name="T85" fmla="*/ 241 h 377"/>
                <a:gd name="T86" fmla="*/ 507 w 552"/>
                <a:gd name="T87" fmla="*/ 251 h 377"/>
                <a:gd name="T88" fmla="*/ 486 w 552"/>
                <a:gd name="T89" fmla="*/ 261 h 377"/>
                <a:gd name="T90" fmla="*/ 461 w 552"/>
                <a:gd name="T91" fmla="*/ 266 h 377"/>
                <a:gd name="T92" fmla="*/ 461 w 552"/>
                <a:gd name="T93" fmla="*/ 26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2" h="377">
                  <a:moveTo>
                    <a:pt x="461" y="266"/>
                  </a:moveTo>
                  <a:lnTo>
                    <a:pt x="461" y="266"/>
                  </a:lnTo>
                  <a:lnTo>
                    <a:pt x="466" y="281"/>
                  </a:lnTo>
                  <a:lnTo>
                    <a:pt x="471" y="296"/>
                  </a:lnTo>
                  <a:lnTo>
                    <a:pt x="471" y="316"/>
                  </a:lnTo>
                  <a:lnTo>
                    <a:pt x="461" y="336"/>
                  </a:lnTo>
                  <a:lnTo>
                    <a:pt x="446" y="352"/>
                  </a:lnTo>
                  <a:lnTo>
                    <a:pt x="421" y="367"/>
                  </a:lnTo>
                  <a:lnTo>
                    <a:pt x="381" y="377"/>
                  </a:lnTo>
                  <a:lnTo>
                    <a:pt x="381" y="377"/>
                  </a:lnTo>
                  <a:lnTo>
                    <a:pt x="361" y="377"/>
                  </a:lnTo>
                  <a:lnTo>
                    <a:pt x="341" y="367"/>
                  </a:lnTo>
                  <a:lnTo>
                    <a:pt x="321" y="352"/>
                  </a:lnTo>
                  <a:lnTo>
                    <a:pt x="301" y="336"/>
                  </a:lnTo>
                  <a:lnTo>
                    <a:pt x="261" y="291"/>
                  </a:lnTo>
                  <a:lnTo>
                    <a:pt x="216" y="236"/>
                  </a:lnTo>
                  <a:lnTo>
                    <a:pt x="171" y="171"/>
                  </a:lnTo>
                  <a:lnTo>
                    <a:pt x="120" y="116"/>
                  </a:lnTo>
                  <a:lnTo>
                    <a:pt x="90" y="86"/>
                  </a:lnTo>
                  <a:lnTo>
                    <a:pt x="65" y="61"/>
                  </a:lnTo>
                  <a:lnTo>
                    <a:pt x="35" y="4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5" y="15"/>
                  </a:lnTo>
                  <a:lnTo>
                    <a:pt x="130" y="5"/>
                  </a:lnTo>
                  <a:lnTo>
                    <a:pt x="196" y="0"/>
                  </a:lnTo>
                  <a:lnTo>
                    <a:pt x="266" y="0"/>
                  </a:lnTo>
                  <a:lnTo>
                    <a:pt x="336" y="10"/>
                  </a:lnTo>
                  <a:lnTo>
                    <a:pt x="406" y="25"/>
                  </a:lnTo>
                  <a:lnTo>
                    <a:pt x="406" y="25"/>
                  </a:lnTo>
                  <a:lnTo>
                    <a:pt x="441" y="40"/>
                  </a:lnTo>
                  <a:lnTo>
                    <a:pt x="471" y="56"/>
                  </a:lnTo>
                  <a:lnTo>
                    <a:pt x="497" y="71"/>
                  </a:lnTo>
                  <a:lnTo>
                    <a:pt x="517" y="86"/>
                  </a:lnTo>
                  <a:lnTo>
                    <a:pt x="532" y="106"/>
                  </a:lnTo>
                  <a:lnTo>
                    <a:pt x="542" y="121"/>
                  </a:lnTo>
                  <a:lnTo>
                    <a:pt x="552" y="141"/>
                  </a:lnTo>
                  <a:lnTo>
                    <a:pt x="552" y="161"/>
                  </a:lnTo>
                  <a:lnTo>
                    <a:pt x="552" y="176"/>
                  </a:lnTo>
                  <a:lnTo>
                    <a:pt x="552" y="196"/>
                  </a:lnTo>
                  <a:lnTo>
                    <a:pt x="542" y="211"/>
                  </a:lnTo>
                  <a:lnTo>
                    <a:pt x="532" y="226"/>
                  </a:lnTo>
                  <a:lnTo>
                    <a:pt x="522" y="241"/>
                  </a:lnTo>
                  <a:lnTo>
                    <a:pt x="507" y="251"/>
                  </a:lnTo>
                  <a:lnTo>
                    <a:pt x="486" y="261"/>
                  </a:lnTo>
                  <a:lnTo>
                    <a:pt x="461" y="266"/>
                  </a:lnTo>
                  <a:lnTo>
                    <a:pt x="461" y="26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8" name="Freeform 31"/>
            <p:cNvSpPr>
              <a:spLocks/>
            </p:cNvSpPr>
            <p:nvPr/>
          </p:nvSpPr>
          <p:spPr bwMode="auto">
            <a:xfrm>
              <a:off x="4716463" y="3805238"/>
              <a:ext cx="755650" cy="398463"/>
            </a:xfrm>
            <a:custGeom>
              <a:avLst/>
              <a:gdLst>
                <a:gd name="T0" fmla="*/ 0 w 476"/>
                <a:gd name="T1" fmla="*/ 5 h 251"/>
                <a:gd name="T2" fmla="*/ 0 w 476"/>
                <a:gd name="T3" fmla="*/ 5 h 251"/>
                <a:gd name="T4" fmla="*/ 35 w 476"/>
                <a:gd name="T5" fmla="*/ 5 h 251"/>
                <a:gd name="T6" fmla="*/ 70 w 476"/>
                <a:gd name="T7" fmla="*/ 10 h 251"/>
                <a:gd name="T8" fmla="*/ 140 w 476"/>
                <a:gd name="T9" fmla="*/ 25 h 251"/>
                <a:gd name="T10" fmla="*/ 206 w 476"/>
                <a:gd name="T11" fmla="*/ 51 h 251"/>
                <a:gd name="T12" fmla="*/ 271 w 476"/>
                <a:gd name="T13" fmla="*/ 81 h 251"/>
                <a:gd name="T14" fmla="*/ 271 w 476"/>
                <a:gd name="T15" fmla="*/ 81 h 251"/>
                <a:gd name="T16" fmla="*/ 326 w 476"/>
                <a:gd name="T17" fmla="*/ 121 h 251"/>
                <a:gd name="T18" fmla="*/ 371 w 476"/>
                <a:gd name="T19" fmla="*/ 161 h 251"/>
                <a:gd name="T20" fmla="*/ 466 w 476"/>
                <a:gd name="T21" fmla="*/ 251 h 251"/>
                <a:gd name="T22" fmla="*/ 466 w 476"/>
                <a:gd name="T23" fmla="*/ 251 h 251"/>
                <a:gd name="T24" fmla="*/ 471 w 476"/>
                <a:gd name="T25" fmla="*/ 251 h 251"/>
                <a:gd name="T26" fmla="*/ 476 w 476"/>
                <a:gd name="T27" fmla="*/ 251 h 251"/>
                <a:gd name="T28" fmla="*/ 476 w 476"/>
                <a:gd name="T29" fmla="*/ 246 h 251"/>
                <a:gd name="T30" fmla="*/ 476 w 476"/>
                <a:gd name="T31" fmla="*/ 241 h 251"/>
                <a:gd name="T32" fmla="*/ 476 w 476"/>
                <a:gd name="T33" fmla="*/ 241 h 251"/>
                <a:gd name="T34" fmla="*/ 456 w 476"/>
                <a:gd name="T35" fmla="*/ 216 h 251"/>
                <a:gd name="T36" fmla="*/ 436 w 476"/>
                <a:gd name="T37" fmla="*/ 186 h 251"/>
                <a:gd name="T38" fmla="*/ 381 w 476"/>
                <a:gd name="T39" fmla="*/ 141 h 251"/>
                <a:gd name="T40" fmla="*/ 326 w 476"/>
                <a:gd name="T41" fmla="*/ 96 h 251"/>
                <a:gd name="T42" fmla="*/ 266 w 476"/>
                <a:gd name="T43" fmla="*/ 61 h 251"/>
                <a:gd name="T44" fmla="*/ 266 w 476"/>
                <a:gd name="T45" fmla="*/ 61 h 251"/>
                <a:gd name="T46" fmla="*/ 206 w 476"/>
                <a:gd name="T47" fmla="*/ 30 h 251"/>
                <a:gd name="T48" fmla="*/ 135 w 476"/>
                <a:gd name="T49" fmla="*/ 10 h 251"/>
                <a:gd name="T50" fmla="*/ 105 w 476"/>
                <a:gd name="T51" fmla="*/ 5 h 251"/>
                <a:gd name="T52" fmla="*/ 70 w 476"/>
                <a:gd name="T53" fmla="*/ 0 h 251"/>
                <a:gd name="T54" fmla="*/ 35 w 476"/>
                <a:gd name="T55" fmla="*/ 0 h 251"/>
                <a:gd name="T56" fmla="*/ 0 w 476"/>
                <a:gd name="T57" fmla="*/ 0 h 251"/>
                <a:gd name="T58" fmla="*/ 0 w 476"/>
                <a:gd name="T59" fmla="*/ 0 h 251"/>
                <a:gd name="T60" fmla="*/ 0 w 476"/>
                <a:gd name="T61" fmla="*/ 5 h 251"/>
                <a:gd name="T62" fmla="*/ 0 w 476"/>
                <a:gd name="T63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6" h="251">
                  <a:moveTo>
                    <a:pt x="0" y="5"/>
                  </a:moveTo>
                  <a:lnTo>
                    <a:pt x="0" y="5"/>
                  </a:lnTo>
                  <a:lnTo>
                    <a:pt x="35" y="5"/>
                  </a:lnTo>
                  <a:lnTo>
                    <a:pt x="70" y="10"/>
                  </a:lnTo>
                  <a:lnTo>
                    <a:pt x="140" y="25"/>
                  </a:lnTo>
                  <a:lnTo>
                    <a:pt x="206" y="51"/>
                  </a:lnTo>
                  <a:lnTo>
                    <a:pt x="271" y="81"/>
                  </a:lnTo>
                  <a:lnTo>
                    <a:pt x="271" y="81"/>
                  </a:lnTo>
                  <a:lnTo>
                    <a:pt x="326" y="121"/>
                  </a:lnTo>
                  <a:lnTo>
                    <a:pt x="371" y="16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71" y="251"/>
                  </a:lnTo>
                  <a:lnTo>
                    <a:pt x="476" y="251"/>
                  </a:lnTo>
                  <a:lnTo>
                    <a:pt x="476" y="246"/>
                  </a:lnTo>
                  <a:lnTo>
                    <a:pt x="476" y="241"/>
                  </a:lnTo>
                  <a:lnTo>
                    <a:pt x="476" y="241"/>
                  </a:lnTo>
                  <a:lnTo>
                    <a:pt x="456" y="216"/>
                  </a:lnTo>
                  <a:lnTo>
                    <a:pt x="436" y="186"/>
                  </a:lnTo>
                  <a:lnTo>
                    <a:pt x="381" y="141"/>
                  </a:lnTo>
                  <a:lnTo>
                    <a:pt x="326" y="96"/>
                  </a:lnTo>
                  <a:lnTo>
                    <a:pt x="266" y="61"/>
                  </a:lnTo>
                  <a:lnTo>
                    <a:pt x="266" y="61"/>
                  </a:lnTo>
                  <a:lnTo>
                    <a:pt x="206" y="30"/>
                  </a:lnTo>
                  <a:lnTo>
                    <a:pt x="135" y="10"/>
                  </a:lnTo>
                  <a:lnTo>
                    <a:pt x="105" y="5"/>
                  </a:lnTo>
                  <a:lnTo>
                    <a:pt x="70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9" name="Freeform 32"/>
            <p:cNvSpPr>
              <a:spLocks/>
            </p:cNvSpPr>
            <p:nvPr/>
          </p:nvSpPr>
          <p:spPr bwMode="auto">
            <a:xfrm>
              <a:off x="5067300" y="4076700"/>
              <a:ext cx="309563" cy="87313"/>
            </a:xfrm>
            <a:custGeom>
              <a:avLst/>
              <a:gdLst>
                <a:gd name="T0" fmla="*/ 190 w 195"/>
                <a:gd name="T1" fmla="*/ 0 h 55"/>
                <a:gd name="T2" fmla="*/ 190 w 195"/>
                <a:gd name="T3" fmla="*/ 0 h 55"/>
                <a:gd name="T4" fmla="*/ 145 w 195"/>
                <a:gd name="T5" fmla="*/ 20 h 55"/>
                <a:gd name="T6" fmla="*/ 100 w 195"/>
                <a:gd name="T7" fmla="*/ 35 h 55"/>
                <a:gd name="T8" fmla="*/ 50 w 195"/>
                <a:gd name="T9" fmla="*/ 45 h 55"/>
                <a:gd name="T10" fmla="*/ 0 w 195"/>
                <a:gd name="T11" fmla="*/ 55 h 55"/>
                <a:gd name="T12" fmla="*/ 0 w 195"/>
                <a:gd name="T13" fmla="*/ 55 h 55"/>
                <a:gd name="T14" fmla="*/ 0 w 195"/>
                <a:gd name="T15" fmla="*/ 55 h 55"/>
                <a:gd name="T16" fmla="*/ 0 w 195"/>
                <a:gd name="T17" fmla="*/ 55 h 55"/>
                <a:gd name="T18" fmla="*/ 50 w 195"/>
                <a:gd name="T19" fmla="*/ 50 h 55"/>
                <a:gd name="T20" fmla="*/ 100 w 195"/>
                <a:gd name="T21" fmla="*/ 40 h 55"/>
                <a:gd name="T22" fmla="*/ 145 w 195"/>
                <a:gd name="T23" fmla="*/ 30 h 55"/>
                <a:gd name="T24" fmla="*/ 195 w 195"/>
                <a:gd name="T25" fmla="*/ 5 h 55"/>
                <a:gd name="T26" fmla="*/ 195 w 195"/>
                <a:gd name="T27" fmla="*/ 5 h 55"/>
                <a:gd name="T28" fmla="*/ 195 w 195"/>
                <a:gd name="T29" fmla="*/ 5 h 55"/>
                <a:gd name="T30" fmla="*/ 195 w 195"/>
                <a:gd name="T31" fmla="*/ 0 h 55"/>
                <a:gd name="T32" fmla="*/ 190 w 195"/>
                <a:gd name="T33" fmla="*/ 0 h 55"/>
                <a:gd name="T34" fmla="*/ 190 w 195"/>
                <a:gd name="T35" fmla="*/ 0 h 55"/>
                <a:gd name="T36" fmla="*/ 190 w 195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55">
                  <a:moveTo>
                    <a:pt x="190" y="0"/>
                  </a:moveTo>
                  <a:lnTo>
                    <a:pt x="190" y="0"/>
                  </a:lnTo>
                  <a:lnTo>
                    <a:pt x="145" y="20"/>
                  </a:lnTo>
                  <a:lnTo>
                    <a:pt x="100" y="35"/>
                  </a:lnTo>
                  <a:lnTo>
                    <a:pt x="5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50" y="50"/>
                  </a:lnTo>
                  <a:lnTo>
                    <a:pt x="100" y="40"/>
                  </a:lnTo>
                  <a:lnTo>
                    <a:pt x="145" y="30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0" name="Freeform 33"/>
            <p:cNvSpPr>
              <a:spLocks/>
            </p:cNvSpPr>
            <p:nvPr/>
          </p:nvSpPr>
          <p:spPr bwMode="auto">
            <a:xfrm>
              <a:off x="4954588" y="3949700"/>
              <a:ext cx="255588" cy="39688"/>
            </a:xfrm>
            <a:custGeom>
              <a:avLst/>
              <a:gdLst>
                <a:gd name="T0" fmla="*/ 161 w 161"/>
                <a:gd name="T1" fmla="*/ 0 h 25"/>
                <a:gd name="T2" fmla="*/ 161 w 161"/>
                <a:gd name="T3" fmla="*/ 0 h 25"/>
                <a:gd name="T4" fmla="*/ 121 w 161"/>
                <a:gd name="T5" fmla="*/ 0 h 25"/>
                <a:gd name="T6" fmla="*/ 81 w 161"/>
                <a:gd name="T7" fmla="*/ 5 h 25"/>
                <a:gd name="T8" fmla="*/ 41 w 161"/>
                <a:gd name="T9" fmla="*/ 15 h 25"/>
                <a:gd name="T10" fmla="*/ 0 w 161"/>
                <a:gd name="T11" fmla="*/ 15 h 25"/>
                <a:gd name="T12" fmla="*/ 0 w 161"/>
                <a:gd name="T13" fmla="*/ 15 h 25"/>
                <a:gd name="T14" fmla="*/ 0 w 161"/>
                <a:gd name="T15" fmla="*/ 15 h 25"/>
                <a:gd name="T16" fmla="*/ 0 w 161"/>
                <a:gd name="T17" fmla="*/ 15 h 25"/>
                <a:gd name="T18" fmla="*/ 21 w 161"/>
                <a:gd name="T19" fmla="*/ 20 h 25"/>
                <a:gd name="T20" fmla="*/ 41 w 161"/>
                <a:gd name="T21" fmla="*/ 25 h 25"/>
                <a:gd name="T22" fmla="*/ 81 w 161"/>
                <a:gd name="T23" fmla="*/ 20 h 25"/>
                <a:gd name="T24" fmla="*/ 161 w 161"/>
                <a:gd name="T25" fmla="*/ 5 h 25"/>
                <a:gd name="T26" fmla="*/ 161 w 161"/>
                <a:gd name="T27" fmla="*/ 5 h 25"/>
                <a:gd name="T28" fmla="*/ 161 w 161"/>
                <a:gd name="T29" fmla="*/ 0 h 25"/>
                <a:gd name="T30" fmla="*/ 161 w 161"/>
                <a:gd name="T3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25">
                  <a:moveTo>
                    <a:pt x="161" y="0"/>
                  </a:moveTo>
                  <a:lnTo>
                    <a:pt x="161" y="0"/>
                  </a:lnTo>
                  <a:lnTo>
                    <a:pt x="121" y="0"/>
                  </a:lnTo>
                  <a:lnTo>
                    <a:pt x="81" y="5"/>
                  </a:lnTo>
                  <a:lnTo>
                    <a:pt x="4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1" y="20"/>
                  </a:lnTo>
                  <a:lnTo>
                    <a:pt x="41" y="25"/>
                  </a:lnTo>
                  <a:lnTo>
                    <a:pt x="81" y="20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1" name="Freeform 34"/>
            <p:cNvSpPr>
              <a:spLocks/>
            </p:cNvSpPr>
            <p:nvPr/>
          </p:nvSpPr>
          <p:spPr bwMode="auto">
            <a:xfrm>
              <a:off x="5202238" y="3781425"/>
              <a:ext cx="63500" cy="215900"/>
            </a:xfrm>
            <a:custGeom>
              <a:avLst/>
              <a:gdLst>
                <a:gd name="T0" fmla="*/ 0 w 40"/>
                <a:gd name="T1" fmla="*/ 5 h 136"/>
                <a:gd name="T2" fmla="*/ 0 w 40"/>
                <a:gd name="T3" fmla="*/ 5 h 136"/>
                <a:gd name="T4" fmla="*/ 25 w 40"/>
                <a:gd name="T5" fmla="*/ 66 h 136"/>
                <a:gd name="T6" fmla="*/ 30 w 40"/>
                <a:gd name="T7" fmla="*/ 101 h 136"/>
                <a:gd name="T8" fmla="*/ 35 w 40"/>
                <a:gd name="T9" fmla="*/ 131 h 136"/>
                <a:gd name="T10" fmla="*/ 35 w 40"/>
                <a:gd name="T11" fmla="*/ 131 h 136"/>
                <a:gd name="T12" fmla="*/ 35 w 40"/>
                <a:gd name="T13" fmla="*/ 136 h 136"/>
                <a:gd name="T14" fmla="*/ 40 w 40"/>
                <a:gd name="T15" fmla="*/ 131 h 136"/>
                <a:gd name="T16" fmla="*/ 40 w 40"/>
                <a:gd name="T17" fmla="*/ 131 h 136"/>
                <a:gd name="T18" fmla="*/ 40 w 40"/>
                <a:gd name="T19" fmla="*/ 116 h 136"/>
                <a:gd name="T20" fmla="*/ 40 w 40"/>
                <a:gd name="T21" fmla="*/ 101 h 136"/>
                <a:gd name="T22" fmla="*/ 35 w 40"/>
                <a:gd name="T23" fmla="*/ 66 h 136"/>
                <a:gd name="T24" fmla="*/ 20 w 40"/>
                <a:gd name="T25" fmla="*/ 30 h 136"/>
                <a:gd name="T26" fmla="*/ 5 w 40"/>
                <a:gd name="T27" fmla="*/ 5 h 136"/>
                <a:gd name="T28" fmla="*/ 5 w 40"/>
                <a:gd name="T29" fmla="*/ 5 h 136"/>
                <a:gd name="T30" fmla="*/ 0 w 40"/>
                <a:gd name="T31" fmla="*/ 0 h 136"/>
                <a:gd name="T32" fmla="*/ 0 w 40"/>
                <a:gd name="T33" fmla="*/ 5 h 136"/>
                <a:gd name="T34" fmla="*/ 0 w 40"/>
                <a:gd name="T35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36">
                  <a:moveTo>
                    <a:pt x="0" y="5"/>
                  </a:moveTo>
                  <a:lnTo>
                    <a:pt x="0" y="5"/>
                  </a:lnTo>
                  <a:lnTo>
                    <a:pt x="25" y="66"/>
                  </a:lnTo>
                  <a:lnTo>
                    <a:pt x="30" y="10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6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0" y="116"/>
                  </a:lnTo>
                  <a:lnTo>
                    <a:pt x="40" y="101"/>
                  </a:lnTo>
                  <a:lnTo>
                    <a:pt x="35" y="66"/>
                  </a:lnTo>
                  <a:lnTo>
                    <a:pt x="20" y="3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2" name="Freeform 35"/>
            <p:cNvSpPr>
              <a:spLocks/>
            </p:cNvSpPr>
            <p:nvPr/>
          </p:nvSpPr>
          <p:spPr bwMode="auto">
            <a:xfrm>
              <a:off x="5432425" y="3844925"/>
              <a:ext cx="47625" cy="311150"/>
            </a:xfrm>
            <a:custGeom>
              <a:avLst/>
              <a:gdLst>
                <a:gd name="T0" fmla="*/ 0 w 30"/>
                <a:gd name="T1" fmla="*/ 5 h 196"/>
                <a:gd name="T2" fmla="*/ 0 w 30"/>
                <a:gd name="T3" fmla="*/ 5 h 196"/>
                <a:gd name="T4" fmla="*/ 10 w 30"/>
                <a:gd name="T5" fmla="*/ 51 h 196"/>
                <a:gd name="T6" fmla="*/ 15 w 30"/>
                <a:gd name="T7" fmla="*/ 96 h 196"/>
                <a:gd name="T8" fmla="*/ 15 w 30"/>
                <a:gd name="T9" fmla="*/ 96 h 196"/>
                <a:gd name="T10" fmla="*/ 15 w 30"/>
                <a:gd name="T11" fmla="*/ 121 h 196"/>
                <a:gd name="T12" fmla="*/ 10 w 30"/>
                <a:gd name="T13" fmla="*/ 146 h 196"/>
                <a:gd name="T14" fmla="*/ 0 w 30"/>
                <a:gd name="T15" fmla="*/ 196 h 196"/>
                <a:gd name="T16" fmla="*/ 0 w 30"/>
                <a:gd name="T17" fmla="*/ 196 h 196"/>
                <a:gd name="T18" fmla="*/ 0 w 30"/>
                <a:gd name="T19" fmla="*/ 196 h 196"/>
                <a:gd name="T20" fmla="*/ 5 w 30"/>
                <a:gd name="T21" fmla="*/ 196 h 196"/>
                <a:gd name="T22" fmla="*/ 5 w 30"/>
                <a:gd name="T23" fmla="*/ 196 h 196"/>
                <a:gd name="T24" fmla="*/ 20 w 30"/>
                <a:gd name="T25" fmla="*/ 181 h 196"/>
                <a:gd name="T26" fmla="*/ 25 w 30"/>
                <a:gd name="T27" fmla="*/ 156 h 196"/>
                <a:gd name="T28" fmla="*/ 30 w 30"/>
                <a:gd name="T29" fmla="*/ 131 h 196"/>
                <a:gd name="T30" fmla="*/ 30 w 30"/>
                <a:gd name="T31" fmla="*/ 101 h 196"/>
                <a:gd name="T32" fmla="*/ 30 w 30"/>
                <a:gd name="T33" fmla="*/ 71 h 196"/>
                <a:gd name="T34" fmla="*/ 25 w 30"/>
                <a:gd name="T35" fmla="*/ 46 h 196"/>
                <a:gd name="T36" fmla="*/ 15 w 30"/>
                <a:gd name="T37" fmla="*/ 21 h 196"/>
                <a:gd name="T38" fmla="*/ 5 w 30"/>
                <a:gd name="T39" fmla="*/ 0 h 196"/>
                <a:gd name="T40" fmla="*/ 5 w 30"/>
                <a:gd name="T41" fmla="*/ 0 h 196"/>
                <a:gd name="T42" fmla="*/ 0 w 30"/>
                <a:gd name="T43" fmla="*/ 0 h 196"/>
                <a:gd name="T44" fmla="*/ 0 w 30"/>
                <a:gd name="T45" fmla="*/ 5 h 196"/>
                <a:gd name="T46" fmla="*/ 0 w 30"/>
                <a:gd name="T4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196">
                  <a:moveTo>
                    <a:pt x="0" y="5"/>
                  </a:moveTo>
                  <a:lnTo>
                    <a:pt x="0" y="5"/>
                  </a:lnTo>
                  <a:lnTo>
                    <a:pt x="10" y="51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121"/>
                  </a:lnTo>
                  <a:lnTo>
                    <a:pt x="10" y="14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20" y="181"/>
                  </a:lnTo>
                  <a:lnTo>
                    <a:pt x="25" y="156"/>
                  </a:lnTo>
                  <a:lnTo>
                    <a:pt x="30" y="131"/>
                  </a:lnTo>
                  <a:lnTo>
                    <a:pt x="30" y="101"/>
                  </a:lnTo>
                  <a:lnTo>
                    <a:pt x="30" y="71"/>
                  </a:lnTo>
                  <a:lnTo>
                    <a:pt x="25" y="46"/>
                  </a:lnTo>
                  <a:lnTo>
                    <a:pt x="15" y="2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3" name="Freeform 36"/>
            <p:cNvSpPr>
              <a:spLocks/>
            </p:cNvSpPr>
            <p:nvPr/>
          </p:nvSpPr>
          <p:spPr bwMode="auto">
            <a:xfrm>
              <a:off x="5703888" y="3582988"/>
              <a:ext cx="230188" cy="995363"/>
            </a:xfrm>
            <a:custGeom>
              <a:avLst/>
              <a:gdLst>
                <a:gd name="T0" fmla="*/ 140 w 145"/>
                <a:gd name="T1" fmla="*/ 0 h 627"/>
                <a:gd name="T2" fmla="*/ 140 w 145"/>
                <a:gd name="T3" fmla="*/ 0 h 627"/>
                <a:gd name="T4" fmla="*/ 110 w 145"/>
                <a:gd name="T5" fmla="*/ 30 h 627"/>
                <a:gd name="T6" fmla="*/ 85 w 145"/>
                <a:gd name="T7" fmla="*/ 60 h 627"/>
                <a:gd name="T8" fmla="*/ 60 w 145"/>
                <a:gd name="T9" fmla="*/ 90 h 627"/>
                <a:gd name="T10" fmla="*/ 45 w 145"/>
                <a:gd name="T11" fmla="*/ 125 h 627"/>
                <a:gd name="T12" fmla="*/ 30 w 145"/>
                <a:gd name="T13" fmla="*/ 165 h 627"/>
                <a:gd name="T14" fmla="*/ 15 w 145"/>
                <a:gd name="T15" fmla="*/ 201 h 627"/>
                <a:gd name="T16" fmla="*/ 10 w 145"/>
                <a:gd name="T17" fmla="*/ 241 h 627"/>
                <a:gd name="T18" fmla="*/ 5 w 145"/>
                <a:gd name="T19" fmla="*/ 281 h 627"/>
                <a:gd name="T20" fmla="*/ 5 w 145"/>
                <a:gd name="T21" fmla="*/ 281 h 627"/>
                <a:gd name="T22" fmla="*/ 0 w 145"/>
                <a:gd name="T23" fmla="*/ 326 h 627"/>
                <a:gd name="T24" fmla="*/ 5 w 145"/>
                <a:gd name="T25" fmla="*/ 376 h 627"/>
                <a:gd name="T26" fmla="*/ 15 w 145"/>
                <a:gd name="T27" fmla="*/ 466 h 627"/>
                <a:gd name="T28" fmla="*/ 15 w 145"/>
                <a:gd name="T29" fmla="*/ 466 h 627"/>
                <a:gd name="T30" fmla="*/ 25 w 145"/>
                <a:gd name="T31" fmla="*/ 547 h 627"/>
                <a:gd name="T32" fmla="*/ 40 w 145"/>
                <a:gd name="T33" fmla="*/ 587 h 627"/>
                <a:gd name="T34" fmla="*/ 55 w 145"/>
                <a:gd name="T35" fmla="*/ 627 h 627"/>
                <a:gd name="T36" fmla="*/ 55 w 145"/>
                <a:gd name="T37" fmla="*/ 627 h 627"/>
                <a:gd name="T38" fmla="*/ 60 w 145"/>
                <a:gd name="T39" fmla="*/ 627 h 627"/>
                <a:gd name="T40" fmla="*/ 60 w 145"/>
                <a:gd name="T41" fmla="*/ 622 h 627"/>
                <a:gd name="T42" fmla="*/ 60 w 145"/>
                <a:gd name="T43" fmla="*/ 622 h 627"/>
                <a:gd name="T44" fmla="*/ 55 w 145"/>
                <a:gd name="T45" fmla="*/ 587 h 627"/>
                <a:gd name="T46" fmla="*/ 50 w 145"/>
                <a:gd name="T47" fmla="*/ 552 h 627"/>
                <a:gd name="T48" fmla="*/ 35 w 145"/>
                <a:gd name="T49" fmla="*/ 482 h 627"/>
                <a:gd name="T50" fmla="*/ 35 w 145"/>
                <a:gd name="T51" fmla="*/ 482 h 627"/>
                <a:gd name="T52" fmla="*/ 20 w 145"/>
                <a:gd name="T53" fmla="*/ 401 h 627"/>
                <a:gd name="T54" fmla="*/ 15 w 145"/>
                <a:gd name="T55" fmla="*/ 316 h 627"/>
                <a:gd name="T56" fmla="*/ 15 w 145"/>
                <a:gd name="T57" fmla="*/ 316 h 627"/>
                <a:gd name="T58" fmla="*/ 20 w 145"/>
                <a:gd name="T59" fmla="*/ 271 h 627"/>
                <a:gd name="T60" fmla="*/ 25 w 145"/>
                <a:gd name="T61" fmla="*/ 226 h 627"/>
                <a:gd name="T62" fmla="*/ 35 w 145"/>
                <a:gd name="T63" fmla="*/ 186 h 627"/>
                <a:gd name="T64" fmla="*/ 45 w 145"/>
                <a:gd name="T65" fmla="*/ 145 h 627"/>
                <a:gd name="T66" fmla="*/ 65 w 145"/>
                <a:gd name="T67" fmla="*/ 105 h 627"/>
                <a:gd name="T68" fmla="*/ 85 w 145"/>
                <a:gd name="T69" fmla="*/ 70 h 627"/>
                <a:gd name="T70" fmla="*/ 115 w 145"/>
                <a:gd name="T71" fmla="*/ 35 h 627"/>
                <a:gd name="T72" fmla="*/ 145 w 145"/>
                <a:gd name="T73" fmla="*/ 5 h 627"/>
                <a:gd name="T74" fmla="*/ 145 w 145"/>
                <a:gd name="T75" fmla="*/ 5 h 627"/>
                <a:gd name="T76" fmla="*/ 140 w 145"/>
                <a:gd name="T77" fmla="*/ 0 h 627"/>
                <a:gd name="T78" fmla="*/ 140 w 145"/>
                <a:gd name="T7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627">
                  <a:moveTo>
                    <a:pt x="140" y="0"/>
                  </a:moveTo>
                  <a:lnTo>
                    <a:pt x="140" y="0"/>
                  </a:lnTo>
                  <a:lnTo>
                    <a:pt x="110" y="30"/>
                  </a:lnTo>
                  <a:lnTo>
                    <a:pt x="85" y="60"/>
                  </a:lnTo>
                  <a:lnTo>
                    <a:pt x="60" y="90"/>
                  </a:lnTo>
                  <a:lnTo>
                    <a:pt x="45" y="125"/>
                  </a:lnTo>
                  <a:lnTo>
                    <a:pt x="30" y="165"/>
                  </a:lnTo>
                  <a:lnTo>
                    <a:pt x="15" y="201"/>
                  </a:lnTo>
                  <a:lnTo>
                    <a:pt x="10" y="241"/>
                  </a:lnTo>
                  <a:lnTo>
                    <a:pt x="5" y="281"/>
                  </a:lnTo>
                  <a:lnTo>
                    <a:pt x="5" y="281"/>
                  </a:lnTo>
                  <a:lnTo>
                    <a:pt x="0" y="326"/>
                  </a:lnTo>
                  <a:lnTo>
                    <a:pt x="5" y="376"/>
                  </a:lnTo>
                  <a:lnTo>
                    <a:pt x="15" y="466"/>
                  </a:lnTo>
                  <a:lnTo>
                    <a:pt x="15" y="466"/>
                  </a:lnTo>
                  <a:lnTo>
                    <a:pt x="25" y="547"/>
                  </a:lnTo>
                  <a:lnTo>
                    <a:pt x="40" y="587"/>
                  </a:lnTo>
                  <a:lnTo>
                    <a:pt x="55" y="627"/>
                  </a:lnTo>
                  <a:lnTo>
                    <a:pt x="55" y="627"/>
                  </a:lnTo>
                  <a:lnTo>
                    <a:pt x="60" y="627"/>
                  </a:lnTo>
                  <a:lnTo>
                    <a:pt x="60" y="622"/>
                  </a:lnTo>
                  <a:lnTo>
                    <a:pt x="60" y="622"/>
                  </a:lnTo>
                  <a:lnTo>
                    <a:pt x="55" y="587"/>
                  </a:lnTo>
                  <a:lnTo>
                    <a:pt x="50" y="552"/>
                  </a:lnTo>
                  <a:lnTo>
                    <a:pt x="35" y="482"/>
                  </a:lnTo>
                  <a:lnTo>
                    <a:pt x="35" y="482"/>
                  </a:lnTo>
                  <a:lnTo>
                    <a:pt x="20" y="401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20" y="271"/>
                  </a:lnTo>
                  <a:lnTo>
                    <a:pt x="25" y="226"/>
                  </a:lnTo>
                  <a:lnTo>
                    <a:pt x="35" y="186"/>
                  </a:lnTo>
                  <a:lnTo>
                    <a:pt x="45" y="145"/>
                  </a:lnTo>
                  <a:lnTo>
                    <a:pt x="65" y="105"/>
                  </a:lnTo>
                  <a:lnTo>
                    <a:pt x="85" y="70"/>
                  </a:lnTo>
                  <a:lnTo>
                    <a:pt x="115" y="3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4" name="Freeform 37"/>
            <p:cNvSpPr>
              <a:spLocks/>
            </p:cNvSpPr>
            <p:nvPr/>
          </p:nvSpPr>
          <p:spPr bwMode="auto">
            <a:xfrm>
              <a:off x="5624513" y="3295650"/>
              <a:ext cx="549275" cy="582613"/>
            </a:xfrm>
            <a:custGeom>
              <a:avLst/>
              <a:gdLst>
                <a:gd name="T0" fmla="*/ 105 w 346"/>
                <a:gd name="T1" fmla="*/ 306 h 367"/>
                <a:gd name="T2" fmla="*/ 105 w 346"/>
                <a:gd name="T3" fmla="*/ 306 h 367"/>
                <a:gd name="T4" fmla="*/ 105 w 346"/>
                <a:gd name="T5" fmla="*/ 321 h 367"/>
                <a:gd name="T6" fmla="*/ 110 w 346"/>
                <a:gd name="T7" fmla="*/ 331 h 367"/>
                <a:gd name="T8" fmla="*/ 115 w 346"/>
                <a:gd name="T9" fmla="*/ 346 h 367"/>
                <a:gd name="T10" fmla="*/ 125 w 346"/>
                <a:gd name="T11" fmla="*/ 357 h 367"/>
                <a:gd name="T12" fmla="*/ 145 w 346"/>
                <a:gd name="T13" fmla="*/ 367 h 367"/>
                <a:gd name="T14" fmla="*/ 165 w 346"/>
                <a:gd name="T15" fmla="*/ 367 h 367"/>
                <a:gd name="T16" fmla="*/ 195 w 346"/>
                <a:gd name="T17" fmla="*/ 362 h 367"/>
                <a:gd name="T18" fmla="*/ 195 w 346"/>
                <a:gd name="T19" fmla="*/ 362 h 367"/>
                <a:gd name="T20" fmla="*/ 210 w 346"/>
                <a:gd name="T21" fmla="*/ 351 h 367"/>
                <a:gd name="T22" fmla="*/ 220 w 346"/>
                <a:gd name="T23" fmla="*/ 341 h 367"/>
                <a:gd name="T24" fmla="*/ 230 w 346"/>
                <a:gd name="T25" fmla="*/ 326 h 367"/>
                <a:gd name="T26" fmla="*/ 241 w 346"/>
                <a:gd name="T27" fmla="*/ 306 h 367"/>
                <a:gd name="T28" fmla="*/ 256 w 346"/>
                <a:gd name="T29" fmla="*/ 266 h 367"/>
                <a:gd name="T30" fmla="*/ 266 w 346"/>
                <a:gd name="T31" fmla="*/ 211 h 367"/>
                <a:gd name="T32" fmla="*/ 276 w 346"/>
                <a:gd name="T33" fmla="*/ 156 h 367"/>
                <a:gd name="T34" fmla="*/ 291 w 346"/>
                <a:gd name="T35" fmla="*/ 101 h 367"/>
                <a:gd name="T36" fmla="*/ 316 w 346"/>
                <a:gd name="T37" fmla="*/ 45 h 367"/>
                <a:gd name="T38" fmla="*/ 326 w 346"/>
                <a:gd name="T39" fmla="*/ 25 h 367"/>
                <a:gd name="T40" fmla="*/ 346 w 346"/>
                <a:gd name="T41" fmla="*/ 0 h 367"/>
                <a:gd name="T42" fmla="*/ 346 w 346"/>
                <a:gd name="T43" fmla="*/ 0 h 367"/>
                <a:gd name="T44" fmla="*/ 316 w 346"/>
                <a:gd name="T45" fmla="*/ 5 h 367"/>
                <a:gd name="T46" fmla="*/ 246 w 346"/>
                <a:gd name="T47" fmla="*/ 25 h 367"/>
                <a:gd name="T48" fmla="*/ 200 w 346"/>
                <a:gd name="T49" fmla="*/ 40 h 367"/>
                <a:gd name="T50" fmla="*/ 150 w 346"/>
                <a:gd name="T51" fmla="*/ 66 h 367"/>
                <a:gd name="T52" fmla="*/ 105 w 346"/>
                <a:gd name="T53" fmla="*/ 91 h 367"/>
                <a:gd name="T54" fmla="*/ 60 w 346"/>
                <a:gd name="T55" fmla="*/ 126 h 367"/>
                <a:gd name="T56" fmla="*/ 60 w 346"/>
                <a:gd name="T57" fmla="*/ 126 h 367"/>
                <a:gd name="T58" fmla="*/ 25 w 346"/>
                <a:gd name="T59" fmla="*/ 161 h 367"/>
                <a:gd name="T60" fmla="*/ 5 w 346"/>
                <a:gd name="T61" fmla="*/ 196 h 367"/>
                <a:gd name="T62" fmla="*/ 0 w 346"/>
                <a:gd name="T63" fmla="*/ 231 h 367"/>
                <a:gd name="T64" fmla="*/ 5 w 346"/>
                <a:gd name="T65" fmla="*/ 261 h 367"/>
                <a:gd name="T66" fmla="*/ 15 w 346"/>
                <a:gd name="T67" fmla="*/ 281 h 367"/>
                <a:gd name="T68" fmla="*/ 40 w 346"/>
                <a:gd name="T69" fmla="*/ 301 h 367"/>
                <a:gd name="T70" fmla="*/ 70 w 346"/>
                <a:gd name="T71" fmla="*/ 306 h 367"/>
                <a:gd name="T72" fmla="*/ 105 w 346"/>
                <a:gd name="T73" fmla="*/ 306 h 367"/>
                <a:gd name="T74" fmla="*/ 105 w 346"/>
                <a:gd name="T75" fmla="*/ 30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" h="367">
                  <a:moveTo>
                    <a:pt x="105" y="306"/>
                  </a:moveTo>
                  <a:lnTo>
                    <a:pt x="105" y="306"/>
                  </a:lnTo>
                  <a:lnTo>
                    <a:pt x="105" y="321"/>
                  </a:lnTo>
                  <a:lnTo>
                    <a:pt x="110" y="331"/>
                  </a:lnTo>
                  <a:lnTo>
                    <a:pt x="115" y="346"/>
                  </a:lnTo>
                  <a:lnTo>
                    <a:pt x="125" y="357"/>
                  </a:lnTo>
                  <a:lnTo>
                    <a:pt x="145" y="367"/>
                  </a:lnTo>
                  <a:lnTo>
                    <a:pt x="165" y="367"/>
                  </a:lnTo>
                  <a:lnTo>
                    <a:pt x="195" y="362"/>
                  </a:lnTo>
                  <a:lnTo>
                    <a:pt x="195" y="362"/>
                  </a:lnTo>
                  <a:lnTo>
                    <a:pt x="210" y="351"/>
                  </a:lnTo>
                  <a:lnTo>
                    <a:pt x="220" y="341"/>
                  </a:lnTo>
                  <a:lnTo>
                    <a:pt x="230" y="326"/>
                  </a:lnTo>
                  <a:lnTo>
                    <a:pt x="241" y="306"/>
                  </a:lnTo>
                  <a:lnTo>
                    <a:pt x="256" y="266"/>
                  </a:lnTo>
                  <a:lnTo>
                    <a:pt x="266" y="211"/>
                  </a:lnTo>
                  <a:lnTo>
                    <a:pt x="276" y="156"/>
                  </a:lnTo>
                  <a:lnTo>
                    <a:pt x="291" y="101"/>
                  </a:lnTo>
                  <a:lnTo>
                    <a:pt x="316" y="45"/>
                  </a:lnTo>
                  <a:lnTo>
                    <a:pt x="326" y="25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16" y="5"/>
                  </a:lnTo>
                  <a:lnTo>
                    <a:pt x="246" y="25"/>
                  </a:lnTo>
                  <a:lnTo>
                    <a:pt x="200" y="40"/>
                  </a:lnTo>
                  <a:lnTo>
                    <a:pt x="150" y="66"/>
                  </a:lnTo>
                  <a:lnTo>
                    <a:pt x="105" y="91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25" y="161"/>
                  </a:lnTo>
                  <a:lnTo>
                    <a:pt x="5" y="196"/>
                  </a:lnTo>
                  <a:lnTo>
                    <a:pt x="0" y="231"/>
                  </a:lnTo>
                  <a:lnTo>
                    <a:pt x="5" y="261"/>
                  </a:lnTo>
                  <a:lnTo>
                    <a:pt x="15" y="281"/>
                  </a:lnTo>
                  <a:lnTo>
                    <a:pt x="40" y="301"/>
                  </a:lnTo>
                  <a:lnTo>
                    <a:pt x="70" y="306"/>
                  </a:lnTo>
                  <a:lnTo>
                    <a:pt x="105" y="306"/>
                  </a:lnTo>
                  <a:lnTo>
                    <a:pt x="105" y="30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5" name="Freeform 38"/>
            <p:cNvSpPr>
              <a:spLocks/>
            </p:cNvSpPr>
            <p:nvPr/>
          </p:nvSpPr>
          <p:spPr bwMode="auto">
            <a:xfrm>
              <a:off x="5767388" y="3295650"/>
              <a:ext cx="406400" cy="501650"/>
            </a:xfrm>
            <a:custGeom>
              <a:avLst/>
              <a:gdLst>
                <a:gd name="T0" fmla="*/ 256 w 256"/>
                <a:gd name="T1" fmla="*/ 0 h 316"/>
                <a:gd name="T2" fmla="*/ 256 w 256"/>
                <a:gd name="T3" fmla="*/ 0 h 316"/>
                <a:gd name="T4" fmla="*/ 206 w 256"/>
                <a:gd name="T5" fmla="*/ 20 h 316"/>
                <a:gd name="T6" fmla="*/ 166 w 256"/>
                <a:gd name="T7" fmla="*/ 45 h 316"/>
                <a:gd name="T8" fmla="*/ 125 w 256"/>
                <a:gd name="T9" fmla="*/ 76 h 316"/>
                <a:gd name="T10" fmla="*/ 90 w 256"/>
                <a:gd name="T11" fmla="*/ 116 h 316"/>
                <a:gd name="T12" fmla="*/ 90 w 256"/>
                <a:gd name="T13" fmla="*/ 116 h 316"/>
                <a:gd name="T14" fmla="*/ 60 w 256"/>
                <a:gd name="T15" fmla="*/ 161 h 316"/>
                <a:gd name="T16" fmla="*/ 35 w 256"/>
                <a:gd name="T17" fmla="*/ 206 h 316"/>
                <a:gd name="T18" fmla="*/ 15 w 256"/>
                <a:gd name="T19" fmla="*/ 256 h 316"/>
                <a:gd name="T20" fmla="*/ 0 w 256"/>
                <a:gd name="T21" fmla="*/ 311 h 316"/>
                <a:gd name="T22" fmla="*/ 0 w 256"/>
                <a:gd name="T23" fmla="*/ 311 h 316"/>
                <a:gd name="T24" fmla="*/ 5 w 256"/>
                <a:gd name="T25" fmla="*/ 311 h 316"/>
                <a:gd name="T26" fmla="*/ 5 w 256"/>
                <a:gd name="T27" fmla="*/ 316 h 316"/>
                <a:gd name="T28" fmla="*/ 10 w 256"/>
                <a:gd name="T29" fmla="*/ 311 h 316"/>
                <a:gd name="T30" fmla="*/ 15 w 256"/>
                <a:gd name="T31" fmla="*/ 311 h 316"/>
                <a:gd name="T32" fmla="*/ 15 w 256"/>
                <a:gd name="T33" fmla="*/ 311 h 316"/>
                <a:gd name="T34" fmla="*/ 30 w 256"/>
                <a:gd name="T35" fmla="*/ 261 h 316"/>
                <a:gd name="T36" fmla="*/ 50 w 256"/>
                <a:gd name="T37" fmla="*/ 216 h 316"/>
                <a:gd name="T38" fmla="*/ 75 w 256"/>
                <a:gd name="T39" fmla="*/ 171 h 316"/>
                <a:gd name="T40" fmla="*/ 100 w 256"/>
                <a:gd name="T41" fmla="*/ 131 h 316"/>
                <a:gd name="T42" fmla="*/ 130 w 256"/>
                <a:gd name="T43" fmla="*/ 91 h 316"/>
                <a:gd name="T44" fmla="*/ 166 w 256"/>
                <a:gd name="T45" fmla="*/ 55 h 316"/>
                <a:gd name="T46" fmla="*/ 206 w 256"/>
                <a:gd name="T47" fmla="*/ 25 h 316"/>
                <a:gd name="T48" fmla="*/ 256 w 256"/>
                <a:gd name="T49" fmla="*/ 5 h 316"/>
                <a:gd name="T50" fmla="*/ 256 w 256"/>
                <a:gd name="T51" fmla="*/ 5 h 316"/>
                <a:gd name="T52" fmla="*/ 256 w 256"/>
                <a:gd name="T53" fmla="*/ 0 h 316"/>
                <a:gd name="T54" fmla="*/ 256 w 25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316">
                  <a:moveTo>
                    <a:pt x="256" y="0"/>
                  </a:moveTo>
                  <a:lnTo>
                    <a:pt x="256" y="0"/>
                  </a:lnTo>
                  <a:lnTo>
                    <a:pt x="206" y="20"/>
                  </a:lnTo>
                  <a:lnTo>
                    <a:pt x="166" y="45"/>
                  </a:lnTo>
                  <a:lnTo>
                    <a:pt x="125" y="76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60" y="161"/>
                  </a:lnTo>
                  <a:lnTo>
                    <a:pt x="35" y="206"/>
                  </a:lnTo>
                  <a:lnTo>
                    <a:pt x="15" y="256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5" y="311"/>
                  </a:lnTo>
                  <a:lnTo>
                    <a:pt x="5" y="316"/>
                  </a:lnTo>
                  <a:lnTo>
                    <a:pt x="10" y="311"/>
                  </a:lnTo>
                  <a:lnTo>
                    <a:pt x="15" y="311"/>
                  </a:lnTo>
                  <a:lnTo>
                    <a:pt x="15" y="311"/>
                  </a:lnTo>
                  <a:lnTo>
                    <a:pt x="30" y="261"/>
                  </a:lnTo>
                  <a:lnTo>
                    <a:pt x="50" y="216"/>
                  </a:lnTo>
                  <a:lnTo>
                    <a:pt x="75" y="171"/>
                  </a:lnTo>
                  <a:lnTo>
                    <a:pt x="100" y="131"/>
                  </a:lnTo>
                  <a:lnTo>
                    <a:pt x="130" y="91"/>
                  </a:lnTo>
                  <a:lnTo>
                    <a:pt x="166" y="55"/>
                  </a:lnTo>
                  <a:lnTo>
                    <a:pt x="206" y="25"/>
                  </a:lnTo>
                  <a:lnTo>
                    <a:pt x="256" y="5"/>
                  </a:lnTo>
                  <a:lnTo>
                    <a:pt x="256" y="5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6" name="Freeform 39"/>
            <p:cNvSpPr>
              <a:spLocks/>
            </p:cNvSpPr>
            <p:nvPr/>
          </p:nvSpPr>
          <p:spPr bwMode="auto">
            <a:xfrm>
              <a:off x="5799138" y="3646488"/>
              <a:ext cx="247650" cy="39688"/>
            </a:xfrm>
            <a:custGeom>
              <a:avLst/>
              <a:gdLst>
                <a:gd name="T0" fmla="*/ 5 w 156"/>
                <a:gd name="T1" fmla="*/ 25 h 25"/>
                <a:gd name="T2" fmla="*/ 5 w 156"/>
                <a:gd name="T3" fmla="*/ 25 h 25"/>
                <a:gd name="T4" fmla="*/ 45 w 156"/>
                <a:gd name="T5" fmla="*/ 25 h 25"/>
                <a:gd name="T6" fmla="*/ 80 w 156"/>
                <a:gd name="T7" fmla="*/ 20 h 25"/>
                <a:gd name="T8" fmla="*/ 115 w 156"/>
                <a:gd name="T9" fmla="*/ 15 h 25"/>
                <a:gd name="T10" fmla="*/ 156 w 156"/>
                <a:gd name="T11" fmla="*/ 0 h 25"/>
                <a:gd name="T12" fmla="*/ 156 w 156"/>
                <a:gd name="T13" fmla="*/ 0 h 25"/>
                <a:gd name="T14" fmla="*/ 156 w 156"/>
                <a:gd name="T15" fmla="*/ 0 h 25"/>
                <a:gd name="T16" fmla="*/ 156 w 156"/>
                <a:gd name="T17" fmla="*/ 0 h 25"/>
                <a:gd name="T18" fmla="*/ 120 w 156"/>
                <a:gd name="T19" fmla="*/ 10 h 25"/>
                <a:gd name="T20" fmla="*/ 80 w 156"/>
                <a:gd name="T21" fmla="*/ 15 h 25"/>
                <a:gd name="T22" fmla="*/ 40 w 156"/>
                <a:gd name="T23" fmla="*/ 20 h 25"/>
                <a:gd name="T24" fmla="*/ 5 w 156"/>
                <a:gd name="T25" fmla="*/ 15 h 25"/>
                <a:gd name="T26" fmla="*/ 5 w 156"/>
                <a:gd name="T27" fmla="*/ 15 h 25"/>
                <a:gd name="T28" fmla="*/ 0 w 156"/>
                <a:gd name="T29" fmla="*/ 20 h 25"/>
                <a:gd name="T30" fmla="*/ 5 w 156"/>
                <a:gd name="T31" fmla="*/ 25 h 25"/>
                <a:gd name="T32" fmla="*/ 5 w 156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5">
                  <a:moveTo>
                    <a:pt x="5" y="25"/>
                  </a:moveTo>
                  <a:lnTo>
                    <a:pt x="5" y="25"/>
                  </a:lnTo>
                  <a:lnTo>
                    <a:pt x="45" y="25"/>
                  </a:lnTo>
                  <a:lnTo>
                    <a:pt x="80" y="20"/>
                  </a:lnTo>
                  <a:lnTo>
                    <a:pt x="115" y="15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20" y="10"/>
                  </a:lnTo>
                  <a:lnTo>
                    <a:pt x="80" y="15"/>
                  </a:lnTo>
                  <a:lnTo>
                    <a:pt x="4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7" name="Freeform 40"/>
            <p:cNvSpPr>
              <a:spLocks/>
            </p:cNvSpPr>
            <p:nvPr/>
          </p:nvSpPr>
          <p:spPr bwMode="auto">
            <a:xfrm>
              <a:off x="5878513" y="3479800"/>
              <a:ext cx="184150" cy="63500"/>
            </a:xfrm>
            <a:custGeom>
              <a:avLst/>
              <a:gdLst>
                <a:gd name="T0" fmla="*/ 0 w 116"/>
                <a:gd name="T1" fmla="*/ 40 h 40"/>
                <a:gd name="T2" fmla="*/ 0 w 116"/>
                <a:gd name="T3" fmla="*/ 40 h 40"/>
                <a:gd name="T4" fmla="*/ 60 w 116"/>
                <a:gd name="T5" fmla="*/ 30 h 40"/>
                <a:gd name="T6" fmla="*/ 91 w 116"/>
                <a:gd name="T7" fmla="*/ 20 h 40"/>
                <a:gd name="T8" fmla="*/ 116 w 116"/>
                <a:gd name="T9" fmla="*/ 5 h 40"/>
                <a:gd name="T10" fmla="*/ 116 w 116"/>
                <a:gd name="T11" fmla="*/ 5 h 40"/>
                <a:gd name="T12" fmla="*/ 116 w 116"/>
                <a:gd name="T13" fmla="*/ 0 h 40"/>
                <a:gd name="T14" fmla="*/ 116 w 116"/>
                <a:gd name="T15" fmla="*/ 0 h 40"/>
                <a:gd name="T16" fmla="*/ 86 w 116"/>
                <a:gd name="T17" fmla="*/ 10 h 40"/>
                <a:gd name="T18" fmla="*/ 55 w 116"/>
                <a:gd name="T19" fmla="*/ 20 h 40"/>
                <a:gd name="T20" fmla="*/ 25 w 116"/>
                <a:gd name="T21" fmla="*/ 25 h 40"/>
                <a:gd name="T22" fmla="*/ 0 w 116"/>
                <a:gd name="T23" fmla="*/ 40 h 40"/>
                <a:gd name="T24" fmla="*/ 0 w 116"/>
                <a:gd name="T25" fmla="*/ 40 h 40"/>
                <a:gd name="T26" fmla="*/ 0 w 116"/>
                <a:gd name="T27" fmla="*/ 40 h 40"/>
                <a:gd name="T28" fmla="*/ 0 w 116"/>
                <a:gd name="T2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0">
                  <a:moveTo>
                    <a:pt x="0" y="40"/>
                  </a:moveTo>
                  <a:lnTo>
                    <a:pt x="0" y="40"/>
                  </a:lnTo>
                  <a:lnTo>
                    <a:pt x="60" y="30"/>
                  </a:lnTo>
                  <a:lnTo>
                    <a:pt x="91" y="20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86" y="10"/>
                  </a:lnTo>
                  <a:lnTo>
                    <a:pt x="55" y="20"/>
                  </a:lnTo>
                  <a:lnTo>
                    <a:pt x="25" y="2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8" name="Freeform 41"/>
            <p:cNvSpPr>
              <a:spLocks/>
            </p:cNvSpPr>
            <p:nvPr/>
          </p:nvSpPr>
          <p:spPr bwMode="auto">
            <a:xfrm>
              <a:off x="5815013" y="3424238"/>
              <a:ext cx="39688" cy="158750"/>
            </a:xfrm>
            <a:custGeom>
              <a:avLst/>
              <a:gdLst>
                <a:gd name="T0" fmla="*/ 5 w 25"/>
                <a:gd name="T1" fmla="*/ 0 h 100"/>
                <a:gd name="T2" fmla="*/ 5 w 25"/>
                <a:gd name="T3" fmla="*/ 0 h 100"/>
                <a:gd name="T4" fmla="*/ 0 w 25"/>
                <a:gd name="T5" fmla="*/ 25 h 100"/>
                <a:gd name="T6" fmla="*/ 0 w 25"/>
                <a:gd name="T7" fmla="*/ 55 h 100"/>
                <a:gd name="T8" fmla="*/ 10 w 25"/>
                <a:gd name="T9" fmla="*/ 80 h 100"/>
                <a:gd name="T10" fmla="*/ 20 w 25"/>
                <a:gd name="T11" fmla="*/ 100 h 100"/>
                <a:gd name="T12" fmla="*/ 20 w 25"/>
                <a:gd name="T13" fmla="*/ 100 h 100"/>
                <a:gd name="T14" fmla="*/ 25 w 25"/>
                <a:gd name="T15" fmla="*/ 100 h 100"/>
                <a:gd name="T16" fmla="*/ 25 w 25"/>
                <a:gd name="T17" fmla="*/ 100 h 100"/>
                <a:gd name="T18" fmla="*/ 15 w 25"/>
                <a:gd name="T19" fmla="*/ 75 h 100"/>
                <a:gd name="T20" fmla="*/ 10 w 25"/>
                <a:gd name="T21" fmla="*/ 50 h 100"/>
                <a:gd name="T22" fmla="*/ 5 w 25"/>
                <a:gd name="T23" fmla="*/ 0 h 100"/>
                <a:gd name="T24" fmla="*/ 5 w 25"/>
                <a:gd name="T25" fmla="*/ 0 h 100"/>
                <a:gd name="T26" fmla="*/ 5 w 25"/>
                <a:gd name="T27" fmla="*/ 0 h 100"/>
                <a:gd name="T28" fmla="*/ 5 w 25"/>
                <a:gd name="T29" fmla="*/ 0 h 100"/>
                <a:gd name="T30" fmla="*/ 5 w 25"/>
                <a:gd name="T3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00">
                  <a:moveTo>
                    <a:pt x="5" y="0"/>
                  </a:moveTo>
                  <a:lnTo>
                    <a:pt x="5" y="0"/>
                  </a:lnTo>
                  <a:lnTo>
                    <a:pt x="0" y="25"/>
                  </a:lnTo>
                  <a:lnTo>
                    <a:pt x="0" y="55"/>
                  </a:lnTo>
                  <a:lnTo>
                    <a:pt x="10" y="8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15" y="75"/>
                  </a:lnTo>
                  <a:lnTo>
                    <a:pt x="10" y="5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9" name="Freeform 42"/>
            <p:cNvSpPr>
              <a:spLocks/>
            </p:cNvSpPr>
            <p:nvPr/>
          </p:nvSpPr>
          <p:spPr bwMode="auto">
            <a:xfrm>
              <a:off x="5680075" y="3535363"/>
              <a:ext cx="103188" cy="222250"/>
            </a:xfrm>
            <a:custGeom>
              <a:avLst/>
              <a:gdLst>
                <a:gd name="T0" fmla="*/ 0 w 65"/>
                <a:gd name="T1" fmla="*/ 0 h 140"/>
                <a:gd name="T2" fmla="*/ 0 w 65"/>
                <a:gd name="T3" fmla="*/ 0 h 140"/>
                <a:gd name="T4" fmla="*/ 0 w 65"/>
                <a:gd name="T5" fmla="*/ 20 h 140"/>
                <a:gd name="T6" fmla="*/ 0 w 65"/>
                <a:gd name="T7" fmla="*/ 40 h 140"/>
                <a:gd name="T8" fmla="*/ 15 w 65"/>
                <a:gd name="T9" fmla="*/ 80 h 140"/>
                <a:gd name="T10" fmla="*/ 15 w 65"/>
                <a:gd name="T11" fmla="*/ 80 h 140"/>
                <a:gd name="T12" fmla="*/ 35 w 65"/>
                <a:gd name="T13" fmla="*/ 115 h 140"/>
                <a:gd name="T14" fmla="*/ 50 w 65"/>
                <a:gd name="T15" fmla="*/ 130 h 140"/>
                <a:gd name="T16" fmla="*/ 65 w 65"/>
                <a:gd name="T17" fmla="*/ 140 h 140"/>
                <a:gd name="T18" fmla="*/ 65 w 65"/>
                <a:gd name="T19" fmla="*/ 140 h 140"/>
                <a:gd name="T20" fmla="*/ 65 w 65"/>
                <a:gd name="T21" fmla="*/ 135 h 140"/>
                <a:gd name="T22" fmla="*/ 65 w 65"/>
                <a:gd name="T23" fmla="*/ 135 h 140"/>
                <a:gd name="T24" fmla="*/ 65 w 65"/>
                <a:gd name="T25" fmla="*/ 135 h 140"/>
                <a:gd name="T26" fmla="*/ 45 w 65"/>
                <a:gd name="T27" fmla="*/ 105 h 140"/>
                <a:gd name="T28" fmla="*/ 25 w 65"/>
                <a:gd name="T29" fmla="*/ 75 h 140"/>
                <a:gd name="T30" fmla="*/ 25 w 65"/>
                <a:gd name="T31" fmla="*/ 75 h 140"/>
                <a:gd name="T32" fmla="*/ 10 w 65"/>
                <a:gd name="T33" fmla="*/ 40 h 140"/>
                <a:gd name="T34" fmla="*/ 0 w 65"/>
                <a:gd name="T35" fmla="*/ 0 h 140"/>
                <a:gd name="T36" fmla="*/ 0 w 65"/>
                <a:gd name="T37" fmla="*/ 0 h 140"/>
                <a:gd name="T38" fmla="*/ 0 w 65"/>
                <a:gd name="T39" fmla="*/ 0 h 140"/>
                <a:gd name="T40" fmla="*/ 0 w 65"/>
                <a:gd name="T41" fmla="*/ 0 h 140"/>
                <a:gd name="T42" fmla="*/ 0 w 65"/>
                <a:gd name="T4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4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35" y="115"/>
                  </a:lnTo>
                  <a:lnTo>
                    <a:pt x="50" y="13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45" y="10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10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273432" y="1733123"/>
            <a:ext cx="8456470" cy="393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altLang="ko-KR" sz="2400" b="1" dirty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4353" y="376241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1훈골목대장 R" pitchFamily="18" charset="-127"/>
                <a:ea typeface="1훈골목대장 R" pitchFamily="18" charset="-127"/>
              </a:rPr>
              <a:t>자유학기제</a:t>
            </a:r>
            <a:r>
              <a:rPr lang="ko-KR" altLang="en-US" sz="2800" dirty="0" smtClean="0">
                <a:latin typeface="1훈골목대장 R" pitchFamily="18" charset="-127"/>
                <a:ea typeface="1훈골목대장 R" pitchFamily="18" charset="-127"/>
              </a:rPr>
              <a:t> 운영 프로그램</a:t>
            </a:r>
            <a:endParaRPr lang="ko-KR" altLang="en-US" sz="2800" dirty="0">
              <a:latin typeface="1훈골목대장 R" pitchFamily="18" charset="-127"/>
              <a:ea typeface="1훈골목대장 R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10978" y="1089109"/>
            <a:ext cx="8458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3. 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동아리 프로그램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(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수 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5, 6, 7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교시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)</a:t>
            </a:r>
            <a:endParaRPr lang="ko-KR" altLang="en-US" sz="4000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양재튼튼체B" pitchFamily="18" charset="-127"/>
              <a:ea typeface="양재튼튼체B" pitchFamily="18" charset="-127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428596" y="4429132"/>
            <a:ext cx="8501122" cy="1393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/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(4) 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탁구부 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1 (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이상희 선생님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, 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강남탁구장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 </a:t>
            </a:r>
            <a:endParaRPr lang="en-US" altLang="ko-KR" sz="2800" b="1" dirty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  <a:p>
            <a:pPr marL="609600" indent="-609600" algn="l"/>
            <a:r>
              <a:rPr lang="en-US" altLang="ko-KR" sz="23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 </a:t>
            </a:r>
            <a:r>
              <a:rPr lang="en-US" altLang="ko-KR" sz="23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</a:t>
            </a:r>
            <a:r>
              <a:rPr lang="en-US" altLang="ko-KR" sz="23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탁구 </a:t>
            </a:r>
            <a:r>
              <a:rPr lang="ko-KR" altLang="en-US" sz="2800" b="1" dirty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활동하기</a:t>
            </a:r>
            <a:endParaRPr lang="en-US" altLang="ko-KR" sz="2800" b="1" dirty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>
          <a:xfrm>
            <a:off x="507944" y="2289424"/>
            <a:ext cx="8501122" cy="1393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/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(3) 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스트라이크 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2 (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나성미 선생님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, </a:t>
            </a:r>
            <a:r>
              <a:rPr lang="ko-KR" altLang="en-US" sz="2800" b="1" dirty="0" err="1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미금볼링장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 </a:t>
            </a:r>
            <a:endParaRPr lang="en-US" altLang="ko-KR" sz="2800" b="1" dirty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  <a:p>
            <a:pPr marL="609600" indent="-609600" algn="l"/>
            <a:r>
              <a:rPr lang="en-US" altLang="ko-KR" sz="23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 </a:t>
            </a:r>
            <a:r>
              <a:rPr lang="en-US" altLang="ko-KR" sz="23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</a:t>
            </a:r>
            <a:r>
              <a:rPr lang="en-US" altLang="ko-KR" sz="23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2800" b="1" dirty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볼링 활동하기</a:t>
            </a:r>
            <a:endParaRPr lang="en-US" altLang="ko-KR" sz="2800" b="1" dirty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8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그룹 94"/>
          <p:cNvGrpSpPr/>
          <p:nvPr/>
        </p:nvGrpSpPr>
        <p:grpSpPr>
          <a:xfrm>
            <a:off x="0" y="-465"/>
            <a:ext cx="9144001" cy="1112840"/>
            <a:chOff x="0" y="-465"/>
            <a:chExt cx="9144001" cy="1112840"/>
          </a:xfrm>
        </p:grpSpPr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sp>
        <p:nvSpPr>
          <p:cNvPr id="63" name="Freeform 37"/>
          <p:cNvSpPr>
            <a:spLocks/>
          </p:cNvSpPr>
          <p:nvPr/>
        </p:nvSpPr>
        <p:spPr bwMode="auto">
          <a:xfrm rot="460187">
            <a:off x="229894" y="309622"/>
            <a:ext cx="514102" cy="545306"/>
          </a:xfrm>
          <a:custGeom>
            <a:avLst/>
            <a:gdLst>
              <a:gd name="T0" fmla="*/ 105 w 346"/>
              <a:gd name="T1" fmla="*/ 306 h 367"/>
              <a:gd name="T2" fmla="*/ 105 w 346"/>
              <a:gd name="T3" fmla="*/ 306 h 367"/>
              <a:gd name="T4" fmla="*/ 105 w 346"/>
              <a:gd name="T5" fmla="*/ 321 h 367"/>
              <a:gd name="T6" fmla="*/ 110 w 346"/>
              <a:gd name="T7" fmla="*/ 331 h 367"/>
              <a:gd name="T8" fmla="*/ 115 w 346"/>
              <a:gd name="T9" fmla="*/ 346 h 367"/>
              <a:gd name="T10" fmla="*/ 125 w 346"/>
              <a:gd name="T11" fmla="*/ 357 h 367"/>
              <a:gd name="T12" fmla="*/ 145 w 346"/>
              <a:gd name="T13" fmla="*/ 367 h 367"/>
              <a:gd name="T14" fmla="*/ 165 w 346"/>
              <a:gd name="T15" fmla="*/ 367 h 367"/>
              <a:gd name="T16" fmla="*/ 195 w 346"/>
              <a:gd name="T17" fmla="*/ 362 h 367"/>
              <a:gd name="T18" fmla="*/ 195 w 346"/>
              <a:gd name="T19" fmla="*/ 362 h 367"/>
              <a:gd name="T20" fmla="*/ 210 w 346"/>
              <a:gd name="T21" fmla="*/ 351 h 367"/>
              <a:gd name="T22" fmla="*/ 220 w 346"/>
              <a:gd name="T23" fmla="*/ 341 h 367"/>
              <a:gd name="T24" fmla="*/ 230 w 346"/>
              <a:gd name="T25" fmla="*/ 326 h 367"/>
              <a:gd name="T26" fmla="*/ 241 w 346"/>
              <a:gd name="T27" fmla="*/ 306 h 367"/>
              <a:gd name="T28" fmla="*/ 256 w 346"/>
              <a:gd name="T29" fmla="*/ 266 h 367"/>
              <a:gd name="T30" fmla="*/ 266 w 346"/>
              <a:gd name="T31" fmla="*/ 211 h 367"/>
              <a:gd name="T32" fmla="*/ 276 w 346"/>
              <a:gd name="T33" fmla="*/ 156 h 367"/>
              <a:gd name="T34" fmla="*/ 291 w 346"/>
              <a:gd name="T35" fmla="*/ 101 h 367"/>
              <a:gd name="T36" fmla="*/ 316 w 346"/>
              <a:gd name="T37" fmla="*/ 45 h 367"/>
              <a:gd name="T38" fmla="*/ 326 w 346"/>
              <a:gd name="T39" fmla="*/ 25 h 367"/>
              <a:gd name="T40" fmla="*/ 346 w 346"/>
              <a:gd name="T41" fmla="*/ 0 h 367"/>
              <a:gd name="T42" fmla="*/ 346 w 346"/>
              <a:gd name="T43" fmla="*/ 0 h 367"/>
              <a:gd name="T44" fmla="*/ 316 w 346"/>
              <a:gd name="T45" fmla="*/ 5 h 367"/>
              <a:gd name="T46" fmla="*/ 246 w 346"/>
              <a:gd name="T47" fmla="*/ 25 h 367"/>
              <a:gd name="T48" fmla="*/ 200 w 346"/>
              <a:gd name="T49" fmla="*/ 40 h 367"/>
              <a:gd name="T50" fmla="*/ 150 w 346"/>
              <a:gd name="T51" fmla="*/ 66 h 367"/>
              <a:gd name="T52" fmla="*/ 105 w 346"/>
              <a:gd name="T53" fmla="*/ 91 h 367"/>
              <a:gd name="T54" fmla="*/ 60 w 346"/>
              <a:gd name="T55" fmla="*/ 126 h 367"/>
              <a:gd name="T56" fmla="*/ 60 w 346"/>
              <a:gd name="T57" fmla="*/ 126 h 367"/>
              <a:gd name="T58" fmla="*/ 25 w 346"/>
              <a:gd name="T59" fmla="*/ 161 h 367"/>
              <a:gd name="T60" fmla="*/ 5 w 346"/>
              <a:gd name="T61" fmla="*/ 196 h 367"/>
              <a:gd name="T62" fmla="*/ 0 w 346"/>
              <a:gd name="T63" fmla="*/ 231 h 367"/>
              <a:gd name="T64" fmla="*/ 5 w 346"/>
              <a:gd name="T65" fmla="*/ 261 h 367"/>
              <a:gd name="T66" fmla="*/ 15 w 346"/>
              <a:gd name="T67" fmla="*/ 281 h 367"/>
              <a:gd name="T68" fmla="*/ 40 w 346"/>
              <a:gd name="T69" fmla="*/ 301 h 367"/>
              <a:gd name="T70" fmla="*/ 70 w 346"/>
              <a:gd name="T71" fmla="*/ 306 h 367"/>
              <a:gd name="T72" fmla="*/ 105 w 346"/>
              <a:gd name="T73" fmla="*/ 306 h 367"/>
              <a:gd name="T74" fmla="*/ 105 w 346"/>
              <a:gd name="T75" fmla="*/ 30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6" h="367">
                <a:moveTo>
                  <a:pt x="105" y="306"/>
                </a:moveTo>
                <a:lnTo>
                  <a:pt x="105" y="306"/>
                </a:lnTo>
                <a:lnTo>
                  <a:pt x="105" y="321"/>
                </a:lnTo>
                <a:lnTo>
                  <a:pt x="110" y="331"/>
                </a:lnTo>
                <a:lnTo>
                  <a:pt x="115" y="346"/>
                </a:lnTo>
                <a:lnTo>
                  <a:pt x="125" y="357"/>
                </a:lnTo>
                <a:lnTo>
                  <a:pt x="145" y="367"/>
                </a:lnTo>
                <a:lnTo>
                  <a:pt x="165" y="367"/>
                </a:lnTo>
                <a:lnTo>
                  <a:pt x="195" y="362"/>
                </a:lnTo>
                <a:lnTo>
                  <a:pt x="195" y="362"/>
                </a:lnTo>
                <a:lnTo>
                  <a:pt x="210" y="351"/>
                </a:lnTo>
                <a:lnTo>
                  <a:pt x="220" y="341"/>
                </a:lnTo>
                <a:lnTo>
                  <a:pt x="230" y="326"/>
                </a:lnTo>
                <a:lnTo>
                  <a:pt x="241" y="306"/>
                </a:lnTo>
                <a:lnTo>
                  <a:pt x="256" y="266"/>
                </a:lnTo>
                <a:lnTo>
                  <a:pt x="266" y="211"/>
                </a:lnTo>
                <a:lnTo>
                  <a:pt x="276" y="156"/>
                </a:lnTo>
                <a:lnTo>
                  <a:pt x="291" y="101"/>
                </a:lnTo>
                <a:lnTo>
                  <a:pt x="316" y="45"/>
                </a:lnTo>
                <a:lnTo>
                  <a:pt x="326" y="25"/>
                </a:lnTo>
                <a:lnTo>
                  <a:pt x="346" y="0"/>
                </a:lnTo>
                <a:lnTo>
                  <a:pt x="346" y="0"/>
                </a:lnTo>
                <a:lnTo>
                  <a:pt x="316" y="5"/>
                </a:lnTo>
                <a:lnTo>
                  <a:pt x="246" y="25"/>
                </a:lnTo>
                <a:lnTo>
                  <a:pt x="200" y="40"/>
                </a:lnTo>
                <a:lnTo>
                  <a:pt x="150" y="66"/>
                </a:lnTo>
                <a:lnTo>
                  <a:pt x="105" y="91"/>
                </a:lnTo>
                <a:lnTo>
                  <a:pt x="60" y="126"/>
                </a:lnTo>
                <a:lnTo>
                  <a:pt x="60" y="126"/>
                </a:lnTo>
                <a:lnTo>
                  <a:pt x="25" y="161"/>
                </a:lnTo>
                <a:lnTo>
                  <a:pt x="5" y="196"/>
                </a:lnTo>
                <a:lnTo>
                  <a:pt x="0" y="231"/>
                </a:lnTo>
                <a:lnTo>
                  <a:pt x="5" y="261"/>
                </a:lnTo>
                <a:lnTo>
                  <a:pt x="15" y="281"/>
                </a:lnTo>
                <a:lnTo>
                  <a:pt x="40" y="301"/>
                </a:lnTo>
                <a:lnTo>
                  <a:pt x="70" y="306"/>
                </a:lnTo>
                <a:lnTo>
                  <a:pt x="105" y="306"/>
                </a:lnTo>
                <a:lnTo>
                  <a:pt x="105" y="306"/>
                </a:lnTo>
                <a:close/>
              </a:path>
            </a:pathLst>
          </a:custGeom>
          <a:solidFill>
            <a:srgbClr val="A2C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64" name="그룹 1063"/>
          <p:cNvGrpSpPr/>
          <p:nvPr/>
        </p:nvGrpSpPr>
        <p:grpSpPr>
          <a:xfrm>
            <a:off x="8016698" y="5282765"/>
            <a:ext cx="1121908" cy="1652406"/>
            <a:chOff x="4716463" y="3295650"/>
            <a:chExt cx="2309812" cy="3402013"/>
          </a:xfrm>
        </p:grpSpPr>
        <p:sp>
          <p:nvSpPr>
            <p:cNvPr id="1028" name="Freeform 11"/>
            <p:cNvSpPr>
              <a:spLocks/>
            </p:cNvSpPr>
            <p:nvPr/>
          </p:nvSpPr>
          <p:spPr bwMode="auto">
            <a:xfrm>
              <a:off x="4740275" y="4633913"/>
              <a:ext cx="1098550" cy="733425"/>
            </a:xfrm>
            <a:custGeom>
              <a:avLst/>
              <a:gdLst>
                <a:gd name="T0" fmla="*/ 582 w 692"/>
                <a:gd name="T1" fmla="*/ 326 h 462"/>
                <a:gd name="T2" fmla="*/ 582 w 692"/>
                <a:gd name="T3" fmla="*/ 326 h 462"/>
                <a:gd name="T4" fmla="*/ 587 w 692"/>
                <a:gd name="T5" fmla="*/ 346 h 462"/>
                <a:gd name="T6" fmla="*/ 592 w 692"/>
                <a:gd name="T7" fmla="*/ 366 h 462"/>
                <a:gd name="T8" fmla="*/ 592 w 692"/>
                <a:gd name="T9" fmla="*/ 386 h 462"/>
                <a:gd name="T10" fmla="*/ 582 w 692"/>
                <a:gd name="T11" fmla="*/ 412 h 462"/>
                <a:gd name="T12" fmla="*/ 562 w 692"/>
                <a:gd name="T13" fmla="*/ 437 h 462"/>
                <a:gd name="T14" fmla="*/ 552 w 692"/>
                <a:gd name="T15" fmla="*/ 447 h 462"/>
                <a:gd name="T16" fmla="*/ 532 w 692"/>
                <a:gd name="T17" fmla="*/ 452 h 462"/>
                <a:gd name="T18" fmla="*/ 512 w 692"/>
                <a:gd name="T19" fmla="*/ 462 h 462"/>
                <a:gd name="T20" fmla="*/ 487 w 692"/>
                <a:gd name="T21" fmla="*/ 462 h 462"/>
                <a:gd name="T22" fmla="*/ 487 w 692"/>
                <a:gd name="T23" fmla="*/ 462 h 462"/>
                <a:gd name="T24" fmla="*/ 456 w 692"/>
                <a:gd name="T25" fmla="*/ 462 h 462"/>
                <a:gd name="T26" fmla="*/ 431 w 692"/>
                <a:gd name="T27" fmla="*/ 452 h 462"/>
                <a:gd name="T28" fmla="*/ 406 w 692"/>
                <a:gd name="T29" fmla="*/ 437 h 462"/>
                <a:gd name="T30" fmla="*/ 381 w 692"/>
                <a:gd name="T31" fmla="*/ 417 h 462"/>
                <a:gd name="T32" fmla="*/ 326 w 692"/>
                <a:gd name="T33" fmla="*/ 361 h 462"/>
                <a:gd name="T34" fmla="*/ 271 w 692"/>
                <a:gd name="T35" fmla="*/ 291 h 462"/>
                <a:gd name="T36" fmla="*/ 216 w 692"/>
                <a:gd name="T37" fmla="*/ 216 h 462"/>
                <a:gd name="T38" fmla="*/ 150 w 692"/>
                <a:gd name="T39" fmla="*/ 141 h 462"/>
                <a:gd name="T40" fmla="*/ 115 w 692"/>
                <a:gd name="T41" fmla="*/ 111 h 462"/>
                <a:gd name="T42" fmla="*/ 80 w 692"/>
                <a:gd name="T43" fmla="*/ 80 h 462"/>
                <a:gd name="T44" fmla="*/ 40 w 692"/>
                <a:gd name="T45" fmla="*/ 50 h 462"/>
                <a:gd name="T46" fmla="*/ 0 w 692"/>
                <a:gd name="T47" fmla="*/ 30 h 462"/>
                <a:gd name="T48" fmla="*/ 0 w 692"/>
                <a:gd name="T49" fmla="*/ 30 h 462"/>
                <a:gd name="T50" fmla="*/ 45 w 692"/>
                <a:gd name="T51" fmla="*/ 20 h 462"/>
                <a:gd name="T52" fmla="*/ 95 w 692"/>
                <a:gd name="T53" fmla="*/ 10 h 462"/>
                <a:gd name="T54" fmla="*/ 166 w 692"/>
                <a:gd name="T55" fmla="*/ 5 h 462"/>
                <a:gd name="T56" fmla="*/ 241 w 692"/>
                <a:gd name="T57" fmla="*/ 0 h 462"/>
                <a:gd name="T58" fmla="*/ 326 w 692"/>
                <a:gd name="T59" fmla="*/ 0 h 462"/>
                <a:gd name="T60" fmla="*/ 416 w 692"/>
                <a:gd name="T61" fmla="*/ 10 h 462"/>
                <a:gd name="T62" fmla="*/ 461 w 692"/>
                <a:gd name="T63" fmla="*/ 20 h 462"/>
                <a:gd name="T64" fmla="*/ 507 w 692"/>
                <a:gd name="T65" fmla="*/ 30 h 462"/>
                <a:gd name="T66" fmla="*/ 507 w 692"/>
                <a:gd name="T67" fmla="*/ 30 h 462"/>
                <a:gd name="T68" fmla="*/ 552 w 692"/>
                <a:gd name="T69" fmla="*/ 45 h 462"/>
                <a:gd name="T70" fmla="*/ 587 w 692"/>
                <a:gd name="T71" fmla="*/ 60 h 462"/>
                <a:gd name="T72" fmla="*/ 617 w 692"/>
                <a:gd name="T73" fmla="*/ 80 h 462"/>
                <a:gd name="T74" fmla="*/ 642 w 692"/>
                <a:gd name="T75" fmla="*/ 100 h 462"/>
                <a:gd name="T76" fmla="*/ 662 w 692"/>
                <a:gd name="T77" fmla="*/ 121 h 462"/>
                <a:gd name="T78" fmla="*/ 677 w 692"/>
                <a:gd name="T79" fmla="*/ 146 h 462"/>
                <a:gd name="T80" fmla="*/ 687 w 692"/>
                <a:gd name="T81" fmla="*/ 171 h 462"/>
                <a:gd name="T82" fmla="*/ 692 w 692"/>
                <a:gd name="T83" fmla="*/ 191 h 462"/>
                <a:gd name="T84" fmla="*/ 692 w 692"/>
                <a:gd name="T85" fmla="*/ 216 h 462"/>
                <a:gd name="T86" fmla="*/ 687 w 692"/>
                <a:gd name="T87" fmla="*/ 236 h 462"/>
                <a:gd name="T88" fmla="*/ 682 w 692"/>
                <a:gd name="T89" fmla="*/ 256 h 462"/>
                <a:gd name="T90" fmla="*/ 667 w 692"/>
                <a:gd name="T91" fmla="*/ 276 h 462"/>
                <a:gd name="T92" fmla="*/ 652 w 692"/>
                <a:gd name="T93" fmla="*/ 291 h 462"/>
                <a:gd name="T94" fmla="*/ 632 w 692"/>
                <a:gd name="T95" fmla="*/ 306 h 462"/>
                <a:gd name="T96" fmla="*/ 607 w 692"/>
                <a:gd name="T97" fmla="*/ 316 h 462"/>
                <a:gd name="T98" fmla="*/ 582 w 692"/>
                <a:gd name="T99" fmla="*/ 326 h 462"/>
                <a:gd name="T100" fmla="*/ 582 w 692"/>
                <a:gd name="T101" fmla="*/ 32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2" h="462">
                  <a:moveTo>
                    <a:pt x="582" y="326"/>
                  </a:moveTo>
                  <a:lnTo>
                    <a:pt x="582" y="326"/>
                  </a:lnTo>
                  <a:lnTo>
                    <a:pt x="587" y="346"/>
                  </a:lnTo>
                  <a:lnTo>
                    <a:pt x="592" y="366"/>
                  </a:lnTo>
                  <a:lnTo>
                    <a:pt x="592" y="386"/>
                  </a:lnTo>
                  <a:lnTo>
                    <a:pt x="582" y="412"/>
                  </a:lnTo>
                  <a:lnTo>
                    <a:pt x="562" y="437"/>
                  </a:lnTo>
                  <a:lnTo>
                    <a:pt x="552" y="447"/>
                  </a:lnTo>
                  <a:lnTo>
                    <a:pt x="532" y="452"/>
                  </a:lnTo>
                  <a:lnTo>
                    <a:pt x="512" y="462"/>
                  </a:lnTo>
                  <a:lnTo>
                    <a:pt x="487" y="462"/>
                  </a:lnTo>
                  <a:lnTo>
                    <a:pt x="487" y="462"/>
                  </a:lnTo>
                  <a:lnTo>
                    <a:pt x="456" y="462"/>
                  </a:lnTo>
                  <a:lnTo>
                    <a:pt x="431" y="452"/>
                  </a:lnTo>
                  <a:lnTo>
                    <a:pt x="406" y="437"/>
                  </a:lnTo>
                  <a:lnTo>
                    <a:pt x="381" y="417"/>
                  </a:lnTo>
                  <a:lnTo>
                    <a:pt x="326" y="361"/>
                  </a:lnTo>
                  <a:lnTo>
                    <a:pt x="271" y="291"/>
                  </a:lnTo>
                  <a:lnTo>
                    <a:pt x="216" y="216"/>
                  </a:lnTo>
                  <a:lnTo>
                    <a:pt x="150" y="141"/>
                  </a:lnTo>
                  <a:lnTo>
                    <a:pt x="115" y="111"/>
                  </a:lnTo>
                  <a:lnTo>
                    <a:pt x="80" y="80"/>
                  </a:lnTo>
                  <a:lnTo>
                    <a:pt x="40" y="5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5" y="20"/>
                  </a:lnTo>
                  <a:lnTo>
                    <a:pt x="95" y="10"/>
                  </a:lnTo>
                  <a:lnTo>
                    <a:pt x="166" y="5"/>
                  </a:lnTo>
                  <a:lnTo>
                    <a:pt x="241" y="0"/>
                  </a:lnTo>
                  <a:lnTo>
                    <a:pt x="326" y="0"/>
                  </a:lnTo>
                  <a:lnTo>
                    <a:pt x="416" y="10"/>
                  </a:lnTo>
                  <a:lnTo>
                    <a:pt x="461" y="20"/>
                  </a:lnTo>
                  <a:lnTo>
                    <a:pt x="507" y="30"/>
                  </a:lnTo>
                  <a:lnTo>
                    <a:pt x="507" y="30"/>
                  </a:lnTo>
                  <a:lnTo>
                    <a:pt x="552" y="45"/>
                  </a:lnTo>
                  <a:lnTo>
                    <a:pt x="587" y="60"/>
                  </a:lnTo>
                  <a:lnTo>
                    <a:pt x="617" y="80"/>
                  </a:lnTo>
                  <a:lnTo>
                    <a:pt x="642" y="100"/>
                  </a:lnTo>
                  <a:lnTo>
                    <a:pt x="662" y="121"/>
                  </a:lnTo>
                  <a:lnTo>
                    <a:pt x="677" y="146"/>
                  </a:lnTo>
                  <a:lnTo>
                    <a:pt x="687" y="171"/>
                  </a:lnTo>
                  <a:lnTo>
                    <a:pt x="692" y="191"/>
                  </a:lnTo>
                  <a:lnTo>
                    <a:pt x="692" y="216"/>
                  </a:lnTo>
                  <a:lnTo>
                    <a:pt x="687" y="236"/>
                  </a:lnTo>
                  <a:lnTo>
                    <a:pt x="682" y="256"/>
                  </a:lnTo>
                  <a:lnTo>
                    <a:pt x="667" y="276"/>
                  </a:lnTo>
                  <a:lnTo>
                    <a:pt x="652" y="291"/>
                  </a:lnTo>
                  <a:lnTo>
                    <a:pt x="632" y="306"/>
                  </a:lnTo>
                  <a:lnTo>
                    <a:pt x="607" y="316"/>
                  </a:lnTo>
                  <a:lnTo>
                    <a:pt x="582" y="326"/>
                  </a:lnTo>
                  <a:lnTo>
                    <a:pt x="582" y="32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9" name="Freeform 12"/>
            <p:cNvSpPr>
              <a:spLocks/>
            </p:cNvSpPr>
            <p:nvPr/>
          </p:nvSpPr>
          <p:spPr bwMode="auto">
            <a:xfrm>
              <a:off x="4740275" y="4673600"/>
              <a:ext cx="1154113" cy="804863"/>
            </a:xfrm>
            <a:custGeom>
              <a:avLst/>
              <a:gdLst>
                <a:gd name="T0" fmla="*/ 0 w 727"/>
                <a:gd name="T1" fmla="*/ 10 h 507"/>
                <a:gd name="T2" fmla="*/ 0 w 727"/>
                <a:gd name="T3" fmla="*/ 10 h 507"/>
                <a:gd name="T4" fmla="*/ 50 w 727"/>
                <a:gd name="T5" fmla="*/ 5 h 507"/>
                <a:gd name="T6" fmla="*/ 95 w 727"/>
                <a:gd name="T7" fmla="*/ 10 h 507"/>
                <a:gd name="T8" fmla="*/ 145 w 727"/>
                <a:gd name="T9" fmla="*/ 20 h 507"/>
                <a:gd name="T10" fmla="*/ 196 w 727"/>
                <a:gd name="T11" fmla="*/ 35 h 507"/>
                <a:gd name="T12" fmla="*/ 246 w 727"/>
                <a:gd name="T13" fmla="*/ 50 h 507"/>
                <a:gd name="T14" fmla="*/ 291 w 727"/>
                <a:gd name="T15" fmla="*/ 70 h 507"/>
                <a:gd name="T16" fmla="*/ 376 w 727"/>
                <a:gd name="T17" fmla="*/ 116 h 507"/>
                <a:gd name="T18" fmla="*/ 376 w 727"/>
                <a:gd name="T19" fmla="*/ 116 h 507"/>
                <a:gd name="T20" fmla="*/ 426 w 727"/>
                <a:gd name="T21" fmla="*/ 151 h 507"/>
                <a:gd name="T22" fmla="*/ 477 w 727"/>
                <a:gd name="T23" fmla="*/ 186 h 507"/>
                <a:gd name="T24" fmla="*/ 517 w 727"/>
                <a:gd name="T25" fmla="*/ 226 h 507"/>
                <a:gd name="T26" fmla="*/ 562 w 727"/>
                <a:gd name="T27" fmla="*/ 271 h 507"/>
                <a:gd name="T28" fmla="*/ 562 w 727"/>
                <a:gd name="T29" fmla="*/ 271 h 507"/>
                <a:gd name="T30" fmla="*/ 602 w 727"/>
                <a:gd name="T31" fmla="*/ 326 h 507"/>
                <a:gd name="T32" fmla="*/ 642 w 727"/>
                <a:gd name="T33" fmla="*/ 382 h 507"/>
                <a:gd name="T34" fmla="*/ 677 w 727"/>
                <a:gd name="T35" fmla="*/ 442 h 507"/>
                <a:gd name="T36" fmla="*/ 707 w 727"/>
                <a:gd name="T37" fmla="*/ 502 h 507"/>
                <a:gd name="T38" fmla="*/ 707 w 727"/>
                <a:gd name="T39" fmla="*/ 502 h 507"/>
                <a:gd name="T40" fmla="*/ 712 w 727"/>
                <a:gd name="T41" fmla="*/ 507 h 507"/>
                <a:gd name="T42" fmla="*/ 722 w 727"/>
                <a:gd name="T43" fmla="*/ 507 h 507"/>
                <a:gd name="T44" fmla="*/ 727 w 727"/>
                <a:gd name="T45" fmla="*/ 502 h 507"/>
                <a:gd name="T46" fmla="*/ 727 w 727"/>
                <a:gd name="T47" fmla="*/ 497 h 507"/>
                <a:gd name="T48" fmla="*/ 727 w 727"/>
                <a:gd name="T49" fmla="*/ 497 h 507"/>
                <a:gd name="T50" fmla="*/ 702 w 727"/>
                <a:gd name="T51" fmla="*/ 442 h 507"/>
                <a:gd name="T52" fmla="*/ 677 w 727"/>
                <a:gd name="T53" fmla="*/ 392 h 507"/>
                <a:gd name="T54" fmla="*/ 647 w 727"/>
                <a:gd name="T55" fmla="*/ 341 h 507"/>
                <a:gd name="T56" fmla="*/ 612 w 727"/>
                <a:gd name="T57" fmla="*/ 296 h 507"/>
                <a:gd name="T58" fmla="*/ 577 w 727"/>
                <a:gd name="T59" fmla="*/ 251 h 507"/>
                <a:gd name="T60" fmla="*/ 532 w 727"/>
                <a:gd name="T61" fmla="*/ 206 h 507"/>
                <a:gd name="T62" fmla="*/ 487 w 727"/>
                <a:gd name="T63" fmla="*/ 166 h 507"/>
                <a:gd name="T64" fmla="*/ 441 w 727"/>
                <a:gd name="T65" fmla="*/ 131 h 507"/>
                <a:gd name="T66" fmla="*/ 391 w 727"/>
                <a:gd name="T67" fmla="*/ 96 h 507"/>
                <a:gd name="T68" fmla="*/ 336 w 727"/>
                <a:gd name="T69" fmla="*/ 70 h 507"/>
                <a:gd name="T70" fmla="*/ 281 w 727"/>
                <a:gd name="T71" fmla="*/ 45 h 507"/>
                <a:gd name="T72" fmla="*/ 226 w 727"/>
                <a:gd name="T73" fmla="*/ 25 h 507"/>
                <a:gd name="T74" fmla="*/ 171 w 727"/>
                <a:gd name="T75" fmla="*/ 10 h 507"/>
                <a:gd name="T76" fmla="*/ 115 w 727"/>
                <a:gd name="T77" fmla="*/ 5 h 507"/>
                <a:gd name="T78" fmla="*/ 55 w 727"/>
                <a:gd name="T79" fmla="*/ 0 h 507"/>
                <a:gd name="T80" fmla="*/ 0 w 727"/>
                <a:gd name="T81" fmla="*/ 5 h 507"/>
                <a:gd name="T82" fmla="*/ 0 w 727"/>
                <a:gd name="T83" fmla="*/ 5 h 507"/>
                <a:gd name="T84" fmla="*/ 0 w 727"/>
                <a:gd name="T85" fmla="*/ 10 h 507"/>
                <a:gd name="T86" fmla="*/ 0 w 727"/>
                <a:gd name="T87" fmla="*/ 1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507">
                  <a:moveTo>
                    <a:pt x="0" y="10"/>
                  </a:moveTo>
                  <a:lnTo>
                    <a:pt x="0" y="10"/>
                  </a:lnTo>
                  <a:lnTo>
                    <a:pt x="50" y="5"/>
                  </a:lnTo>
                  <a:lnTo>
                    <a:pt x="95" y="10"/>
                  </a:lnTo>
                  <a:lnTo>
                    <a:pt x="145" y="20"/>
                  </a:lnTo>
                  <a:lnTo>
                    <a:pt x="196" y="35"/>
                  </a:lnTo>
                  <a:lnTo>
                    <a:pt x="246" y="50"/>
                  </a:lnTo>
                  <a:lnTo>
                    <a:pt x="291" y="70"/>
                  </a:lnTo>
                  <a:lnTo>
                    <a:pt x="376" y="116"/>
                  </a:lnTo>
                  <a:lnTo>
                    <a:pt x="376" y="116"/>
                  </a:lnTo>
                  <a:lnTo>
                    <a:pt x="426" y="151"/>
                  </a:lnTo>
                  <a:lnTo>
                    <a:pt x="477" y="186"/>
                  </a:lnTo>
                  <a:lnTo>
                    <a:pt x="517" y="226"/>
                  </a:lnTo>
                  <a:lnTo>
                    <a:pt x="562" y="271"/>
                  </a:lnTo>
                  <a:lnTo>
                    <a:pt x="562" y="271"/>
                  </a:lnTo>
                  <a:lnTo>
                    <a:pt x="602" y="326"/>
                  </a:lnTo>
                  <a:lnTo>
                    <a:pt x="642" y="382"/>
                  </a:lnTo>
                  <a:lnTo>
                    <a:pt x="677" y="442"/>
                  </a:lnTo>
                  <a:lnTo>
                    <a:pt x="707" y="502"/>
                  </a:lnTo>
                  <a:lnTo>
                    <a:pt x="707" y="502"/>
                  </a:lnTo>
                  <a:lnTo>
                    <a:pt x="712" y="507"/>
                  </a:lnTo>
                  <a:lnTo>
                    <a:pt x="722" y="507"/>
                  </a:lnTo>
                  <a:lnTo>
                    <a:pt x="727" y="502"/>
                  </a:lnTo>
                  <a:lnTo>
                    <a:pt x="727" y="497"/>
                  </a:lnTo>
                  <a:lnTo>
                    <a:pt x="727" y="497"/>
                  </a:lnTo>
                  <a:lnTo>
                    <a:pt x="702" y="442"/>
                  </a:lnTo>
                  <a:lnTo>
                    <a:pt x="677" y="392"/>
                  </a:lnTo>
                  <a:lnTo>
                    <a:pt x="647" y="341"/>
                  </a:lnTo>
                  <a:lnTo>
                    <a:pt x="612" y="296"/>
                  </a:lnTo>
                  <a:lnTo>
                    <a:pt x="577" y="251"/>
                  </a:lnTo>
                  <a:lnTo>
                    <a:pt x="532" y="206"/>
                  </a:lnTo>
                  <a:lnTo>
                    <a:pt x="487" y="166"/>
                  </a:lnTo>
                  <a:lnTo>
                    <a:pt x="441" y="131"/>
                  </a:lnTo>
                  <a:lnTo>
                    <a:pt x="391" y="96"/>
                  </a:lnTo>
                  <a:lnTo>
                    <a:pt x="336" y="70"/>
                  </a:lnTo>
                  <a:lnTo>
                    <a:pt x="281" y="45"/>
                  </a:lnTo>
                  <a:lnTo>
                    <a:pt x="226" y="25"/>
                  </a:lnTo>
                  <a:lnTo>
                    <a:pt x="171" y="10"/>
                  </a:lnTo>
                  <a:lnTo>
                    <a:pt x="115" y="5"/>
                  </a:lnTo>
                  <a:lnTo>
                    <a:pt x="5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0" name="Freeform 13"/>
            <p:cNvSpPr>
              <a:spLocks/>
            </p:cNvSpPr>
            <p:nvPr/>
          </p:nvSpPr>
          <p:spPr bwMode="auto">
            <a:xfrm>
              <a:off x="5186363" y="5000625"/>
              <a:ext cx="382588" cy="111125"/>
            </a:xfrm>
            <a:custGeom>
              <a:avLst/>
              <a:gdLst>
                <a:gd name="T0" fmla="*/ 231 w 241"/>
                <a:gd name="T1" fmla="*/ 0 h 70"/>
                <a:gd name="T2" fmla="*/ 231 w 241"/>
                <a:gd name="T3" fmla="*/ 0 h 70"/>
                <a:gd name="T4" fmla="*/ 175 w 241"/>
                <a:gd name="T5" fmla="*/ 30 h 70"/>
                <a:gd name="T6" fmla="*/ 120 w 241"/>
                <a:gd name="T7" fmla="*/ 50 h 70"/>
                <a:gd name="T8" fmla="*/ 60 w 241"/>
                <a:gd name="T9" fmla="*/ 65 h 70"/>
                <a:gd name="T10" fmla="*/ 0 w 241"/>
                <a:gd name="T11" fmla="*/ 70 h 70"/>
                <a:gd name="T12" fmla="*/ 0 w 241"/>
                <a:gd name="T13" fmla="*/ 70 h 70"/>
                <a:gd name="T14" fmla="*/ 0 w 241"/>
                <a:gd name="T15" fmla="*/ 70 h 70"/>
                <a:gd name="T16" fmla="*/ 0 w 241"/>
                <a:gd name="T17" fmla="*/ 70 h 70"/>
                <a:gd name="T18" fmla="*/ 60 w 241"/>
                <a:gd name="T19" fmla="*/ 65 h 70"/>
                <a:gd name="T20" fmla="*/ 120 w 241"/>
                <a:gd name="T21" fmla="*/ 55 h 70"/>
                <a:gd name="T22" fmla="*/ 180 w 241"/>
                <a:gd name="T23" fmla="*/ 40 h 70"/>
                <a:gd name="T24" fmla="*/ 241 w 241"/>
                <a:gd name="T25" fmla="*/ 10 h 70"/>
                <a:gd name="T26" fmla="*/ 241 w 241"/>
                <a:gd name="T27" fmla="*/ 10 h 70"/>
                <a:gd name="T28" fmla="*/ 241 w 241"/>
                <a:gd name="T29" fmla="*/ 10 h 70"/>
                <a:gd name="T30" fmla="*/ 241 w 241"/>
                <a:gd name="T31" fmla="*/ 5 h 70"/>
                <a:gd name="T32" fmla="*/ 236 w 241"/>
                <a:gd name="T33" fmla="*/ 0 h 70"/>
                <a:gd name="T34" fmla="*/ 231 w 241"/>
                <a:gd name="T35" fmla="*/ 0 h 70"/>
                <a:gd name="T36" fmla="*/ 231 w 241"/>
                <a:gd name="T3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70">
                  <a:moveTo>
                    <a:pt x="231" y="0"/>
                  </a:moveTo>
                  <a:lnTo>
                    <a:pt x="231" y="0"/>
                  </a:lnTo>
                  <a:lnTo>
                    <a:pt x="175" y="30"/>
                  </a:lnTo>
                  <a:lnTo>
                    <a:pt x="120" y="50"/>
                  </a:lnTo>
                  <a:lnTo>
                    <a:pt x="60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60" y="65"/>
                  </a:lnTo>
                  <a:lnTo>
                    <a:pt x="120" y="55"/>
                  </a:lnTo>
                  <a:lnTo>
                    <a:pt x="180" y="4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5"/>
                  </a:lnTo>
                  <a:lnTo>
                    <a:pt x="236" y="0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1" name="Freeform 14"/>
            <p:cNvSpPr>
              <a:spLocks/>
            </p:cNvSpPr>
            <p:nvPr/>
          </p:nvSpPr>
          <p:spPr bwMode="auto">
            <a:xfrm>
              <a:off x="5035550" y="4849813"/>
              <a:ext cx="317500" cy="47625"/>
            </a:xfrm>
            <a:custGeom>
              <a:avLst/>
              <a:gdLst>
                <a:gd name="T0" fmla="*/ 200 w 200"/>
                <a:gd name="T1" fmla="*/ 0 h 30"/>
                <a:gd name="T2" fmla="*/ 200 w 200"/>
                <a:gd name="T3" fmla="*/ 0 h 30"/>
                <a:gd name="T4" fmla="*/ 175 w 200"/>
                <a:gd name="T5" fmla="*/ 0 h 30"/>
                <a:gd name="T6" fmla="*/ 150 w 200"/>
                <a:gd name="T7" fmla="*/ 0 h 30"/>
                <a:gd name="T8" fmla="*/ 100 w 200"/>
                <a:gd name="T9" fmla="*/ 10 h 30"/>
                <a:gd name="T10" fmla="*/ 50 w 200"/>
                <a:gd name="T11" fmla="*/ 15 h 30"/>
                <a:gd name="T12" fmla="*/ 0 w 200"/>
                <a:gd name="T13" fmla="*/ 20 h 30"/>
                <a:gd name="T14" fmla="*/ 0 w 200"/>
                <a:gd name="T15" fmla="*/ 20 h 30"/>
                <a:gd name="T16" fmla="*/ 0 w 200"/>
                <a:gd name="T17" fmla="*/ 20 h 30"/>
                <a:gd name="T18" fmla="*/ 0 w 200"/>
                <a:gd name="T19" fmla="*/ 25 h 30"/>
                <a:gd name="T20" fmla="*/ 0 w 200"/>
                <a:gd name="T21" fmla="*/ 25 h 30"/>
                <a:gd name="T22" fmla="*/ 25 w 200"/>
                <a:gd name="T23" fmla="*/ 30 h 30"/>
                <a:gd name="T24" fmla="*/ 50 w 200"/>
                <a:gd name="T25" fmla="*/ 30 h 30"/>
                <a:gd name="T26" fmla="*/ 100 w 200"/>
                <a:gd name="T27" fmla="*/ 25 h 30"/>
                <a:gd name="T28" fmla="*/ 200 w 200"/>
                <a:gd name="T29" fmla="*/ 5 h 30"/>
                <a:gd name="T30" fmla="*/ 200 w 200"/>
                <a:gd name="T31" fmla="*/ 5 h 30"/>
                <a:gd name="T32" fmla="*/ 200 w 200"/>
                <a:gd name="T33" fmla="*/ 0 h 30"/>
                <a:gd name="T34" fmla="*/ 200 w 200"/>
                <a:gd name="T35" fmla="*/ 0 h 30"/>
                <a:gd name="T36" fmla="*/ 200 w 200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lnTo>
                    <a:pt x="200" y="0"/>
                  </a:lnTo>
                  <a:lnTo>
                    <a:pt x="175" y="0"/>
                  </a:lnTo>
                  <a:lnTo>
                    <a:pt x="150" y="0"/>
                  </a:lnTo>
                  <a:lnTo>
                    <a:pt x="100" y="10"/>
                  </a:lnTo>
                  <a:lnTo>
                    <a:pt x="5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5" y="30"/>
                  </a:lnTo>
                  <a:lnTo>
                    <a:pt x="50" y="30"/>
                  </a:lnTo>
                  <a:lnTo>
                    <a:pt x="100" y="25"/>
                  </a:lnTo>
                  <a:lnTo>
                    <a:pt x="200" y="5"/>
                  </a:lnTo>
                  <a:lnTo>
                    <a:pt x="200" y="5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2" name="Freeform 15"/>
            <p:cNvSpPr>
              <a:spLocks/>
            </p:cNvSpPr>
            <p:nvPr/>
          </p:nvSpPr>
          <p:spPr bwMode="auto">
            <a:xfrm>
              <a:off x="5337175" y="4641850"/>
              <a:ext cx="95250" cy="263525"/>
            </a:xfrm>
            <a:custGeom>
              <a:avLst/>
              <a:gdLst>
                <a:gd name="T0" fmla="*/ 0 w 60"/>
                <a:gd name="T1" fmla="*/ 5 h 166"/>
                <a:gd name="T2" fmla="*/ 0 w 60"/>
                <a:gd name="T3" fmla="*/ 5 h 166"/>
                <a:gd name="T4" fmla="*/ 20 w 60"/>
                <a:gd name="T5" fmla="*/ 45 h 166"/>
                <a:gd name="T6" fmla="*/ 35 w 60"/>
                <a:gd name="T7" fmla="*/ 80 h 166"/>
                <a:gd name="T8" fmla="*/ 45 w 60"/>
                <a:gd name="T9" fmla="*/ 121 h 166"/>
                <a:gd name="T10" fmla="*/ 50 w 60"/>
                <a:gd name="T11" fmla="*/ 161 h 166"/>
                <a:gd name="T12" fmla="*/ 50 w 60"/>
                <a:gd name="T13" fmla="*/ 161 h 166"/>
                <a:gd name="T14" fmla="*/ 50 w 60"/>
                <a:gd name="T15" fmla="*/ 166 h 166"/>
                <a:gd name="T16" fmla="*/ 55 w 60"/>
                <a:gd name="T17" fmla="*/ 161 h 166"/>
                <a:gd name="T18" fmla="*/ 55 w 60"/>
                <a:gd name="T19" fmla="*/ 161 h 166"/>
                <a:gd name="T20" fmla="*/ 60 w 60"/>
                <a:gd name="T21" fmla="*/ 141 h 166"/>
                <a:gd name="T22" fmla="*/ 60 w 60"/>
                <a:gd name="T23" fmla="*/ 121 h 166"/>
                <a:gd name="T24" fmla="*/ 50 w 60"/>
                <a:gd name="T25" fmla="*/ 80 h 166"/>
                <a:gd name="T26" fmla="*/ 30 w 60"/>
                <a:gd name="T27" fmla="*/ 35 h 166"/>
                <a:gd name="T28" fmla="*/ 5 w 60"/>
                <a:gd name="T29" fmla="*/ 0 h 166"/>
                <a:gd name="T30" fmla="*/ 5 w 60"/>
                <a:gd name="T31" fmla="*/ 0 h 166"/>
                <a:gd name="T32" fmla="*/ 5 w 60"/>
                <a:gd name="T33" fmla="*/ 0 h 166"/>
                <a:gd name="T34" fmla="*/ 0 w 60"/>
                <a:gd name="T35" fmla="*/ 5 h 166"/>
                <a:gd name="T36" fmla="*/ 0 w 60"/>
                <a:gd name="T37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166">
                  <a:moveTo>
                    <a:pt x="0" y="5"/>
                  </a:moveTo>
                  <a:lnTo>
                    <a:pt x="0" y="5"/>
                  </a:lnTo>
                  <a:lnTo>
                    <a:pt x="20" y="45"/>
                  </a:lnTo>
                  <a:lnTo>
                    <a:pt x="35" y="80"/>
                  </a:lnTo>
                  <a:lnTo>
                    <a:pt x="45" y="121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66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60" y="141"/>
                  </a:lnTo>
                  <a:lnTo>
                    <a:pt x="60" y="121"/>
                  </a:lnTo>
                  <a:lnTo>
                    <a:pt x="50" y="80"/>
                  </a:lnTo>
                  <a:lnTo>
                    <a:pt x="30" y="3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3" name="Freeform 16"/>
            <p:cNvSpPr>
              <a:spLocks/>
            </p:cNvSpPr>
            <p:nvPr/>
          </p:nvSpPr>
          <p:spPr bwMode="auto">
            <a:xfrm>
              <a:off x="5632450" y="4713288"/>
              <a:ext cx="63500" cy="390525"/>
            </a:xfrm>
            <a:custGeom>
              <a:avLst/>
              <a:gdLst>
                <a:gd name="T0" fmla="*/ 0 w 40"/>
                <a:gd name="T1" fmla="*/ 5 h 246"/>
                <a:gd name="T2" fmla="*/ 0 w 40"/>
                <a:gd name="T3" fmla="*/ 5 h 246"/>
                <a:gd name="T4" fmla="*/ 15 w 40"/>
                <a:gd name="T5" fmla="*/ 66 h 246"/>
                <a:gd name="T6" fmla="*/ 25 w 40"/>
                <a:gd name="T7" fmla="*/ 121 h 246"/>
                <a:gd name="T8" fmla="*/ 25 w 40"/>
                <a:gd name="T9" fmla="*/ 121 h 246"/>
                <a:gd name="T10" fmla="*/ 20 w 40"/>
                <a:gd name="T11" fmla="*/ 156 h 246"/>
                <a:gd name="T12" fmla="*/ 20 w 40"/>
                <a:gd name="T13" fmla="*/ 191 h 246"/>
                <a:gd name="T14" fmla="*/ 20 w 40"/>
                <a:gd name="T15" fmla="*/ 191 h 246"/>
                <a:gd name="T16" fmla="*/ 10 w 40"/>
                <a:gd name="T17" fmla="*/ 216 h 246"/>
                <a:gd name="T18" fmla="*/ 5 w 40"/>
                <a:gd name="T19" fmla="*/ 246 h 246"/>
                <a:gd name="T20" fmla="*/ 5 w 40"/>
                <a:gd name="T21" fmla="*/ 246 h 246"/>
                <a:gd name="T22" fmla="*/ 10 w 40"/>
                <a:gd name="T23" fmla="*/ 246 h 246"/>
                <a:gd name="T24" fmla="*/ 10 w 40"/>
                <a:gd name="T25" fmla="*/ 246 h 246"/>
                <a:gd name="T26" fmla="*/ 10 w 40"/>
                <a:gd name="T27" fmla="*/ 246 h 246"/>
                <a:gd name="T28" fmla="*/ 25 w 40"/>
                <a:gd name="T29" fmla="*/ 221 h 246"/>
                <a:gd name="T30" fmla="*/ 35 w 40"/>
                <a:gd name="T31" fmla="*/ 196 h 246"/>
                <a:gd name="T32" fmla="*/ 40 w 40"/>
                <a:gd name="T33" fmla="*/ 161 h 246"/>
                <a:gd name="T34" fmla="*/ 40 w 40"/>
                <a:gd name="T35" fmla="*/ 136 h 246"/>
                <a:gd name="T36" fmla="*/ 40 w 40"/>
                <a:gd name="T37" fmla="*/ 136 h 246"/>
                <a:gd name="T38" fmla="*/ 35 w 40"/>
                <a:gd name="T39" fmla="*/ 101 h 246"/>
                <a:gd name="T40" fmla="*/ 30 w 40"/>
                <a:gd name="T41" fmla="*/ 66 h 246"/>
                <a:gd name="T42" fmla="*/ 20 w 40"/>
                <a:gd name="T43" fmla="*/ 35 h 246"/>
                <a:gd name="T44" fmla="*/ 5 w 40"/>
                <a:gd name="T45" fmla="*/ 5 h 246"/>
                <a:gd name="T46" fmla="*/ 5 w 40"/>
                <a:gd name="T47" fmla="*/ 5 h 246"/>
                <a:gd name="T48" fmla="*/ 5 w 40"/>
                <a:gd name="T49" fmla="*/ 0 h 246"/>
                <a:gd name="T50" fmla="*/ 0 w 40"/>
                <a:gd name="T51" fmla="*/ 5 h 246"/>
                <a:gd name="T52" fmla="*/ 0 w 40"/>
                <a:gd name="T53" fmla="*/ 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246">
                  <a:moveTo>
                    <a:pt x="0" y="5"/>
                  </a:moveTo>
                  <a:lnTo>
                    <a:pt x="0" y="5"/>
                  </a:lnTo>
                  <a:lnTo>
                    <a:pt x="15" y="66"/>
                  </a:lnTo>
                  <a:lnTo>
                    <a:pt x="25" y="121"/>
                  </a:lnTo>
                  <a:lnTo>
                    <a:pt x="25" y="121"/>
                  </a:lnTo>
                  <a:lnTo>
                    <a:pt x="20" y="156"/>
                  </a:lnTo>
                  <a:lnTo>
                    <a:pt x="20" y="191"/>
                  </a:lnTo>
                  <a:lnTo>
                    <a:pt x="20" y="191"/>
                  </a:lnTo>
                  <a:lnTo>
                    <a:pt x="10" y="21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25" y="221"/>
                  </a:lnTo>
                  <a:lnTo>
                    <a:pt x="35" y="196"/>
                  </a:lnTo>
                  <a:lnTo>
                    <a:pt x="40" y="161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5" y="101"/>
                  </a:lnTo>
                  <a:lnTo>
                    <a:pt x="30" y="66"/>
                  </a:lnTo>
                  <a:lnTo>
                    <a:pt x="20" y="3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4" name="Freeform 17"/>
            <p:cNvSpPr>
              <a:spLocks/>
            </p:cNvSpPr>
            <p:nvPr/>
          </p:nvSpPr>
          <p:spPr bwMode="auto">
            <a:xfrm>
              <a:off x="5854700" y="5272088"/>
              <a:ext cx="1171575" cy="715963"/>
            </a:xfrm>
            <a:custGeom>
              <a:avLst/>
              <a:gdLst>
                <a:gd name="T0" fmla="*/ 85 w 738"/>
                <a:gd name="T1" fmla="*/ 290 h 451"/>
                <a:gd name="T2" fmla="*/ 85 w 738"/>
                <a:gd name="T3" fmla="*/ 290 h 451"/>
                <a:gd name="T4" fmla="*/ 75 w 738"/>
                <a:gd name="T5" fmla="*/ 306 h 451"/>
                <a:gd name="T6" fmla="*/ 70 w 738"/>
                <a:gd name="T7" fmla="*/ 326 h 451"/>
                <a:gd name="T8" fmla="*/ 65 w 738"/>
                <a:gd name="T9" fmla="*/ 351 h 451"/>
                <a:gd name="T10" fmla="*/ 65 w 738"/>
                <a:gd name="T11" fmla="*/ 376 h 451"/>
                <a:gd name="T12" fmla="*/ 70 w 738"/>
                <a:gd name="T13" fmla="*/ 391 h 451"/>
                <a:gd name="T14" fmla="*/ 80 w 738"/>
                <a:gd name="T15" fmla="*/ 401 h 451"/>
                <a:gd name="T16" fmla="*/ 90 w 738"/>
                <a:gd name="T17" fmla="*/ 416 h 451"/>
                <a:gd name="T18" fmla="*/ 111 w 738"/>
                <a:gd name="T19" fmla="*/ 426 h 451"/>
                <a:gd name="T20" fmla="*/ 131 w 738"/>
                <a:gd name="T21" fmla="*/ 436 h 451"/>
                <a:gd name="T22" fmla="*/ 156 w 738"/>
                <a:gd name="T23" fmla="*/ 446 h 451"/>
                <a:gd name="T24" fmla="*/ 156 w 738"/>
                <a:gd name="T25" fmla="*/ 446 h 451"/>
                <a:gd name="T26" fmla="*/ 181 w 738"/>
                <a:gd name="T27" fmla="*/ 451 h 451"/>
                <a:gd name="T28" fmla="*/ 211 w 738"/>
                <a:gd name="T29" fmla="*/ 446 h 451"/>
                <a:gd name="T30" fmla="*/ 241 w 738"/>
                <a:gd name="T31" fmla="*/ 436 h 451"/>
                <a:gd name="T32" fmla="*/ 271 w 738"/>
                <a:gd name="T33" fmla="*/ 416 h 451"/>
                <a:gd name="T34" fmla="*/ 336 w 738"/>
                <a:gd name="T35" fmla="*/ 371 h 451"/>
                <a:gd name="T36" fmla="*/ 406 w 738"/>
                <a:gd name="T37" fmla="*/ 311 h 451"/>
                <a:gd name="T38" fmla="*/ 482 w 738"/>
                <a:gd name="T39" fmla="*/ 245 h 451"/>
                <a:gd name="T40" fmla="*/ 562 w 738"/>
                <a:gd name="T41" fmla="*/ 185 h 451"/>
                <a:gd name="T42" fmla="*/ 602 w 738"/>
                <a:gd name="T43" fmla="*/ 155 h 451"/>
                <a:gd name="T44" fmla="*/ 647 w 738"/>
                <a:gd name="T45" fmla="*/ 135 h 451"/>
                <a:gd name="T46" fmla="*/ 692 w 738"/>
                <a:gd name="T47" fmla="*/ 115 h 451"/>
                <a:gd name="T48" fmla="*/ 738 w 738"/>
                <a:gd name="T49" fmla="*/ 100 h 451"/>
                <a:gd name="T50" fmla="*/ 738 w 738"/>
                <a:gd name="T51" fmla="*/ 100 h 451"/>
                <a:gd name="T52" fmla="*/ 692 w 738"/>
                <a:gd name="T53" fmla="*/ 80 h 451"/>
                <a:gd name="T54" fmla="*/ 642 w 738"/>
                <a:gd name="T55" fmla="*/ 65 h 451"/>
                <a:gd name="T56" fmla="*/ 577 w 738"/>
                <a:gd name="T57" fmla="*/ 45 h 451"/>
                <a:gd name="T58" fmla="*/ 502 w 738"/>
                <a:gd name="T59" fmla="*/ 25 h 451"/>
                <a:gd name="T60" fmla="*/ 411 w 738"/>
                <a:gd name="T61" fmla="*/ 10 h 451"/>
                <a:gd name="T62" fmla="*/ 321 w 738"/>
                <a:gd name="T63" fmla="*/ 0 h 451"/>
                <a:gd name="T64" fmla="*/ 276 w 738"/>
                <a:gd name="T65" fmla="*/ 0 h 451"/>
                <a:gd name="T66" fmla="*/ 226 w 738"/>
                <a:gd name="T67" fmla="*/ 5 h 451"/>
                <a:gd name="T68" fmla="*/ 226 w 738"/>
                <a:gd name="T69" fmla="*/ 5 h 451"/>
                <a:gd name="T70" fmla="*/ 181 w 738"/>
                <a:gd name="T71" fmla="*/ 15 h 451"/>
                <a:gd name="T72" fmla="*/ 141 w 738"/>
                <a:gd name="T73" fmla="*/ 25 h 451"/>
                <a:gd name="T74" fmla="*/ 106 w 738"/>
                <a:gd name="T75" fmla="*/ 35 h 451"/>
                <a:gd name="T76" fmla="*/ 75 w 738"/>
                <a:gd name="T77" fmla="*/ 55 h 451"/>
                <a:gd name="T78" fmla="*/ 50 w 738"/>
                <a:gd name="T79" fmla="*/ 70 h 451"/>
                <a:gd name="T80" fmla="*/ 30 w 738"/>
                <a:gd name="T81" fmla="*/ 90 h 451"/>
                <a:gd name="T82" fmla="*/ 15 w 738"/>
                <a:gd name="T83" fmla="*/ 110 h 451"/>
                <a:gd name="T84" fmla="*/ 5 w 738"/>
                <a:gd name="T85" fmla="*/ 135 h 451"/>
                <a:gd name="T86" fmla="*/ 0 w 738"/>
                <a:gd name="T87" fmla="*/ 155 h 451"/>
                <a:gd name="T88" fmla="*/ 0 w 738"/>
                <a:gd name="T89" fmla="*/ 180 h 451"/>
                <a:gd name="T90" fmla="*/ 0 w 738"/>
                <a:gd name="T91" fmla="*/ 200 h 451"/>
                <a:gd name="T92" fmla="*/ 10 w 738"/>
                <a:gd name="T93" fmla="*/ 220 h 451"/>
                <a:gd name="T94" fmla="*/ 25 w 738"/>
                <a:gd name="T95" fmla="*/ 240 h 451"/>
                <a:gd name="T96" fmla="*/ 40 w 738"/>
                <a:gd name="T97" fmla="*/ 260 h 451"/>
                <a:gd name="T98" fmla="*/ 60 w 738"/>
                <a:gd name="T99" fmla="*/ 275 h 451"/>
                <a:gd name="T100" fmla="*/ 85 w 738"/>
                <a:gd name="T101" fmla="*/ 290 h 451"/>
                <a:gd name="T102" fmla="*/ 85 w 738"/>
                <a:gd name="T103" fmla="*/ 29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8" h="451">
                  <a:moveTo>
                    <a:pt x="85" y="290"/>
                  </a:moveTo>
                  <a:lnTo>
                    <a:pt x="85" y="290"/>
                  </a:lnTo>
                  <a:lnTo>
                    <a:pt x="75" y="306"/>
                  </a:lnTo>
                  <a:lnTo>
                    <a:pt x="70" y="326"/>
                  </a:lnTo>
                  <a:lnTo>
                    <a:pt x="65" y="351"/>
                  </a:lnTo>
                  <a:lnTo>
                    <a:pt x="65" y="376"/>
                  </a:lnTo>
                  <a:lnTo>
                    <a:pt x="70" y="391"/>
                  </a:lnTo>
                  <a:lnTo>
                    <a:pt x="80" y="401"/>
                  </a:lnTo>
                  <a:lnTo>
                    <a:pt x="90" y="416"/>
                  </a:lnTo>
                  <a:lnTo>
                    <a:pt x="111" y="426"/>
                  </a:lnTo>
                  <a:lnTo>
                    <a:pt x="131" y="436"/>
                  </a:lnTo>
                  <a:lnTo>
                    <a:pt x="156" y="446"/>
                  </a:lnTo>
                  <a:lnTo>
                    <a:pt x="156" y="446"/>
                  </a:lnTo>
                  <a:lnTo>
                    <a:pt x="181" y="451"/>
                  </a:lnTo>
                  <a:lnTo>
                    <a:pt x="211" y="446"/>
                  </a:lnTo>
                  <a:lnTo>
                    <a:pt x="241" y="436"/>
                  </a:lnTo>
                  <a:lnTo>
                    <a:pt x="271" y="416"/>
                  </a:lnTo>
                  <a:lnTo>
                    <a:pt x="336" y="371"/>
                  </a:lnTo>
                  <a:lnTo>
                    <a:pt x="406" y="311"/>
                  </a:lnTo>
                  <a:lnTo>
                    <a:pt x="482" y="245"/>
                  </a:lnTo>
                  <a:lnTo>
                    <a:pt x="562" y="185"/>
                  </a:lnTo>
                  <a:lnTo>
                    <a:pt x="602" y="155"/>
                  </a:lnTo>
                  <a:lnTo>
                    <a:pt x="647" y="135"/>
                  </a:lnTo>
                  <a:lnTo>
                    <a:pt x="692" y="115"/>
                  </a:lnTo>
                  <a:lnTo>
                    <a:pt x="738" y="100"/>
                  </a:lnTo>
                  <a:lnTo>
                    <a:pt x="738" y="100"/>
                  </a:lnTo>
                  <a:lnTo>
                    <a:pt x="692" y="80"/>
                  </a:lnTo>
                  <a:lnTo>
                    <a:pt x="642" y="65"/>
                  </a:lnTo>
                  <a:lnTo>
                    <a:pt x="577" y="45"/>
                  </a:lnTo>
                  <a:lnTo>
                    <a:pt x="502" y="25"/>
                  </a:lnTo>
                  <a:lnTo>
                    <a:pt x="411" y="10"/>
                  </a:lnTo>
                  <a:lnTo>
                    <a:pt x="321" y="0"/>
                  </a:lnTo>
                  <a:lnTo>
                    <a:pt x="276" y="0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181" y="15"/>
                  </a:lnTo>
                  <a:lnTo>
                    <a:pt x="141" y="25"/>
                  </a:lnTo>
                  <a:lnTo>
                    <a:pt x="106" y="35"/>
                  </a:lnTo>
                  <a:lnTo>
                    <a:pt x="75" y="55"/>
                  </a:lnTo>
                  <a:lnTo>
                    <a:pt x="50" y="70"/>
                  </a:lnTo>
                  <a:lnTo>
                    <a:pt x="30" y="90"/>
                  </a:lnTo>
                  <a:lnTo>
                    <a:pt x="15" y="110"/>
                  </a:lnTo>
                  <a:lnTo>
                    <a:pt x="5" y="135"/>
                  </a:lnTo>
                  <a:lnTo>
                    <a:pt x="0" y="155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10" y="220"/>
                  </a:lnTo>
                  <a:lnTo>
                    <a:pt x="25" y="240"/>
                  </a:lnTo>
                  <a:lnTo>
                    <a:pt x="40" y="260"/>
                  </a:lnTo>
                  <a:lnTo>
                    <a:pt x="60" y="275"/>
                  </a:lnTo>
                  <a:lnTo>
                    <a:pt x="85" y="290"/>
                  </a:lnTo>
                  <a:lnTo>
                    <a:pt x="85" y="290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5" name="Freeform 18"/>
            <p:cNvSpPr>
              <a:spLocks/>
            </p:cNvSpPr>
            <p:nvPr/>
          </p:nvSpPr>
          <p:spPr bwMode="auto">
            <a:xfrm>
              <a:off x="5695950" y="5391150"/>
              <a:ext cx="1330325" cy="628650"/>
            </a:xfrm>
            <a:custGeom>
              <a:avLst/>
              <a:gdLst>
                <a:gd name="T0" fmla="*/ 838 w 838"/>
                <a:gd name="T1" fmla="*/ 25 h 396"/>
                <a:gd name="T2" fmla="*/ 838 w 838"/>
                <a:gd name="T3" fmla="*/ 25 h 396"/>
                <a:gd name="T4" fmla="*/ 782 w 838"/>
                <a:gd name="T5" fmla="*/ 10 h 396"/>
                <a:gd name="T6" fmla="*/ 732 w 838"/>
                <a:gd name="T7" fmla="*/ 5 h 396"/>
                <a:gd name="T8" fmla="*/ 677 w 838"/>
                <a:gd name="T9" fmla="*/ 0 h 396"/>
                <a:gd name="T10" fmla="*/ 627 w 838"/>
                <a:gd name="T11" fmla="*/ 5 h 396"/>
                <a:gd name="T12" fmla="*/ 572 w 838"/>
                <a:gd name="T13" fmla="*/ 10 h 396"/>
                <a:gd name="T14" fmla="*/ 522 w 838"/>
                <a:gd name="T15" fmla="*/ 20 h 396"/>
                <a:gd name="T16" fmla="*/ 466 w 838"/>
                <a:gd name="T17" fmla="*/ 35 h 396"/>
                <a:gd name="T18" fmla="*/ 416 w 838"/>
                <a:gd name="T19" fmla="*/ 50 h 396"/>
                <a:gd name="T20" fmla="*/ 416 w 838"/>
                <a:gd name="T21" fmla="*/ 50 h 396"/>
                <a:gd name="T22" fmla="*/ 356 w 838"/>
                <a:gd name="T23" fmla="*/ 75 h 396"/>
                <a:gd name="T24" fmla="*/ 296 w 838"/>
                <a:gd name="T25" fmla="*/ 110 h 396"/>
                <a:gd name="T26" fmla="*/ 236 w 838"/>
                <a:gd name="T27" fmla="*/ 145 h 396"/>
                <a:gd name="T28" fmla="*/ 180 w 838"/>
                <a:gd name="T29" fmla="*/ 185 h 396"/>
                <a:gd name="T30" fmla="*/ 130 w 838"/>
                <a:gd name="T31" fmla="*/ 226 h 396"/>
                <a:gd name="T32" fmla="*/ 80 w 838"/>
                <a:gd name="T33" fmla="*/ 276 h 396"/>
                <a:gd name="T34" fmla="*/ 40 w 838"/>
                <a:gd name="T35" fmla="*/ 326 h 396"/>
                <a:gd name="T36" fmla="*/ 0 w 838"/>
                <a:gd name="T37" fmla="*/ 381 h 396"/>
                <a:gd name="T38" fmla="*/ 0 w 838"/>
                <a:gd name="T39" fmla="*/ 381 h 396"/>
                <a:gd name="T40" fmla="*/ 0 w 838"/>
                <a:gd name="T41" fmla="*/ 391 h 396"/>
                <a:gd name="T42" fmla="*/ 5 w 838"/>
                <a:gd name="T43" fmla="*/ 396 h 396"/>
                <a:gd name="T44" fmla="*/ 10 w 838"/>
                <a:gd name="T45" fmla="*/ 396 h 396"/>
                <a:gd name="T46" fmla="*/ 15 w 838"/>
                <a:gd name="T47" fmla="*/ 396 h 396"/>
                <a:gd name="T48" fmla="*/ 15 w 838"/>
                <a:gd name="T49" fmla="*/ 396 h 396"/>
                <a:gd name="T50" fmla="*/ 100 w 838"/>
                <a:gd name="T51" fmla="*/ 296 h 396"/>
                <a:gd name="T52" fmla="*/ 145 w 838"/>
                <a:gd name="T53" fmla="*/ 246 h 396"/>
                <a:gd name="T54" fmla="*/ 196 w 838"/>
                <a:gd name="T55" fmla="*/ 205 h 396"/>
                <a:gd name="T56" fmla="*/ 196 w 838"/>
                <a:gd name="T57" fmla="*/ 205 h 396"/>
                <a:gd name="T58" fmla="*/ 246 w 838"/>
                <a:gd name="T59" fmla="*/ 165 h 396"/>
                <a:gd name="T60" fmla="*/ 301 w 838"/>
                <a:gd name="T61" fmla="*/ 130 h 396"/>
                <a:gd name="T62" fmla="*/ 361 w 838"/>
                <a:gd name="T63" fmla="*/ 95 h 396"/>
                <a:gd name="T64" fmla="*/ 421 w 838"/>
                <a:gd name="T65" fmla="*/ 70 h 396"/>
                <a:gd name="T66" fmla="*/ 421 w 838"/>
                <a:gd name="T67" fmla="*/ 70 h 396"/>
                <a:gd name="T68" fmla="*/ 471 w 838"/>
                <a:gd name="T69" fmla="*/ 55 h 396"/>
                <a:gd name="T70" fmla="*/ 522 w 838"/>
                <a:gd name="T71" fmla="*/ 40 h 396"/>
                <a:gd name="T72" fmla="*/ 572 w 838"/>
                <a:gd name="T73" fmla="*/ 25 h 396"/>
                <a:gd name="T74" fmla="*/ 627 w 838"/>
                <a:gd name="T75" fmla="*/ 20 h 396"/>
                <a:gd name="T76" fmla="*/ 677 w 838"/>
                <a:gd name="T77" fmla="*/ 15 h 396"/>
                <a:gd name="T78" fmla="*/ 732 w 838"/>
                <a:gd name="T79" fmla="*/ 15 h 396"/>
                <a:gd name="T80" fmla="*/ 782 w 838"/>
                <a:gd name="T81" fmla="*/ 20 h 396"/>
                <a:gd name="T82" fmla="*/ 838 w 838"/>
                <a:gd name="T83" fmla="*/ 30 h 396"/>
                <a:gd name="T84" fmla="*/ 838 w 838"/>
                <a:gd name="T85" fmla="*/ 30 h 396"/>
                <a:gd name="T86" fmla="*/ 838 w 838"/>
                <a:gd name="T87" fmla="*/ 25 h 396"/>
                <a:gd name="T88" fmla="*/ 838 w 838"/>
                <a:gd name="T89" fmla="*/ 2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8" h="396">
                  <a:moveTo>
                    <a:pt x="838" y="25"/>
                  </a:moveTo>
                  <a:lnTo>
                    <a:pt x="838" y="25"/>
                  </a:lnTo>
                  <a:lnTo>
                    <a:pt x="782" y="10"/>
                  </a:lnTo>
                  <a:lnTo>
                    <a:pt x="732" y="5"/>
                  </a:lnTo>
                  <a:lnTo>
                    <a:pt x="677" y="0"/>
                  </a:lnTo>
                  <a:lnTo>
                    <a:pt x="627" y="5"/>
                  </a:lnTo>
                  <a:lnTo>
                    <a:pt x="572" y="10"/>
                  </a:lnTo>
                  <a:lnTo>
                    <a:pt x="522" y="20"/>
                  </a:lnTo>
                  <a:lnTo>
                    <a:pt x="466" y="35"/>
                  </a:lnTo>
                  <a:lnTo>
                    <a:pt x="416" y="50"/>
                  </a:lnTo>
                  <a:lnTo>
                    <a:pt x="416" y="50"/>
                  </a:lnTo>
                  <a:lnTo>
                    <a:pt x="356" y="75"/>
                  </a:lnTo>
                  <a:lnTo>
                    <a:pt x="296" y="110"/>
                  </a:lnTo>
                  <a:lnTo>
                    <a:pt x="236" y="145"/>
                  </a:lnTo>
                  <a:lnTo>
                    <a:pt x="180" y="185"/>
                  </a:lnTo>
                  <a:lnTo>
                    <a:pt x="130" y="226"/>
                  </a:lnTo>
                  <a:lnTo>
                    <a:pt x="80" y="276"/>
                  </a:lnTo>
                  <a:lnTo>
                    <a:pt x="40" y="326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0" y="391"/>
                  </a:lnTo>
                  <a:lnTo>
                    <a:pt x="5" y="396"/>
                  </a:lnTo>
                  <a:lnTo>
                    <a:pt x="10" y="396"/>
                  </a:lnTo>
                  <a:lnTo>
                    <a:pt x="15" y="396"/>
                  </a:lnTo>
                  <a:lnTo>
                    <a:pt x="15" y="396"/>
                  </a:lnTo>
                  <a:lnTo>
                    <a:pt x="100" y="296"/>
                  </a:lnTo>
                  <a:lnTo>
                    <a:pt x="145" y="246"/>
                  </a:lnTo>
                  <a:lnTo>
                    <a:pt x="196" y="205"/>
                  </a:lnTo>
                  <a:lnTo>
                    <a:pt x="196" y="205"/>
                  </a:lnTo>
                  <a:lnTo>
                    <a:pt x="246" y="165"/>
                  </a:lnTo>
                  <a:lnTo>
                    <a:pt x="301" y="130"/>
                  </a:lnTo>
                  <a:lnTo>
                    <a:pt x="361" y="95"/>
                  </a:lnTo>
                  <a:lnTo>
                    <a:pt x="421" y="70"/>
                  </a:lnTo>
                  <a:lnTo>
                    <a:pt x="421" y="70"/>
                  </a:lnTo>
                  <a:lnTo>
                    <a:pt x="471" y="55"/>
                  </a:lnTo>
                  <a:lnTo>
                    <a:pt x="522" y="40"/>
                  </a:lnTo>
                  <a:lnTo>
                    <a:pt x="572" y="25"/>
                  </a:lnTo>
                  <a:lnTo>
                    <a:pt x="627" y="20"/>
                  </a:lnTo>
                  <a:lnTo>
                    <a:pt x="677" y="15"/>
                  </a:lnTo>
                  <a:lnTo>
                    <a:pt x="732" y="15"/>
                  </a:lnTo>
                  <a:lnTo>
                    <a:pt x="782" y="20"/>
                  </a:lnTo>
                  <a:lnTo>
                    <a:pt x="838" y="30"/>
                  </a:lnTo>
                  <a:lnTo>
                    <a:pt x="838" y="30"/>
                  </a:lnTo>
                  <a:lnTo>
                    <a:pt x="838" y="25"/>
                  </a:lnTo>
                  <a:lnTo>
                    <a:pt x="838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6" name="Freeform 19"/>
            <p:cNvSpPr>
              <a:spLocks/>
            </p:cNvSpPr>
            <p:nvPr/>
          </p:nvSpPr>
          <p:spPr bwMode="auto">
            <a:xfrm>
              <a:off x="6118225" y="5597525"/>
              <a:ext cx="365125" cy="184150"/>
            </a:xfrm>
            <a:custGeom>
              <a:avLst/>
              <a:gdLst>
                <a:gd name="T0" fmla="*/ 0 w 230"/>
                <a:gd name="T1" fmla="*/ 10 h 116"/>
                <a:gd name="T2" fmla="*/ 0 w 230"/>
                <a:gd name="T3" fmla="*/ 10 h 116"/>
                <a:gd name="T4" fmla="*/ 55 w 230"/>
                <a:gd name="T5" fmla="*/ 50 h 116"/>
                <a:gd name="T6" fmla="*/ 110 w 230"/>
                <a:gd name="T7" fmla="*/ 80 h 116"/>
                <a:gd name="T8" fmla="*/ 165 w 230"/>
                <a:gd name="T9" fmla="*/ 101 h 116"/>
                <a:gd name="T10" fmla="*/ 230 w 230"/>
                <a:gd name="T11" fmla="*/ 116 h 116"/>
                <a:gd name="T12" fmla="*/ 230 w 230"/>
                <a:gd name="T13" fmla="*/ 116 h 116"/>
                <a:gd name="T14" fmla="*/ 230 w 230"/>
                <a:gd name="T15" fmla="*/ 116 h 116"/>
                <a:gd name="T16" fmla="*/ 230 w 230"/>
                <a:gd name="T17" fmla="*/ 116 h 116"/>
                <a:gd name="T18" fmla="*/ 170 w 230"/>
                <a:gd name="T19" fmla="*/ 96 h 116"/>
                <a:gd name="T20" fmla="*/ 115 w 230"/>
                <a:gd name="T21" fmla="*/ 70 h 116"/>
                <a:gd name="T22" fmla="*/ 60 w 230"/>
                <a:gd name="T23" fmla="*/ 40 h 116"/>
                <a:gd name="T24" fmla="*/ 10 w 230"/>
                <a:gd name="T25" fmla="*/ 0 h 116"/>
                <a:gd name="T26" fmla="*/ 10 w 230"/>
                <a:gd name="T27" fmla="*/ 0 h 116"/>
                <a:gd name="T28" fmla="*/ 5 w 230"/>
                <a:gd name="T29" fmla="*/ 0 h 116"/>
                <a:gd name="T30" fmla="*/ 0 w 230"/>
                <a:gd name="T31" fmla="*/ 5 h 116"/>
                <a:gd name="T32" fmla="*/ 0 w 230"/>
                <a:gd name="T33" fmla="*/ 5 h 116"/>
                <a:gd name="T34" fmla="*/ 0 w 230"/>
                <a:gd name="T35" fmla="*/ 10 h 116"/>
                <a:gd name="T36" fmla="*/ 0 w 230"/>
                <a:gd name="T37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116">
                  <a:moveTo>
                    <a:pt x="0" y="10"/>
                  </a:moveTo>
                  <a:lnTo>
                    <a:pt x="0" y="10"/>
                  </a:lnTo>
                  <a:lnTo>
                    <a:pt x="55" y="50"/>
                  </a:lnTo>
                  <a:lnTo>
                    <a:pt x="110" y="80"/>
                  </a:lnTo>
                  <a:lnTo>
                    <a:pt x="165" y="101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170" y="96"/>
                  </a:lnTo>
                  <a:lnTo>
                    <a:pt x="115" y="70"/>
                  </a:lnTo>
                  <a:lnTo>
                    <a:pt x="60" y="4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7" name="Freeform 20"/>
            <p:cNvSpPr>
              <a:spLocks/>
            </p:cNvSpPr>
            <p:nvPr/>
          </p:nvSpPr>
          <p:spPr bwMode="auto">
            <a:xfrm>
              <a:off x="6364288" y="5486400"/>
              <a:ext cx="319088" cy="95250"/>
            </a:xfrm>
            <a:custGeom>
              <a:avLst/>
              <a:gdLst>
                <a:gd name="T0" fmla="*/ 5 w 201"/>
                <a:gd name="T1" fmla="*/ 5 h 60"/>
                <a:gd name="T2" fmla="*/ 5 w 201"/>
                <a:gd name="T3" fmla="*/ 5 h 60"/>
                <a:gd name="T4" fmla="*/ 101 w 201"/>
                <a:gd name="T5" fmla="*/ 45 h 60"/>
                <a:gd name="T6" fmla="*/ 146 w 201"/>
                <a:gd name="T7" fmla="*/ 60 h 60"/>
                <a:gd name="T8" fmla="*/ 171 w 201"/>
                <a:gd name="T9" fmla="*/ 60 h 60"/>
                <a:gd name="T10" fmla="*/ 201 w 201"/>
                <a:gd name="T11" fmla="*/ 60 h 60"/>
                <a:gd name="T12" fmla="*/ 201 w 201"/>
                <a:gd name="T13" fmla="*/ 60 h 60"/>
                <a:gd name="T14" fmla="*/ 201 w 201"/>
                <a:gd name="T15" fmla="*/ 60 h 60"/>
                <a:gd name="T16" fmla="*/ 201 w 201"/>
                <a:gd name="T17" fmla="*/ 55 h 60"/>
                <a:gd name="T18" fmla="*/ 201 w 201"/>
                <a:gd name="T19" fmla="*/ 55 h 60"/>
                <a:gd name="T20" fmla="*/ 151 w 201"/>
                <a:gd name="T21" fmla="*/ 45 h 60"/>
                <a:gd name="T22" fmla="*/ 101 w 201"/>
                <a:gd name="T23" fmla="*/ 25 h 60"/>
                <a:gd name="T24" fmla="*/ 55 w 201"/>
                <a:gd name="T25" fmla="*/ 10 h 60"/>
                <a:gd name="T26" fmla="*/ 30 w 201"/>
                <a:gd name="T27" fmla="*/ 5 h 60"/>
                <a:gd name="T28" fmla="*/ 5 w 201"/>
                <a:gd name="T29" fmla="*/ 0 h 60"/>
                <a:gd name="T30" fmla="*/ 5 w 201"/>
                <a:gd name="T31" fmla="*/ 0 h 60"/>
                <a:gd name="T32" fmla="*/ 0 w 201"/>
                <a:gd name="T33" fmla="*/ 0 h 60"/>
                <a:gd name="T34" fmla="*/ 5 w 201"/>
                <a:gd name="T35" fmla="*/ 5 h 60"/>
                <a:gd name="T36" fmla="*/ 5 w 201"/>
                <a:gd name="T37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60">
                  <a:moveTo>
                    <a:pt x="5" y="5"/>
                  </a:moveTo>
                  <a:lnTo>
                    <a:pt x="5" y="5"/>
                  </a:lnTo>
                  <a:lnTo>
                    <a:pt x="101" y="45"/>
                  </a:lnTo>
                  <a:lnTo>
                    <a:pt x="146" y="60"/>
                  </a:lnTo>
                  <a:lnTo>
                    <a:pt x="17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151" y="45"/>
                  </a:lnTo>
                  <a:lnTo>
                    <a:pt x="101" y="25"/>
                  </a:lnTo>
                  <a:lnTo>
                    <a:pt x="55" y="10"/>
                  </a:lnTo>
                  <a:lnTo>
                    <a:pt x="3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8" name="Freeform 21"/>
            <p:cNvSpPr>
              <a:spLocks/>
            </p:cNvSpPr>
            <p:nvPr/>
          </p:nvSpPr>
          <p:spPr bwMode="auto">
            <a:xfrm>
              <a:off x="6284913" y="5280025"/>
              <a:ext cx="142875" cy="246063"/>
            </a:xfrm>
            <a:custGeom>
              <a:avLst/>
              <a:gdLst>
                <a:gd name="T0" fmla="*/ 85 w 90"/>
                <a:gd name="T1" fmla="*/ 0 h 155"/>
                <a:gd name="T2" fmla="*/ 85 w 90"/>
                <a:gd name="T3" fmla="*/ 0 h 155"/>
                <a:gd name="T4" fmla="*/ 55 w 90"/>
                <a:gd name="T5" fmla="*/ 30 h 155"/>
                <a:gd name="T6" fmla="*/ 25 w 90"/>
                <a:gd name="T7" fmla="*/ 70 h 155"/>
                <a:gd name="T8" fmla="*/ 5 w 90"/>
                <a:gd name="T9" fmla="*/ 110 h 155"/>
                <a:gd name="T10" fmla="*/ 0 w 90"/>
                <a:gd name="T11" fmla="*/ 130 h 155"/>
                <a:gd name="T12" fmla="*/ 0 w 90"/>
                <a:gd name="T13" fmla="*/ 155 h 155"/>
                <a:gd name="T14" fmla="*/ 0 w 90"/>
                <a:gd name="T15" fmla="*/ 155 h 155"/>
                <a:gd name="T16" fmla="*/ 5 w 90"/>
                <a:gd name="T17" fmla="*/ 155 h 155"/>
                <a:gd name="T18" fmla="*/ 5 w 90"/>
                <a:gd name="T19" fmla="*/ 155 h 155"/>
                <a:gd name="T20" fmla="*/ 5 w 90"/>
                <a:gd name="T21" fmla="*/ 155 h 155"/>
                <a:gd name="T22" fmla="*/ 20 w 90"/>
                <a:gd name="T23" fmla="*/ 115 h 155"/>
                <a:gd name="T24" fmla="*/ 40 w 90"/>
                <a:gd name="T25" fmla="*/ 75 h 155"/>
                <a:gd name="T26" fmla="*/ 60 w 90"/>
                <a:gd name="T27" fmla="*/ 40 h 155"/>
                <a:gd name="T28" fmla="*/ 90 w 90"/>
                <a:gd name="T29" fmla="*/ 5 h 155"/>
                <a:gd name="T30" fmla="*/ 90 w 90"/>
                <a:gd name="T31" fmla="*/ 5 h 155"/>
                <a:gd name="T32" fmla="*/ 90 w 90"/>
                <a:gd name="T33" fmla="*/ 0 h 155"/>
                <a:gd name="T34" fmla="*/ 85 w 90"/>
                <a:gd name="T35" fmla="*/ 0 h 155"/>
                <a:gd name="T36" fmla="*/ 85 w 90"/>
                <a:gd name="T3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55">
                  <a:moveTo>
                    <a:pt x="85" y="0"/>
                  </a:moveTo>
                  <a:lnTo>
                    <a:pt x="85" y="0"/>
                  </a:lnTo>
                  <a:lnTo>
                    <a:pt x="55" y="30"/>
                  </a:lnTo>
                  <a:lnTo>
                    <a:pt x="25" y="70"/>
                  </a:lnTo>
                  <a:lnTo>
                    <a:pt x="5" y="110"/>
                  </a:lnTo>
                  <a:lnTo>
                    <a:pt x="0" y="13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20" y="115"/>
                  </a:lnTo>
                  <a:lnTo>
                    <a:pt x="40" y="75"/>
                  </a:lnTo>
                  <a:lnTo>
                    <a:pt x="60" y="4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9" name="Freeform 22"/>
            <p:cNvSpPr>
              <a:spLocks/>
            </p:cNvSpPr>
            <p:nvPr/>
          </p:nvSpPr>
          <p:spPr bwMode="auto">
            <a:xfrm>
              <a:off x="5997575" y="5303838"/>
              <a:ext cx="120650" cy="388938"/>
            </a:xfrm>
            <a:custGeom>
              <a:avLst/>
              <a:gdLst>
                <a:gd name="T0" fmla="*/ 71 w 76"/>
                <a:gd name="T1" fmla="*/ 0 h 245"/>
                <a:gd name="T2" fmla="*/ 71 w 76"/>
                <a:gd name="T3" fmla="*/ 0 h 245"/>
                <a:gd name="T4" fmla="*/ 51 w 76"/>
                <a:gd name="T5" fmla="*/ 20 h 245"/>
                <a:gd name="T6" fmla="*/ 36 w 76"/>
                <a:gd name="T7" fmla="*/ 50 h 245"/>
                <a:gd name="T8" fmla="*/ 21 w 76"/>
                <a:gd name="T9" fmla="*/ 80 h 245"/>
                <a:gd name="T10" fmla="*/ 11 w 76"/>
                <a:gd name="T11" fmla="*/ 110 h 245"/>
                <a:gd name="T12" fmla="*/ 11 w 76"/>
                <a:gd name="T13" fmla="*/ 110 h 245"/>
                <a:gd name="T14" fmla="*/ 6 w 76"/>
                <a:gd name="T15" fmla="*/ 140 h 245"/>
                <a:gd name="T16" fmla="*/ 0 w 76"/>
                <a:gd name="T17" fmla="*/ 175 h 245"/>
                <a:gd name="T18" fmla="*/ 0 w 76"/>
                <a:gd name="T19" fmla="*/ 210 h 245"/>
                <a:gd name="T20" fmla="*/ 6 w 76"/>
                <a:gd name="T21" fmla="*/ 225 h 245"/>
                <a:gd name="T22" fmla="*/ 11 w 76"/>
                <a:gd name="T23" fmla="*/ 240 h 245"/>
                <a:gd name="T24" fmla="*/ 11 w 76"/>
                <a:gd name="T25" fmla="*/ 240 h 245"/>
                <a:gd name="T26" fmla="*/ 16 w 76"/>
                <a:gd name="T27" fmla="*/ 245 h 245"/>
                <a:gd name="T28" fmla="*/ 21 w 76"/>
                <a:gd name="T29" fmla="*/ 240 h 245"/>
                <a:gd name="T30" fmla="*/ 21 w 76"/>
                <a:gd name="T31" fmla="*/ 240 h 245"/>
                <a:gd name="T32" fmla="*/ 21 w 76"/>
                <a:gd name="T33" fmla="*/ 210 h 245"/>
                <a:gd name="T34" fmla="*/ 21 w 76"/>
                <a:gd name="T35" fmla="*/ 185 h 245"/>
                <a:gd name="T36" fmla="*/ 21 w 76"/>
                <a:gd name="T37" fmla="*/ 155 h 245"/>
                <a:gd name="T38" fmla="*/ 26 w 76"/>
                <a:gd name="T39" fmla="*/ 125 h 245"/>
                <a:gd name="T40" fmla="*/ 26 w 76"/>
                <a:gd name="T41" fmla="*/ 125 h 245"/>
                <a:gd name="T42" fmla="*/ 36 w 76"/>
                <a:gd name="T43" fmla="*/ 95 h 245"/>
                <a:gd name="T44" fmla="*/ 46 w 76"/>
                <a:gd name="T45" fmla="*/ 60 h 245"/>
                <a:gd name="T46" fmla="*/ 76 w 76"/>
                <a:gd name="T47" fmla="*/ 0 h 245"/>
                <a:gd name="T48" fmla="*/ 76 w 76"/>
                <a:gd name="T49" fmla="*/ 0 h 245"/>
                <a:gd name="T50" fmla="*/ 76 w 76"/>
                <a:gd name="T51" fmla="*/ 0 h 245"/>
                <a:gd name="T52" fmla="*/ 71 w 76"/>
                <a:gd name="T53" fmla="*/ 0 h 245"/>
                <a:gd name="T54" fmla="*/ 71 w 76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245">
                  <a:moveTo>
                    <a:pt x="71" y="0"/>
                  </a:moveTo>
                  <a:lnTo>
                    <a:pt x="71" y="0"/>
                  </a:lnTo>
                  <a:lnTo>
                    <a:pt x="51" y="20"/>
                  </a:lnTo>
                  <a:lnTo>
                    <a:pt x="36" y="50"/>
                  </a:lnTo>
                  <a:lnTo>
                    <a:pt x="21" y="8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6" y="140"/>
                  </a:lnTo>
                  <a:lnTo>
                    <a:pt x="0" y="175"/>
                  </a:lnTo>
                  <a:lnTo>
                    <a:pt x="0" y="210"/>
                  </a:lnTo>
                  <a:lnTo>
                    <a:pt x="6" y="225"/>
                  </a:lnTo>
                  <a:lnTo>
                    <a:pt x="11" y="240"/>
                  </a:lnTo>
                  <a:lnTo>
                    <a:pt x="11" y="240"/>
                  </a:lnTo>
                  <a:lnTo>
                    <a:pt x="16" y="245"/>
                  </a:lnTo>
                  <a:lnTo>
                    <a:pt x="21" y="240"/>
                  </a:lnTo>
                  <a:lnTo>
                    <a:pt x="21" y="240"/>
                  </a:lnTo>
                  <a:lnTo>
                    <a:pt x="21" y="210"/>
                  </a:lnTo>
                  <a:lnTo>
                    <a:pt x="21" y="185"/>
                  </a:lnTo>
                  <a:lnTo>
                    <a:pt x="21" y="155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36" y="95"/>
                  </a:lnTo>
                  <a:lnTo>
                    <a:pt x="46" y="6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auto">
            <a:xfrm>
              <a:off x="5894388" y="4179888"/>
              <a:ext cx="995363" cy="685800"/>
            </a:xfrm>
            <a:custGeom>
              <a:avLst/>
              <a:gdLst>
                <a:gd name="T0" fmla="*/ 106 w 627"/>
                <a:gd name="T1" fmla="*/ 311 h 432"/>
                <a:gd name="T2" fmla="*/ 106 w 627"/>
                <a:gd name="T3" fmla="*/ 311 h 432"/>
                <a:gd name="T4" fmla="*/ 101 w 627"/>
                <a:gd name="T5" fmla="*/ 326 h 432"/>
                <a:gd name="T6" fmla="*/ 101 w 627"/>
                <a:gd name="T7" fmla="*/ 346 h 432"/>
                <a:gd name="T8" fmla="*/ 101 w 627"/>
                <a:gd name="T9" fmla="*/ 366 h 432"/>
                <a:gd name="T10" fmla="*/ 111 w 627"/>
                <a:gd name="T11" fmla="*/ 392 h 432"/>
                <a:gd name="T12" fmla="*/ 126 w 627"/>
                <a:gd name="T13" fmla="*/ 412 h 432"/>
                <a:gd name="T14" fmla="*/ 156 w 627"/>
                <a:gd name="T15" fmla="*/ 427 h 432"/>
                <a:gd name="T16" fmla="*/ 201 w 627"/>
                <a:gd name="T17" fmla="*/ 432 h 432"/>
                <a:gd name="T18" fmla="*/ 201 w 627"/>
                <a:gd name="T19" fmla="*/ 432 h 432"/>
                <a:gd name="T20" fmla="*/ 226 w 627"/>
                <a:gd name="T21" fmla="*/ 432 h 432"/>
                <a:gd name="T22" fmla="*/ 246 w 627"/>
                <a:gd name="T23" fmla="*/ 422 h 432"/>
                <a:gd name="T24" fmla="*/ 271 w 627"/>
                <a:gd name="T25" fmla="*/ 407 h 432"/>
                <a:gd name="T26" fmla="*/ 296 w 627"/>
                <a:gd name="T27" fmla="*/ 386 h 432"/>
                <a:gd name="T28" fmla="*/ 341 w 627"/>
                <a:gd name="T29" fmla="*/ 331 h 432"/>
                <a:gd name="T30" fmla="*/ 386 w 627"/>
                <a:gd name="T31" fmla="*/ 266 h 432"/>
                <a:gd name="T32" fmla="*/ 437 w 627"/>
                <a:gd name="T33" fmla="*/ 196 h 432"/>
                <a:gd name="T34" fmla="*/ 492 w 627"/>
                <a:gd name="T35" fmla="*/ 131 h 432"/>
                <a:gd name="T36" fmla="*/ 522 w 627"/>
                <a:gd name="T37" fmla="*/ 101 h 432"/>
                <a:gd name="T38" fmla="*/ 552 w 627"/>
                <a:gd name="T39" fmla="*/ 70 h 432"/>
                <a:gd name="T40" fmla="*/ 587 w 627"/>
                <a:gd name="T41" fmla="*/ 45 h 432"/>
                <a:gd name="T42" fmla="*/ 627 w 627"/>
                <a:gd name="T43" fmla="*/ 25 h 432"/>
                <a:gd name="T44" fmla="*/ 627 w 627"/>
                <a:gd name="T45" fmla="*/ 25 h 432"/>
                <a:gd name="T46" fmla="*/ 582 w 627"/>
                <a:gd name="T47" fmla="*/ 15 h 432"/>
                <a:gd name="T48" fmla="*/ 537 w 627"/>
                <a:gd name="T49" fmla="*/ 10 h 432"/>
                <a:gd name="T50" fmla="*/ 472 w 627"/>
                <a:gd name="T51" fmla="*/ 5 h 432"/>
                <a:gd name="T52" fmla="*/ 402 w 627"/>
                <a:gd name="T53" fmla="*/ 0 h 432"/>
                <a:gd name="T54" fmla="*/ 326 w 627"/>
                <a:gd name="T55" fmla="*/ 5 h 432"/>
                <a:gd name="T56" fmla="*/ 246 w 627"/>
                <a:gd name="T57" fmla="*/ 15 h 432"/>
                <a:gd name="T58" fmla="*/ 161 w 627"/>
                <a:gd name="T59" fmla="*/ 40 h 432"/>
                <a:gd name="T60" fmla="*/ 161 w 627"/>
                <a:gd name="T61" fmla="*/ 40 h 432"/>
                <a:gd name="T62" fmla="*/ 126 w 627"/>
                <a:gd name="T63" fmla="*/ 55 h 432"/>
                <a:gd name="T64" fmla="*/ 91 w 627"/>
                <a:gd name="T65" fmla="*/ 70 h 432"/>
                <a:gd name="T66" fmla="*/ 65 w 627"/>
                <a:gd name="T67" fmla="*/ 90 h 432"/>
                <a:gd name="T68" fmla="*/ 45 w 627"/>
                <a:gd name="T69" fmla="*/ 111 h 432"/>
                <a:gd name="T70" fmla="*/ 25 w 627"/>
                <a:gd name="T71" fmla="*/ 131 h 432"/>
                <a:gd name="T72" fmla="*/ 15 w 627"/>
                <a:gd name="T73" fmla="*/ 151 h 432"/>
                <a:gd name="T74" fmla="*/ 5 w 627"/>
                <a:gd name="T75" fmla="*/ 171 h 432"/>
                <a:gd name="T76" fmla="*/ 0 w 627"/>
                <a:gd name="T77" fmla="*/ 191 h 432"/>
                <a:gd name="T78" fmla="*/ 0 w 627"/>
                <a:gd name="T79" fmla="*/ 211 h 432"/>
                <a:gd name="T80" fmla="*/ 5 w 627"/>
                <a:gd name="T81" fmla="*/ 231 h 432"/>
                <a:gd name="T82" fmla="*/ 15 w 627"/>
                <a:gd name="T83" fmla="*/ 251 h 432"/>
                <a:gd name="T84" fmla="*/ 25 w 627"/>
                <a:gd name="T85" fmla="*/ 266 h 432"/>
                <a:gd name="T86" fmla="*/ 40 w 627"/>
                <a:gd name="T87" fmla="*/ 281 h 432"/>
                <a:gd name="T88" fmla="*/ 60 w 627"/>
                <a:gd name="T89" fmla="*/ 296 h 432"/>
                <a:gd name="T90" fmla="*/ 81 w 627"/>
                <a:gd name="T91" fmla="*/ 301 h 432"/>
                <a:gd name="T92" fmla="*/ 106 w 627"/>
                <a:gd name="T93" fmla="*/ 311 h 432"/>
                <a:gd name="T94" fmla="*/ 106 w 627"/>
                <a:gd name="T95" fmla="*/ 31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7" h="432">
                  <a:moveTo>
                    <a:pt x="106" y="311"/>
                  </a:moveTo>
                  <a:lnTo>
                    <a:pt x="106" y="311"/>
                  </a:lnTo>
                  <a:lnTo>
                    <a:pt x="101" y="326"/>
                  </a:lnTo>
                  <a:lnTo>
                    <a:pt x="101" y="346"/>
                  </a:lnTo>
                  <a:lnTo>
                    <a:pt x="101" y="366"/>
                  </a:lnTo>
                  <a:lnTo>
                    <a:pt x="111" y="392"/>
                  </a:lnTo>
                  <a:lnTo>
                    <a:pt x="126" y="412"/>
                  </a:lnTo>
                  <a:lnTo>
                    <a:pt x="156" y="427"/>
                  </a:lnTo>
                  <a:lnTo>
                    <a:pt x="201" y="432"/>
                  </a:lnTo>
                  <a:lnTo>
                    <a:pt x="201" y="432"/>
                  </a:lnTo>
                  <a:lnTo>
                    <a:pt x="226" y="432"/>
                  </a:lnTo>
                  <a:lnTo>
                    <a:pt x="246" y="422"/>
                  </a:lnTo>
                  <a:lnTo>
                    <a:pt x="271" y="407"/>
                  </a:lnTo>
                  <a:lnTo>
                    <a:pt x="296" y="386"/>
                  </a:lnTo>
                  <a:lnTo>
                    <a:pt x="341" y="331"/>
                  </a:lnTo>
                  <a:lnTo>
                    <a:pt x="386" y="266"/>
                  </a:lnTo>
                  <a:lnTo>
                    <a:pt x="437" y="196"/>
                  </a:lnTo>
                  <a:lnTo>
                    <a:pt x="492" y="131"/>
                  </a:lnTo>
                  <a:lnTo>
                    <a:pt x="522" y="101"/>
                  </a:lnTo>
                  <a:lnTo>
                    <a:pt x="552" y="70"/>
                  </a:lnTo>
                  <a:lnTo>
                    <a:pt x="587" y="45"/>
                  </a:lnTo>
                  <a:lnTo>
                    <a:pt x="627" y="25"/>
                  </a:lnTo>
                  <a:lnTo>
                    <a:pt x="627" y="25"/>
                  </a:lnTo>
                  <a:lnTo>
                    <a:pt x="582" y="15"/>
                  </a:lnTo>
                  <a:lnTo>
                    <a:pt x="537" y="10"/>
                  </a:lnTo>
                  <a:lnTo>
                    <a:pt x="472" y="5"/>
                  </a:lnTo>
                  <a:lnTo>
                    <a:pt x="402" y="0"/>
                  </a:lnTo>
                  <a:lnTo>
                    <a:pt x="326" y="5"/>
                  </a:lnTo>
                  <a:lnTo>
                    <a:pt x="246" y="15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26" y="55"/>
                  </a:lnTo>
                  <a:lnTo>
                    <a:pt x="91" y="70"/>
                  </a:lnTo>
                  <a:lnTo>
                    <a:pt x="65" y="90"/>
                  </a:lnTo>
                  <a:lnTo>
                    <a:pt x="45" y="111"/>
                  </a:lnTo>
                  <a:lnTo>
                    <a:pt x="25" y="131"/>
                  </a:lnTo>
                  <a:lnTo>
                    <a:pt x="15" y="151"/>
                  </a:lnTo>
                  <a:lnTo>
                    <a:pt x="5" y="17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5" y="231"/>
                  </a:lnTo>
                  <a:lnTo>
                    <a:pt x="15" y="251"/>
                  </a:lnTo>
                  <a:lnTo>
                    <a:pt x="25" y="266"/>
                  </a:lnTo>
                  <a:lnTo>
                    <a:pt x="40" y="281"/>
                  </a:lnTo>
                  <a:lnTo>
                    <a:pt x="60" y="296"/>
                  </a:lnTo>
                  <a:lnTo>
                    <a:pt x="81" y="301"/>
                  </a:lnTo>
                  <a:lnTo>
                    <a:pt x="106" y="311"/>
                  </a:lnTo>
                  <a:lnTo>
                    <a:pt x="106" y="311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auto">
            <a:xfrm>
              <a:off x="5910263" y="4211638"/>
              <a:ext cx="979488" cy="741363"/>
            </a:xfrm>
            <a:custGeom>
              <a:avLst/>
              <a:gdLst>
                <a:gd name="T0" fmla="*/ 617 w 617"/>
                <a:gd name="T1" fmla="*/ 5 h 467"/>
                <a:gd name="T2" fmla="*/ 617 w 617"/>
                <a:gd name="T3" fmla="*/ 5 h 467"/>
                <a:gd name="T4" fmla="*/ 567 w 617"/>
                <a:gd name="T5" fmla="*/ 0 h 467"/>
                <a:gd name="T6" fmla="*/ 522 w 617"/>
                <a:gd name="T7" fmla="*/ 5 h 467"/>
                <a:gd name="T8" fmla="*/ 472 w 617"/>
                <a:gd name="T9" fmla="*/ 15 h 467"/>
                <a:gd name="T10" fmla="*/ 427 w 617"/>
                <a:gd name="T11" fmla="*/ 25 h 467"/>
                <a:gd name="T12" fmla="*/ 382 w 617"/>
                <a:gd name="T13" fmla="*/ 45 h 467"/>
                <a:gd name="T14" fmla="*/ 341 w 617"/>
                <a:gd name="T15" fmla="*/ 65 h 467"/>
                <a:gd name="T16" fmla="*/ 261 w 617"/>
                <a:gd name="T17" fmla="*/ 116 h 467"/>
                <a:gd name="T18" fmla="*/ 261 w 617"/>
                <a:gd name="T19" fmla="*/ 116 h 467"/>
                <a:gd name="T20" fmla="*/ 216 w 617"/>
                <a:gd name="T21" fmla="*/ 146 h 467"/>
                <a:gd name="T22" fmla="*/ 176 w 617"/>
                <a:gd name="T23" fmla="*/ 181 h 467"/>
                <a:gd name="T24" fmla="*/ 136 w 617"/>
                <a:gd name="T25" fmla="*/ 221 h 467"/>
                <a:gd name="T26" fmla="*/ 101 w 617"/>
                <a:gd name="T27" fmla="*/ 261 h 467"/>
                <a:gd name="T28" fmla="*/ 66 w 617"/>
                <a:gd name="T29" fmla="*/ 306 h 467"/>
                <a:gd name="T30" fmla="*/ 40 w 617"/>
                <a:gd name="T31" fmla="*/ 356 h 467"/>
                <a:gd name="T32" fmla="*/ 15 w 617"/>
                <a:gd name="T33" fmla="*/ 402 h 467"/>
                <a:gd name="T34" fmla="*/ 0 w 617"/>
                <a:gd name="T35" fmla="*/ 457 h 467"/>
                <a:gd name="T36" fmla="*/ 0 w 617"/>
                <a:gd name="T37" fmla="*/ 457 h 467"/>
                <a:gd name="T38" fmla="*/ 0 w 617"/>
                <a:gd name="T39" fmla="*/ 462 h 467"/>
                <a:gd name="T40" fmla="*/ 5 w 617"/>
                <a:gd name="T41" fmla="*/ 467 h 467"/>
                <a:gd name="T42" fmla="*/ 15 w 617"/>
                <a:gd name="T43" fmla="*/ 462 h 467"/>
                <a:gd name="T44" fmla="*/ 15 w 617"/>
                <a:gd name="T45" fmla="*/ 457 h 467"/>
                <a:gd name="T46" fmla="*/ 15 w 617"/>
                <a:gd name="T47" fmla="*/ 457 h 467"/>
                <a:gd name="T48" fmla="*/ 40 w 617"/>
                <a:gd name="T49" fmla="*/ 407 h 467"/>
                <a:gd name="T50" fmla="*/ 66 w 617"/>
                <a:gd name="T51" fmla="*/ 361 h 467"/>
                <a:gd name="T52" fmla="*/ 91 w 617"/>
                <a:gd name="T53" fmla="*/ 316 h 467"/>
                <a:gd name="T54" fmla="*/ 121 w 617"/>
                <a:gd name="T55" fmla="*/ 271 h 467"/>
                <a:gd name="T56" fmla="*/ 156 w 617"/>
                <a:gd name="T57" fmla="*/ 231 h 467"/>
                <a:gd name="T58" fmla="*/ 191 w 617"/>
                <a:gd name="T59" fmla="*/ 196 h 467"/>
                <a:gd name="T60" fmla="*/ 231 w 617"/>
                <a:gd name="T61" fmla="*/ 156 h 467"/>
                <a:gd name="T62" fmla="*/ 276 w 617"/>
                <a:gd name="T63" fmla="*/ 126 h 467"/>
                <a:gd name="T64" fmla="*/ 276 w 617"/>
                <a:gd name="T65" fmla="*/ 126 h 467"/>
                <a:gd name="T66" fmla="*/ 351 w 617"/>
                <a:gd name="T67" fmla="*/ 76 h 467"/>
                <a:gd name="T68" fmla="*/ 397 w 617"/>
                <a:gd name="T69" fmla="*/ 55 h 467"/>
                <a:gd name="T70" fmla="*/ 437 w 617"/>
                <a:gd name="T71" fmla="*/ 40 h 467"/>
                <a:gd name="T72" fmla="*/ 482 w 617"/>
                <a:gd name="T73" fmla="*/ 25 h 467"/>
                <a:gd name="T74" fmla="*/ 527 w 617"/>
                <a:gd name="T75" fmla="*/ 15 h 467"/>
                <a:gd name="T76" fmla="*/ 572 w 617"/>
                <a:gd name="T77" fmla="*/ 5 h 467"/>
                <a:gd name="T78" fmla="*/ 617 w 617"/>
                <a:gd name="T79" fmla="*/ 5 h 467"/>
                <a:gd name="T80" fmla="*/ 617 w 617"/>
                <a:gd name="T81" fmla="*/ 5 h 467"/>
                <a:gd name="T82" fmla="*/ 617 w 617"/>
                <a:gd name="T83" fmla="*/ 5 h 467"/>
                <a:gd name="T84" fmla="*/ 617 w 617"/>
                <a:gd name="T85" fmla="*/ 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7" h="467">
                  <a:moveTo>
                    <a:pt x="617" y="5"/>
                  </a:moveTo>
                  <a:lnTo>
                    <a:pt x="617" y="5"/>
                  </a:lnTo>
                  <a:lnTo>
                    <a:pt x="567" y="0"/>
                  </a:lnTo>
                  <a:lnTo>
                    <a:pt x="522" y="5"/>
                  </a:lnTo>
                  <a:lnTo>
                    <a:pt x="472" y="15"/>
                  </a:lnTo>
                  <a:lnTo>
                    <a:pt x="427" y="25"/>
                  </a:lnTo>
                  <a:lnTo>
                    <a:pt x="382" y="45"/>
                  </a:lnTo>
                  <a:lnTo>
                    <a:pt x="341" y="6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16" y="146"/>
                  </a:lnTo>
                  <a:lnTo>
                    <a:pt x="176" y="181"/>
                  </a:lnTo>
                  <a:lnTo>
                    <a:pt x="136" y="221"/>
                  </a:lnTo>
                  <a:lnTo>
                    <a:pt x="101" y="261"/>
                  </a:lnTo>
                  <a:lnTo>
                    <a:pt x="66" y="306"/>
                  </a:lnTo>
                  <a:lnTo>
                    <a:pt x="40" y="356"/>
                  </a:lnTo>
                  <a:lnTo>
                    <a:pt x="15" y="402"/>
                  </a:lnTo>
                  <a:lnTo>
                    <a:pt x="0" y="457"/>
                  </a:lnTo>
                  <a:lnTo>
                    <a:pt x="0" y="457"/>
                  </a:lnTo>
                  <a:lnTo>
                    <a:pt x="0" y="462"/>
                  </a:lnTo>
                  <a:lnTo>
                    <a:pt x="5" y="467"/>
                  </a:lnTo>
                  <a:lnTo>
                    <a:pt x="15" y="462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0" y="407"/>
                  </a:lnTo>
                  <a:lnTo>
                    <a:pt x="66" y="361"/>
                  </a:lnTo>
                  <a:lnTo>
                    <a:pt x="91" y="316"/>
                  </a:lnTo>
                  <a:lnTo>
                    <a:pt x="121" y="271"/>
                  </a:lnTo>
                  <a:lnTo>
                    <a:pt x="156" y="231"/>
                  </a:lnTo>
                  <a:lnTo>
                    <a:pt x="191" y="196"/>
                  </a:lnTo>
                  <a:lnTo>
                    <a:pt x="231" y="15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351" y="76"/>
                  </a:lnTo>
                  <a:lnTo>
                    <a:pt x="397" y="55"/>
                  </a:lnTo>
                  <a:lnTo>
                    <a:pt x="437" y="40"/>
                  </a:lnTo>
                  <a:lnTo>
                    <a:pt x="482" y="25"/>
                  </a:lnTo>
                  <a:lnTo>
                    <a:pt x="527" y="15"/>
                  </a:lnTo>
                  <a:lnTo>
                    <a:pt x="572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2" name="Freeform 25"/>
            <p:cNvSpPr>
              <a:spLocks/>
            </p:cNvSpPr>
            <p:nvPr/>
          </p:nvSpPr>
          <p:spPr bwMode="auto">
            <a:xfrm>
              <a:off x="6142038" y="4530725"/>
              <a:ext cx="357188" cy="95250"/>
            </a:xfrm>
            <a:custGeom>
              <a:avLst/>
              <a:gdLst>
                <a:gd name="T0" fmla="*/ 5 w 225"/>
                <a:gd name="T1" fmla="*/ 10 h 60"/>
                <a:gd name="T2" fmla="*/ 5 w 225"/>
                <a:gd name="T3" fmla="*/ 10 h 60"/>
                <a:gd name="T4" fmla="*/ 55 w 225"/>
                <a:gd name="T5" fmla="*/ 35 h 60"/>
                <a:gd name="T6" fmla="*/ 110 w 225"/>
                <a:gd name="T7" fmla="*/ 50 h 60"/>
                <a:gd name="T8" fmla="*/ 165 w 225"/>
                <a:gd name="T9" fmla="*/ 55 h 60"/>
                <a:gd name="T10" fmla="*/ 225 w 225"/>
                <a:gd name="T11" fmla="*/ 60 h 60"/>
                <a:gd name="T12" fmla="*/ 225 w 225"/>
                <a:gd name="T13" fmla="*/ 60 h 60"/>
                <a:gd name="T14" fmla="*/ 225 w 225"/>
                <a:gd name="T15" fmla="*/ 60 h 60"/>
                <a:gd name="T16" fmla="*/ 225 w 225"/>
                <a:gd name="T17" fmla="*/ 60 h 60"/>
                <a:gd name="T18" fmla="*/ 170 w 225"/>
                <a:gd name="T19" fmla="*/ 55 h 60"/>
                <a:gd name="T20" fmla="*/ 115 w 225"/>
                <a:gd name="T21" fmla="*/ 40 h 60"/>
                <a:gd name="T22" fmla="*/ 60 w 225"/>
                <a:gd name="T23" fmla="*/ 25 h 60"/>
                <a:gd name="T24" fmla="*/ 10 w 225"/>
                <a:gd name="T25" fmla="*/ 0 h 60"/>
                <a:gd name="T26" fmla="*/ 10 w 225"/>
                <a:gd name="T27" fmla="*/ 0 h 60"/>
                <a:gd name="T28" fmla="*/ 5 w 225"/>
                <a:gd name="T29" fmla="*/ 0 h 60"/>
                <a:gd name="T30" fmla="*/ 0 w 225"/>
                <a:gd name="T31" fmla="*/ 5 h 60"/>
                <a:gd name="T32" fmla="*/ 0 w 225"/>
                <a:gd name="T33" fmla="*/ 10 h 60"/>
                <a:gd name="T34" fmla="*/ 5 w 225"/>
                <a:gd name="T35" fmla="*/ 10 h 60"/>
                <a:gd name="T36" fmla="*/ 5 w 225"/>
                <a:gd name="T3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60">
                  <a:moveTo>
                    <a:pt x="5" y="10"/>
                  </a:moveTo>
                  <a:lnTo>
                    <a:pt x="5" y="10"/>
                  </a:lnTo>
                  <a:lnTo>
                    <a:pt x="55" y="35"/>
                  </a:lnTo>
                  <a:lnTo>
                    <a:pt x="110" y="50"/>
                  </a:lnTo>
                  <a:lnTo>
                    <a:pt x="165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170" y="55"/>
                  </a:lnTo>
                  <a:lnTo>
                    <a:pt x="115" y="40"/>
                  </a:lnTo>
                  <a:lnTo>
                    <a:pt x="60" y="2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auto">
            <a:xfrm>
              <a:off x="6332538" y="4387850"/>
              <a:ext cx="295275" cy="39688"/>
            </a:xfrm>
            <a:custGeom>
              <a:avLst/>
              <a:gdLst>
                <a:gd name="T0" fmla="*/ 0 w 186"/>
                <a:gd name="T1" fmla="*/ 5 h 25"/>
                <a:gd name="T2" fmla="*/ 0 w 186"/>
                <a:gd name="T3" fmla="*/ 5 h 25"/>
                <a:gd name="T4" fmla="*/ 90 w 186"/>
                <a:gd name="T5" fmla="*/ 20 h 25"/>
                <a:gd name="T6" fmla="*/ 141 w 186"/>
                <a:gd name="T7" fmla="*/ 25 h 25"/>
                <a:gd name="T8" fmla="*/ 161 w 186"/>
                <a:gd name="T9" fmla="*/ 20 h 25"/>
                <a:gd name="T10" fmla="*/ 186 w 186"/>
                <a:gd name="T11" fmla="*/ 15 h 25"/>
                <a:gd name="T12" fmla="*/ 186 w 186"/>
                <a:gd name="T13" fmla="*/ 15 h 25"/>
                <a:gd name="T14" fmla="*/ 181 w 186"/>
                <a:gd name="T15" fmla="*/ 10 h 25"/>
                <a:gd name="T16" fmla="*/ 181 w 186"/>
                <a:gd name="T17" fmla="*/ 10 h 25"/>
                <a:gd name="T18" fmla="*/ 136 w 186"/>
                <a:gd name="T19" fmla="*/ 10 h 25"/>
                <a:gd name="T20" fmla="*/ 90 w 186"/>
                <a:gd name="T21" fmla="*/ 5 h 25"/>
                <a:gd name="T22" fmla="*/ 45 w 186"/>
                <a:gd name="T23" fmla="*/ 0 h 25"/>
                <a:gd name="T24" fmla="*/ 0 w 186"/>
                <a:gd name="T25" fmla="*/ 0 h 25"/>
                <a:gd name="T26" fmla="*/ 0 w 186"/>
                <a:gd name="T27" fmla="*/ 0 h 25"/>
                <a:gd name="T28" fmla="*/ 0 w 186"/>
                <a:gd name="T29" fmla="*/ 5 h 25"/>
                <a:gd name="T30" fmla="*/ 0 w 186"/>
                <a:gd name="T3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6" h="25">
                  <a:moveTo>
                    <a:pt x="0" y="5"/>
                  </a:moveTo>
                  <a:lnTo>
                    <a:pt x="0" y="5"/>
                  </a:lnTo>
                  <a:lnTo>
                    <a:pt x="90" y="20"/>
                  </a:lnTo>
                  <a:lnTo>
                    <a:pt x="141" y="25"/>
                  </a:lnTo>
                  <a:lnTo>
                    <a:pt x="161" y="20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1" y="10"/>
                  </a:lnTo>
                  <a:lnTo>
                    <a:pt x="181" y="10"/>
                  </a:lnTo>
                  <a:lnTo>
                    <a:pt x="136" y="10"/>
                  </a:lnTo>
                  <a:lnTo>
                    <a:pt x="90" y="5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auto">
            <a:xfrm>
              <a:off x="6261100" y="4203700"/>
              <a:ext cx="79375" cy="239713"/>
            </a:xfrm>
            <a:custGeom>
              <a:avLst/>
              <a:gdLst>
                <a:gd name="T0" fmla="*/ 45 w 50"/>
                <a:gd name="T1" fmla="*/ 0 h 151"/>
                <a:gd name="T2" fmla="*/ 45 w 50"/>
                <a:gd name="T3" fmla="*/ 0 h 151"/>
                <a:gd name="T4" fmla="*/ 25 w 50"/>
                <a:gd name="T5" fmla="*/ 30 h 151"/>
                <a:gd name="T6" fmla="*/ 10 w 50"/>
                <a:gd name="T7" fmla="*/ 70 h 151"/>
                <a:gd name="T8" fmla="*/ 0 w 50"/>
                <a:gd name="T9" fmla="*/ 111 h 151"/>
                <a:gd name="T10" fmla="*/ 0 w 50"/>
                <a:gd name="T11" fmla="*/ 131 h 151"/>
                <a:gd name="T12" fmla="*/ 5 w 50"/>
                <a:gd name="T13" fmla="*/ 146 h 151"/>
                <a:gd name="T14" fmla="*/ 5 w 50"/>
                <a:gd name="T15" fmla="*/ 146 h 151"/>
                <a:gd name="T16" fmla="*/ 10 w 50"/>
                <a:gd name="T17" fmla="*/ 151 h 151"/>
                <a:gd name="T18" fmla="*/ 10 w 50"/>
                <a:gd name="T19" fmla="*/ 146 h 151"/>
                <a:gd name="T20" fmla="*/ 10 w 50"/>
                <a:gd name="T21" fmla="*/ 146 h 151"/>
                <a:gd name="T22" fmla="*/ 15 w 50"/>
                <a:gd name="T23" fmla="*/ 106 h 151"/>
                <a:gd name="T24" fmla="*/ 20 w 50"/>
                <a:gd name="T25" fmla="*/ 70 h 151"/>
                <a:gd name="T26" fmla="*/ 35 w 50"/>
                <a:gd name="T27" fmla="*/ 40 h 151"/>
                <a:gd name="T28" fmla="*/ 50 w 50"/>
                <a:gd name="T29" fmla="*/ 5 h 151"/>
                <a:gd name="T30" fmla="*/ 50 w 50"/>
                <a:gd name="T31" fmla="*/ 5 h 151"/>
                <a:gd name="T32" fmla="*/ 50 w 50"/>
                <a:gd name="T33" fmla="*/ 0 h 151"/>
                <a:gd name="T34" fmla="*/ 45 w 50"/>
                <a:gd name="T35" fmla="*/ 0 h 151"/>
                <a:gd name="T36" fmla="*/ 45 w 50"/>
                <a:gd name="T3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51">
                  <a:moveTo>
                    <a:pt x="45" y="0"/>
                  </a:moveTo>
                  <a:lnTo>
                    <a:pt x="45" y="0"/>
                  </a:lnTo>
                  <a:lnTo>
                    <a:pt x="25" y="30"/>
                  </a:lnTo>
                  <a:lnTo>
                    <a:pt x="10" y="70"/>
                  </a:lnTo>
                  <a:lnTo>
                    <a:pt x="0" y="111"/>
                  </a:lnTo>
                  <a:lnTo>
                    <a:pt x="0" y="131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10" y="151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5" y="106"/>
                  </a:lnTo>
                  <a:lnTo>
                    <a:pt x="20" y="70"/>
                  </a:lnTo>
                  <a:lnTo>
                    <a:pt x="35" y="40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5" name="Freeform 28"/>
            <p:cNvSpPr>
              <a:spLocks/>
            </p:cNvSpPr>
            <p:nvPr/>
          </p:nvSpPr>
          <p:spPr bwMode="auto">
            <a:xfrm>
              <a:off x="6030913" y="4275138"/>
              <a:ext cx="55563" cy="358775"/>
            </a:xfrm>
            <a:custGeom>
              <a:avLst/>
              <a:gdLst>
                <a:gd name="T0" fmla="*/ 25 w 35"/>
                <a:gd name="T1" fmla="*/ 0 h 226"/>
                <a:gd name="T2" fmla="*/ 25 w 35"/>
                <a:gd name="T3" fmla="*/ 0 h 226"/>
                <a:gd name="T4" fmla="*/ 10 w 35"/>
                <a:gd name="T5" fmla="*/ 25 h 226"/>
                <a:gd name="T6" fmla="*/ 5 w 35"/>
                <a:gd name="T7" fmla="*/ 56 h 226"/>
                <a:gd name="T8" fmla="*/ 0 w 35"/>
                <a:gd name="T9" fmla="*/ 111 h 226"/>
                <a:gd name="T10" fmla="*/ 0 w 35"/>
                <a:gd name="T11" fmla="*/ 111 h 226"/>
                <a:gd name="T12" fmla="*/ 0 w 35"/>
                <a:gd name="T13" fmla="*/ 141 h 226"/>
                <a:gd name="T14" fmla="*/ 0 w 35"/>
                <a:gd name="T15" fmla="*/ 171 h 226"/>
                <a:gd name="T16" fmla="*/ 10 w 35"/>
                <a:gd name="T17" fmla="*/ 201 h 226"/>
                <a:gd name="T18" fmla="*/ 25 w 35"/>
                <a:gd name="T19" fmla="*/ 226 h 226"/>
                <a:gd name="T20" fmla="*/ 25 w 35"/>
                <a:gd name="T21" fmla="*/ 226 h 226"/>
                <a:gd name="T22" fmla="*/ 30 w 35"/>
                <a:gd name="T23" fmla="*/ 226 h 226"/>
                <a:gd name="T24" fmla="*/ 35 w 35"/>
                <a:gd name="T25" fmla="*/ 221 h 226"/>
                <a:gd name="T26" fmla="*/ 35 w 35"/>
                <a:gd name="T27" fmla="*/ 221 h 226"/>
                <a:gd name="T28" fmla="*/ 20 w 35"/>
                <a:gd name="T29" fmla="*/ 166 h 226"/>
                <a:gd name="T30" fmla="*/ 15 w 35"/>
                <a:gd name="T31" fmla="*/ 141 h 226"/>
                <a:gd name="T32" fmla="*/ 10 w 35"/>
                <a:gd name="T33" fmla="*/ 111 h 226"/>
                <a:gd name="T34" fmla="*/ 10 w 35"/>
                <a:gd name="T35" fmla="*/ 111 h 226"/>
                <a:gd name="T36" fmla="*/ 15 w 35"/>
                <a:gd name="T37" fmla="*/ 56 h 226"/>
                <a:gd name="T38" fmla="*/ 30 w 35"/>
                <a:gd name="T39" fmla="*/ 5 h 226"/>
                <a:gd name="T40" fmla="*/ 30 w 35"/>
                <a:gd name="T41" fmla="*/ 5 h 226"/>
                <a:gd name="T42" fmla="*/ 25 w 35"/>
                <a:gd name="T43" fmla="*/ 0 h 226"/>
                <a:gd name="T44" fmla="*/ 25 w 35"/>
                <a:gd name="T45" fmla="*/ 0 h 226"/>
                <a:gd name="T46" fmla="*/ 25 w 35"/>
                <a:gd name="T4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226">
                  <a:moveTo>
                    <a:pt x="25" y="0"/>
                  </a:moveTo>
                  <a:lnTo>
                    <a:pt x="25" y="0"/>
                  </a:lnTo>
                  <a:lnTo>
                    <a:pt x="10" y="25"/>
                  </a:lnTo>
                  <a:lnTo>
                    <a:pt x="5" y="5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41"/>
                  </a:lnTo>
                  <a:lnTo>
                    <a:pt x="0" y="171"/>
                  </a:lnTo>
                  <a:lnTo>
                    <a:pt x="10" y="201"/>
                  </a:lnTo>
                  <a:lnTo>
                    <a:pt x="25" y="226"/>
                  </a:lnTo>
                  <a:lnTo>
                    <a:pt x="25" y="226"/>
                  </a:lnTo>
                  <a:lnTo>
                    <a:pt x="30" y="226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20" y="166"/>
                  </a:lnTo>
                  <a:lnTo>
                    <a:pt x="15" y="14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5" y="5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6" name="Freeform 29"/>
            <p:cNvSpPr>
              <a:spLocks/>
            </p:cNvSpPr>
            <p:nvPr/>
          </p:nvSpPr>
          <p:spPr bwMode="auto">
            <a:xfrm>
              <a:off x="5424488" y="4132263"/>
              <a:ext cx="533400" cy="2565400"/>
            </a:xfrm>
            <a:custGeom>
              <a:avLst/>
              <a:gdLst>
                <a:gd name="T0" fmla="*/ 201 w 336"/>
                <a:gd name="T1" fmla="*/ 1595 h 1616"/>
                <a:gd name="T2" fmla="*/ 181 w 336"/>
                <a:gd name="T3" fmla="*/ 1480 h 1616"/>
                <a:gd name="T4" fmla="*/ 176 w 336"/>
                <a:gd name="T5" fmla="*/ 1360 h 1616"/>
                <a:gd name="T6" fmla="*/ 181 w 336"/>
                <a:gd name="T7" fmla="*/ 1239 h 1616"/>
                <a:gd name="T8" fmla="*/ 206 w 336"/>
                <a:gd name="T9" fmla="*/ 1124 h 1616"/>
                <a:gd name="T10" fmla="*/ 236 w 336"/>
                <a:gd name="T11" fmla="*/ 1014 h 1616"/>
                <a:gd name="T12" fmla="*/ 311 w 336"/>
                <a:gd name="T13" fmla="*/ 793 h 1616"/>
                <a:gd name="T14" fmla="*/ 331 w 336"/>
                <a:gd name="T15" fmla="*/ 677 h 1616"/>
                <a:gd name="T16" fmla="*/ 336 w 336"/>
                <a:gd name="T17" fmla="*/ 627 h 1616"/>
                <a:gd name="T18" fmla="*/ 331 w 336"/>
                <a:gd name="T19" fmla="*/ 532 h 1616"/>
                <a:gd name="T20" fmla="*/ 311 w 336"/>
                <a:gd name="T21" fmla="*/ 437 h 1616"/>
                <a:gd name="T22" fmla="*/ 281 w 336"/>
                <a:gd name="T23" fmla="*/ 341 h 1616"/>
                <a:gd name="T24" fmla="*/ 236 w 336"/>
                <a:gd name="T25" fmla="*/ 256 h 1616"/>
                <a:gd name="T26" fmla="*/ 186 w 336"/>
                <a:gd name="T27" fmla="*/ 171 h 1616"/>
                <a:gd name="T28" fmla="*/ 86 w 336"/>
                <a:gd name="T29" fmla="*/ 60 h 1616"/>
                <a:gd name="T30" fmla="*/ 10 w 336"/>
                <a:gd name="T31" fmla="*/ 0 h 1616"/>
                <a:gd name="T32" fmla="*/ 5 w 336"/>
                <a:gd name="T33" fmla="*/ 0 h 1616"/>
                <a:gd name="T34" fmla="*/ 0 w 336"/>
                <a:gd name="T35" fmla="*/ 5 h 1616"/>
                <a:gd name="T36" fmla="*/ 0 w 336"/>
                <a:gd name="T37" fmla="*/ 10 h 1616"/>
                <a:gd name="T38" fmla="*/ 141 w 336"/>
                <a:gd name="T39" fmla="*/ 156 h 1616"/>
                <a:gd name="T40" fmla="*/ 201 w 336"/>
                <a:gd name="T41" fmla="*/ 241 h 1616"/>
                <a:gd name="T42" fmla="*/ 251 w 336"/>
                <a:gd name="T43" fmla="*/ 326 h 1616"/>
                <a:gd name="T44" fmla="*/ 271 w 336"/>
                <a:gd name="T45" fmla="*/ 376 h 1616"/>
                <a:gd name="T46" fmla="*/ 296 w 336"/>
                <a:gd name="T47" fmla="*/ 482 h 1616"/>
                <a:gd name="T48" fmla="*/ 306 w 336"/>
                <a:gd name="T49" fmla="*/ 587 h 1616"/>
                <a:gd name="T50" fmla="*/ 301 w 336"/>
                <a:gd name="T51" fmla="*/ 692 h 1616"/>
                <a:gd name="T52" fmla="*/ 291 w 336"/>
                <a:gd name="T53" fmla="*/ 743 h 1616"/>
                <a:gd name="T54" fmla="*/ 261 w 336"/>
                <a:gd name="T55" fmla="*/ 853 h 1616"/>
                <a:gd name="T56" fmla="*/ 186 w 336"/>
                <a:gd name="T57" fmla="*/ 1069 h 1616"/>
                <a:gd name="T58" fmla="*/ 156 w 336"/>
                <a:gd name="T59" fmla="*/ 1184 h 1616"/>
                <a:gd name="T60" fmla="*/ 141 w 336"/>
                <a:gd name="T61" fmla="*/ 1289 h 1616"/>
                <a:gd name="T62" fmla="*/ 141 w 336"/>
                <a:gd name="T63" fmla="*/ 1450 h 1616"/>
                <a:gd name="T64" fmla="*/ 161 w 336"/>
                <a:gd name="T65" fmla="*/ 1555 h 1616"/>
                <a:gd name="T66" fmla="*/ 171 w 336"/>
                <a:gd name="T67" fmla="*/ 1606 h 1616"/>
                <a:gd name="T68" fmla="*/ 181 w 336"/>
                <a:gd name="T69" fmla="*/ 1616 h 1616"/>
                <a:gd name="T70" fmla="*/ 201 w 336"/>
                <a:gd name="T71" fmla="*/ 1611 h 1616"/>
                <a:gd name="T72" fmla="*/ 201 w 336"/>
                <a:gd name="T73" fmla="*/ 1595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1616">
                  <a:moveTo>
                    <a:pt x="201" y="1595"/>
                  </a:moveTo>
                  <a:lnTo>
                    <a:pt x="201" y="1595"/>
                  </a:lnTo>
                  <a:lnTo>
                    <a:pt x="191" y="1540"/>
                  </a:lnTo>
                  <a:lnTo>
                    <a:pt x="181" y="1480"/>
                  </a:lnTo>
                  <a:lnTo>
                    <a:pt x="176" y="1420"/>
                  </a:lnTo>
                  <a:lnTo>
                    <a:pt x="176" y="1360"/>
                  </a:lnTo>
                  <a:lnTo>
                    <a:pt x="176" y="1299"/>
                  </a:lnTo>
                  <a:lnTo>
                    <a:pt x="181" y="1239"/>
                  </a:lnTo>
                  <a:lnTo>
                    <a:pt x="191" y="1184"/>
                  </a:lnTo>
                  <a:lnTo>
                    <a:pt x="206" y="1124"/>
                  </a:lnTo>
                  <a:lnTo>
                    <a:pt x="206" y="1124"/>
                  </a:lnTo>
                  <a:lnTo>
                    <a:pt x="236" y="1014"/>
                  </a:lnTo>
                  <a:lnTo>
                    <a:pt x="276" y="903"/>
                  </a:lnTo>
                  <a:lnTo>
                    <a:pt x="311" y="793"/>
                  </a:lnTo>
                  <a:lnTo>
                    <a:pt x="326" y="738"/>
                  </a:lnTo>
                  <a:lnTo>
                    <a:pt x="331" y="677"/>
                  </a:lnTo>
                  <a:lnTo>
                    <a:pt x="331" y="677"/>
                  </a:lnTo>
                  <a:lnTo>
                    <a:pt x="336" y="627"/>
                  </a:lnTo>
                  <a:lnTo>
                    <a:pt x="336" y="582"/>
                  </a:lnTo>
                  <a:lnTo>
                    <a:pt x="331" y="532"/>
                  </a:lnTo>
                  <a:lnTo>
                    <a:pt x="326" y="482"/>
                  </a:lnTo>
                  <a:lnTo>
                    <a:pt x="311" y="437"/>
                  </a:lnTo>
                  <a:lnTo>
                    <a:pt x="301" y="386"/>
                  </a:lnTo>
                  <a:lnTo>
                    <a:pt x="281" y="341"/>
                  </a:lnTo>
                  <a:lnTo>
                    <a:pt x="261" y="296"/>
                  </a:lnTo>
                  <a:lnTo>
                    <a:pt x="236" y="256"/>
                  </a:lnTo>
                  <a:lnTo>
                    <a:pt x="211" y="211"/>
                  </a:lnTo>
                  <a:lnTo>
                    <a:pt x="186" y="171"/>
                  </a:lnTo>
                  <a:lnTo>
                    <a:pt x="151" y="136"/>
                  </a:lnTo>
                  <a:lnTo>
                    <a:pt x="86" y="60"/>
                  </a:lnTo>
                  <a:lnTo>
                    <a:pt x="46" y="3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6" y="80"/>
                  </a:lnTo>
                  <a:lnTo>
                    <a:pt x="141" y="156"/>
                  </a:lnTo>
                  <a:lnTo>
                    <a:pt x="171" y="196"/>
                  </a:lnTo>
                  <a:lnTo>
                    <a:pt x="201" y="241"/>
                  </a:lnTo>
                  <a:lnTo>
                    <a:pt x="226" y="281"/>
                  </a:lnTo>
                  <a:lnTo>
                    <a:pt x="251" y="326"/>
                  </a:lnTo>
                  <a:lnTo>
                    <a:pt x="251" y="326"/>
                  </a:lnTo>
                  <a:lnTo>
                    <a:pt x="271" y="376"/>
                  </a:lnTo>
                  <a:lnTo>
                    <a:pt x="286" y="427"/>
                  </a:lnTo>
                  <a:lnTo>
                    <a:pt x="296" y="482"/>
                  </a:lnTo>
                  <a:lnTo>
                    <a:pt x="301" y="532"/>
                  </a:lnTo>
                  <a:lnTo>
                    <a:pt x="306" y="587"/>
                  </a:lnTo>
                  <a:lnTo>
                    <a:pt x="306" y="637"/>
                  </a:lnTo>
                  <a:lnTo>
                    <a:pt x="301" y="692"/>
                  </a:lnTo>
                  <a:lnTo>
                    <a:pt x="291" y="743"/>
                  </a:lnTo>
                  <a:lnTo>
                    <a:pt x="291" y="743"/>
                  </a:lnTo>
                  <a:lnTo>
                    <a:pt x="276" y="798"/>
                  </a:lnTo>
                  <a:lnTo>
                    <a:pt x="261" y="853"/>
                  </a:lnTo>
                  <a:lnTo>
                    <a:pt x="221" y="963"/>
                  </a:lnTo>
                  <a:lnTo>
                    <a:pt x="186" y="1069"/>
                  </a:lnTo>
                  <a:lnTo>
                    <a:pt x="166" y="1129"/>
                  </a:lnTo>
                  <a:lnTo>
                    <a:pt x="156" y="1184"/>
                  </a:lnTo>
                  <a:lnTo>
                    <a:pt x="156" y="1184"/>
                  </a:lnTo>
                  <a:lnTo>
                    <a:pt x="141" y="1289"/>
                  </a:lnTo>
                  <a:lnTo>
                    <a:pt x="141" y="1395"/>
                  </a:lnTo>
                  <a:lnTo>
                    <a:pt x="141" y="1450"/>
                  </a:lnTo>
                  <a:lnTo>
                    <a:pt x="151" y="1505"/>
                  </a:lnTo>
                  <a:lnTo>
                    <a:pt x="161" y="1555"/>
                  </a:lnTo>
                  <a:lnTo>
                    <a:pt x="171" y="1606"/>
                  </a:lnTo>
                  <a:lnTo>
                    <a:pt x="171" y="1606"/>
                  </a:lnTo>
                  <a:lnTo>
                    <a:pt x="176" y="1611"/>
                  </a:lnTo>
                  <a:lnTo>
                    <a:pt x="181" y="1616"/>
                  </a:lnTo>
                  <a:lnTo>
                    <a:pt x="191" y="1616"/>
                  </a:lnTo>
                  <a:lnTo>
                    <a:pt x="201" y="1611"/>
                  </a:lnTo>
                  <a:lnTo>
                    <a:pt x="206" y="1606"/>
                  </a:lnTo>
                  <a:lnTo>
                    <a:pt x="201" y="1595"/>
                  </a:lnTo>
                  <a:lnTo>
                    <a:pt x="201" y="159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7" name="Freeform 30"/>
            <p:cNvSpPr>
              <a:spLocks/>
            </p:cNvSpPr>
            <p:nvPr/>
          </p:nvSpPr>
          <p:spPr bwMode="auto">
            <a:xfrm>
              <a:off x="4716463" y="3773488"/>
              <a:ext cx="876300" cy="598488"/>
            </a:xfrm>
            <a:custGeom>
              <a:avLst/>
              <a:gdLst>
                <a:gd name="T0" fmla="*/ 461 w 552"/>
                <a:gd name="T1" fmla="*/ 266 h 377"/>
                <a:gd name="T2" fmla="*/ 461 w 552"/>
                <a:gd name="T3" fmla="*/ 266 h 377"/>
                <a:gd name="T4" fmla="*/ 466 w 552"/>
                <a:gd name="T5" fmla="*/ 281 h 377"/>
                <a:gd name="T6" fmla="*/ 471 w 552"/>
                <a:gd name="T7" fmla="*/ 296 h 377"/>
                <a:gd name="T8" fmla="*/ 471 w 552"/>
                <a:gd name="T9" fmla="*/ 316 h 377"/>
                <a:gd name="T10" fmla="*/ 461 w 552"/>
                <a:gd name="T11" fmla="*/ 336 h 377"/>
                <a:gd name="T12" fmla="*/ 446 w 552"/>
                <a:gd name="T13" fmla="*/ 352 h 377"/>
                <a:gd name="T14" fmla="*/ 421 w 552"/>
                <a:gd name="T15" fmla="*/ 367 h 377"/>
                <a:gd name="T16" fmla="*/ 381 w 552"/>
                <a:gd name="T17" fmla="*/ 377 h 377"/>
                <a:gd name="T18" fmla="*/ 381 w 552"/>
                <a:gd name="T19" fmla="*/ 377 h 377"/>
                <a:gd name="T20" fmla="*/ 361 w 552"/>
                <a:gd name="T21" fmla="*/ 377 h 377"/>
                <a:gd name="T22" fmla="*/ 341 w 552"/>
                <a:gd name="T23" fmla="*/ 367 h 377"/>
                <a:gd name="T24" fmla="*/ 321 w 552"/>
                <a:gd name="T25" fmla="*/ 352 h 377"/>
                <a:gd name="T26" fmla="*/ 301 w 552"/>
                <a:gd name="T27" fmla="*/ 336 h 377"/>
                <a:gd name="T28" fmla="*/ 261 w 552"/>
                <a:gd name="T29" fmla="*/ 291 h 377"/>
                <a:gd name="T30" fmla="*/ 216 w 552"/>
                <a:gd name="T31" fmla="*/ 236 h 377"/>
                <a:gd name="T32" fmla="*/ 171 w 552"/>
                <a:gd name="T33" fmla="*/ 171 h 377"/>
                <a:gd name="T34" fmla="*/ 120 w 552"/>
                <a:gd name="T35" fmla="*/ 116 h 377"/>
                <a:gd name="T36" fmla="*/ 90 w 552"/>
                <a:gd name="T37" fmla="*/ 86 h 377"/>
                <a:gd name="T38" fmla="*/ 65 w 552"/>
                <a:gd name="T39" fmla="*/ 61 h 377"/>
                <a:gd name="T40" fmla="*/ 35 w 552"/>
                <a:gd name="T41" fmla="*/ 40 h 377"/>
                <a:gd name="T42" fmla="*/ 0 w 552"/>
                <a:gd name="T43" fmla="*/ 25 h 377"/>
                <a:gd name="T44" fmla="*/ 0 w 552"/>
                <a:gd name="T45" fmla="*/ 25 h 377"/>
                <a:gd name="T46" fmla="*/ 35 w 552"/>
                <a:gd name="T47" fmla="*/ 15 h 377"/>
                <a:gd name="T48" fmla="*/ 130 w 552"/>
                <a:gd name="T49" fmla="*/ 5 h 377"/>
                <a:gd name="T50" fmla="*/ 196 w 552"/>
                <a:gd name="T51" fmla="*/ 0 h 377"/>
                <a:gd name="T52" fmla="*/ 266 w 552"/>
                <a:gd name="T53" fmla="*/ 0 h 377"/>
                <a:gd name="T54" fmla="*/ 336 w 552"/>
                <a:gd name="T55" fmla="*/ 10 h 377"/>
                <a:gd name="T56" fmla="*/ 406 w 552"/>
                <a:gd name="T57" fmla="*/ 25 h 377"/>
                <a:gd name="T58" fmla="*/ 406 w 552"/>
                <a:gd name="T59" fmla="*/ 25 h 377"/>
                <a:gd name="T60" fmla="*/ 441 w 552"/>
                <a:gd name="T61" fmla="*/ 40 h 377"/>
                <a:gd name="T62" fmla="*/ 471 w 552"/>
                <a:gd name="T63" fmla="*/ 56 h 377"/>
                <a:gd name="T64" fmla="*/ 497 w 552"/>
                <a:gd name="T65" fmla="*/ 71 h 377"/>
                <a:gd name="T66" fmla="*/ 517 w 552"/>
                <a:gd name="T67" fmla="*/ 86 h 377"/>
                <a:gd name="T68" fmla="*/ 532 w 552"/>
                <a:gd name="T69" fmla="*/ 106 h 377"/>
                <a:gd name="T70" fmla="*/ 542 w 552"/>
                <a:gd name="T71" fmla="*/ 121 h 377"/>
                <a:gd name="T72" fmla="*/ 552 w 552"/>
                <a:gd name="T73" fmla="*/ 141 h 377"/>
                <a:gd name="T74" fmla="*/ 552 w 552"/>
                <a:gd name="T75" fmla="*/ 161 h 377"/>
                <a:gd name="T76" fmla="*/ 552 w 552"/>
                <a:gd name="T77" fmla="*/ 176 h 377"/>
                <a:gd name="T78" fmla="*/ 552 w 552"/>
                <a:gd name="T79" fmla="*/ 196 h 377"/>
                <a:gd name="T80" fmla="*/ 542 w 552"/>
                <a:gd name="T81" fmla="*/ 211 h 377"/>
                <a:gd name="T82" fmla="*/ 532 w 552"/>
                <a:gd name="T83" fmla="*/ 226 h 377"/>
                <a:gd name="T84" fmla="*/ 522 w 552"/>
                <a:gd name="T85" fmla="*/ 241 h 377"/>
                <a:gd name="T86" fmla="*/ 507 w 552"/>
                <a:gd name="T87" fmla="*/ 251 h 377"/>
                <a:gd name="T88" fmla="*/ 486 w 552"/>
                <a:gd name="T89" fmla="*/ 261 h 377"/>
                <a:gd name="T90" fmla="*/ 461 w 552"/>
                <a:gd name="T91" fmla="*/ 266 h 377"/>
                <a:gd name="T92" fmla="*/ 461 w 552"/>
                <a:gd name="T93" fmla="*/ 26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2" h="377">
                  <a:moveTo>
                    <a:pt x="461" y="266"/>
                  </a:moveTo>
                  <a:lnTo>
                    <a:pt x="461" y="266"/>
                  </a:lnTo>
                  <a:lnTo>
                    <a:pt x="466" y="281"/>
                  </a:lnTo>
                  <a:lnTo>
                    <a:pt x="471" y="296"/>
                  </a:lnTo>
                  <a:lnTo>
                    <a:pt x="471" y="316"/>
                  </a:lnTo>
                  <a:lnTo>
                    <a:pt x="461" y="336"/>
                  </a:lnTo>
                  <a:lnTo>
                    <a:pt x="446" y="352"/>
                  </a:lnTo>
                  <a:lnTo>
                    <a:pt x="421" y="367"/>
                  </a:lnTo>
                  <a:lnTo>
                    <a:pt x="381" y="377"/>
                  </a:lnTo>
                  <a:lnTo>
                    <a:pt x="381" y="377"/>
                  </a:lnTo>
                  <a:lnTo>
                    <a:pt x="361" y="377"/>
                  </a:lnTo>
                  <a:lnTo>
                    <a:pt x="341" y="367"/>
                  </a:lnTo>
                  <a:lnTo>
                    <a:pt x="321" y="352"/>
                  </a:lnTo>
                  <a:lnTo>
                    <a:pt x="301" y="336"/>
                  </a:lnTo>
                  <a:lnTo>
                    <a:pt x="261" y="291"/>
                  </a:lnTo>
                  <a:lnTo>
                    <a:pt x="216" y="236"/>
                  </a:lnTo>
                  <a:lnTo>
                    <a:pt x="171" y="171"/>
                  </a:lnTo>
                  <a:lnTo>
                    <a:pt x="120" y="116"/>
                  </a:lnTo>
                  <a:lnTo>
                    <a:pt x="90" y="86"/>
                  </a:lnTo>
                  <a:lnTo>
                    <a:pt x="65" y="61"/>
                  </a:lnTo>
                  <a:lnTo>
                    <a:pt x="35" y="4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5" y="15"/>
                  </a:lnTo>
                  <a:lnTo>
                    <a:pt x="130" y="5"/>
                  </a:lnTo>
                  <a:lnTo>
                    <a:pt x="196" y="0"/>
                  </a:lnTo>
                  <a:lnTo>
                    <a:pt x="266" y="0"/>
                  </a:lnTo>
                  <a:lnTo>
                    <a:pt x="336" y="10"/>
                  </a:lnTo>
                  <a:lnTo>
                    <a:pt x="406" y="25"/>
                  </a:lnTo>
                  <a:lnTo>
                    <a:pt x="406" y="25"/>
                  </a:lnTo>
                  <a:lnTo>
                    <a:pt x="441" y="40"/>
                  </a:lnTo>
                  <a:lnTo>
                    <a:pt x="471" y="56"/>
                  </a:lnTo>
                  <a:lnTo>
                    <a:pt x="497" y="71"/>
                  </a:lnTo>
                  <a:lnTo>
                    <a:pt x="517" y="86"/>
                  </a:lnTo>
                  <a:lnTo>
                    <a:pt x="532" y="106"/>
                  </a:lnTo>
                  <a:lnTo>
                    <a:pt x="542" y="121"/>
                  </a:lnTo>
                  <a:lnTo>
                    <a:pt x="552" y="141"/>
                  </a:lnTo>
                  <a:lnTo>
                    <a:pt x="552" y="161"/>
                  </a:lnTo>
                  <a:lnTo>
                    <a:pt x="552" y="176"/>
                  </a:lnTo>
                  <a:lnTo>
                    <a:pt x="552" y="196"/>
                  </a:lnTo>
                  <a:lnTo>
                    <a:pt x="542" y="211"/>
                  </a:lnTo>
                  <a:lnTo>
                    <a:pt x="532" y="226"/>
                  </a:lnTo>
                  <a:lnTo>
                    <a:pt x="522" y="241"/>
                  </a:lnTo>
                  <a:lnTo>
                    <a:pt x="507" y="251"/>
                  </a:lnTo>
                  <a:lnTo>
                    <a:pt x="486" y="261"/>
                  </a:lnTo>
                  <a:lnTo>
                    <a:pt x="461" y="266"/>
                  </a:lnTo>
                  <a:lnTo>
                    <a:pt x="461" y="26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8" name="Freeform 31"/>
            <p:cNvSpPr>
              <a:spLocks/>
            </p:cNvSpPr>
            <p:nvPr/>
          </p:nvSpPr>
          <p:spPr bwMode="auto">
            <a:xfrm>
              <a:off x="4716463" y="3805238"/>
              <a:ext cx="755650" cy="398463"/>
            </a:xfrm>
            <a:custGeom>
              <a:avLst/>
              <a:gdLst>
                <a:gd name="T0" fmla="*/ 0 w 476"/>
                <a:gd name="T1" fmla="*/ 5 h 251"/>
                <a:gd name="T2" fmla="*/ 0 w 476"/>
                <a:gd name="T3" fmla="*/ 5 h 251"/>
                <a:gd name="T4" fmla="*/ 35 w 476"/>
                <a:gd name="T5" fmla="*/ 5 h 251"/>
                <a:gd name="T6" fmla="*/ 70 w 476"/>
                <a:gd name="T7" fmla="*/ 10 h 251"/>
                <a:gd name="T8" fmla="*/ 140 w 476"/>
                <a:gd name="T9" fmla="*/ 25 h 251"/>
                <a:gd name="T10" fmla="*/ 206 w 476"/>
                <a:gd name="T11" fmla="*/ 51 h 251"/>
                <a:gd name="T12" fmla="*/ 271 w 476"/>
                <a:gd name="T13" fmla="*/ 81 h 251"/>
                <a:gd name="T14" fmla="*/ 271 w 476"/>
                <a:gd name="T15" fmla="*/ 81 h 251"/>
                <a:gd name="T16" fmla="*/ 326 w 476"/>
                <a:gd name="T17" fmla="*/ 121 h 251"/>
                <a:gd name="T18" fmla="*/ 371 w 476"/>
                <a:gd name="T19" fmla="*/ 161 h 251"/>
                <a:gd name="T20" fmla="*/ 466 w 476"/>
                <a:gd name="T21" fmla="*/ 251 h 251"/>
                <a:gd name="T22" fmla="*/ 466 w 476"/>
                <a:gd name="T23" fmla="*/ 251 h 251"/>
                <a:gd name="T24" fmla="*/ 471 w 476"/>
                <a:gd name="T25" fmla="*/ 251 h 251"/>
                <a:gd name="T26" fmla="*/ 476 w 476"/>
                <a:gd name="T27" fmla="*/ 251 h 251"/>
                <a:gd name="T28" fmla="*/ 476 w 476"/>
                <a:gd name="T29" fmla="*/ 246 h 251"/>
                <a:gd name="T30" fmla="*/ 476 w 476"/>
                <a:gd name="T31" fmla="*/ 241 h 251"/>
                <a:gd name="T32" fmla="*/ 476 w 476"/>
                <a:gd name="T33" fmla="*/ 241 h 251"/>
                <a:gd name="T34" fmla="*/ 456 w 476"/>
                <a:gd name="T35" fmla="*/ 216 h 251"/>
                <a:gd name="T36" fmla="*/ 436 w 476"/>
                <a:gd name="T37" fmla="*/ 186 h 251"/>
                <a:gd name="T38" fmla="*/ 381 w 476"/>
                <a:gd name="T39" fmla="*/ 141 h 251"/>
                <a:gd name="T40" fmla="*/ 326 w 476"/>
                <a:gd name="T41" fmla="*/ 96 h 251"/>
                <a:gd name="T42" fmla="*/ 266 w 476"/>
                <a:gd name="T43" fmla="*/ 61 h 251"/>
                <a:gd name="T44" fmla="*/ 266 w 476"/>
                <a:gd name="T45" fmla="*/ 61 h 251"/>
                <a:gd name="T46" fmla="*/ 206 w 476"/>
                <a:gd name="T47" fmla="*/ 30 h 251"/>
                <a:gd name="T48" fmla="*/ 135 w 476"/>
                <a:gd name="T49" fmla="*/ 10 h 251"/>
                <a:gd name="T50" fmla="*/ 105 w 476"/>
                <a:gd name="T51" fmla="*/ 5 h 251"/>
                <a:gd name="T52" fmla="*/ 70 w 476"/>
                <a:gd name="T53" fmla="*/ 0 h 251"/>
                <a:gd name="T54" fmla="*/ 35 w 476"/>
                <a:gd name="T55" fmla="*/ 0 h 251"/>
                <a:gd name="T56" fmla="*/ 0 w 476"/>
                <a:gd name="T57" fmla="*/ 0 h 251"/>
                <a:gd name="T58" fmla="*/ 0 w 476"/>
                <a:gd name="T59" fmla="*/ 0 h 251"/>
                <a:gd name="T60" fmla="*/ 0 w 476"/>
                <a:gd name="T61" fmla="*/ 5 h 251"/>
                <a:gd name="T62" fmla="*/ 0 w 476"/>
                <a:gd name="T63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6" h="251">
                  <a:moveTo>
                    <a:pt x="0" y="5"/>
                  </a:moveTo>
                  <a:lnTo>
                    <a:pt x="0" y="5"/>
                  </a:lnTo>
                  <a:lnTo>
                    <a:pt x="35" y="5"/>
                  </a:lnTo>
                  <a:lnTo>
                    <a:pt x="70" y="10"/>
                  </a:lnTo>
                  <a:lnTo>
                    <a:pt x="140" y="25"/>
                  </a:lnTo>
                  <a:lnTo>
                    <a:pt x="206" y="51"/>
                  </a:lnTo>
                  <a:lnTo>
                    <a:pt x="271" y="81"/>
                  </a:lnTo>
                  <a:lnTo>
                    <a:pt x="271" y="81"/>
                  </a:lnTo>
                  <a:lnTo>
                    <a:pt x="326" y="121"/>
                  </a:lnTo>
                  <a:lnTo>
                    <a:pt x="371" y="16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71" y="251"/>
                  </a:lnTo>
                  <a:lnTo>
                    <a:pt x="476" y="251"/>
                  </a:lnTo>
                  <a:lnTo>
                    <a:pt x="476" y="246"/>
                  </a:lnTo>
                  <a:lnTo>
                    <a:pt x="476" y="241"/>
                  </a:lnTo>
                  <a:lnTo>
                    <a:pt x="476" y="241"/>
                  </a:lnTo>
                  <a:lnTo>
                    <a:pt x="456" y="216"/>
                  </a:lnTo>
                  <a:lnTo>
                    <a:pt x="436" y="186"/>
                  </a:lnTo>
                  <a:lnTo>
                    <a:pt x="381" y="141"/>
                  </a:lnTo>
                  <a:lnTo>
                    <a:pt x="326" y="96"/>
                  </a:lnTo>
                  <a:lnTo>
                    <a:pt x="266" y="61"/>
                  </a:lnTo>
                  <a:lnTo>
                    <a:pt x="266" y="61"/>
                  </a:lnTo>
                  <a:lnTo>
                    <a:pt x="206" y="30"/>
                  </a:lnTo>
                  <a:lnTo>
                    <a:pt x="135" y="10"/>
                  </a:lnTo>
                  <a:lnTo>
                    <a:pt x="105" y="5"/>
                  </a:lnTo>
                  <a:lnTo>
                    <a:pt x="70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9" name="Freeform 32"/>
            <p:cNvSpPr>
              <a:spLocks/>
            </p:cNvSpPr>
            <p:nvPr/>
          </p:nvSpPr>
          <p:spPr bwMode="auto">
            <a:xfrm>
              <a:off x="5067300" y="4076700"/>
              <a:ext cx="309563" cy="87313"/>
            </a:xfrm>
            <a:custGeom>
              <a:avLst/>
              <a:gdLst>
                <a:gd name="T0" fmla="*/ 190 w 195"/>
                <a:gd name="T1" fmla="*/ 0 h 55"/>
                <a:gd name="T2" fmla="*/ 190 w 195"/>
                <a:gd name="T3" fmla="*/ 0 h 55"/>
                <a:gd name="T4" fmla="*/ 145 w 195"/>
                <a:gd name="T5" fmla="*/ 20 h 55"/>
                <a:gd name="T6" fmla="*/ 100 w 195"/>
                <a:gd name="T7" fmla="*/ 35 h 55"/>
                <a:gd name="T8" fmla="*/ 50 w 195"/>
                <a:gd name="T9" fmla="*/ 45 h 55"/>
                <a:gd name="T10" fmla="*/ 0 w 195"/>
                <a:gd name="T11" fmla="*/ 55 h 55"/>
                <a:gd name="T12" fmla="*/ 0 w 195"/>
                <a:gd name="T13" fmla="*/ 55 h 55"/>
                <a:gd name="T14" fmla="*/ 0 w 195"/>
                <a:gd name="T15" fmla="*/ 55 h 55"/>
                <a:gd name="T16" fmla="*/ 0 w 195"/>
                <a:gd name="T17" fmla="*/ 55 h 55"/>
                <a:gd name="T18" fmla="*/ 50 w 195"/>
                <a:gd name="T19" fmla="*/ 50 h 55"/>
                <a:gd name="T20" fmla="*/ 100 w 195"/>
                <a:gd name="T21" fmla="*/ 40 h 55"/>
                <a:gd name="T22" fmla="*/ 145 w 195"/>
                <a:gd name="T23" fmla="*/ 30 h 55"/>
                <a:gd name="T24" fmla="*/ 195 w 195"/>
                <a:gd name="T25" fmla="*/ 5 h 55"/>
                <a:gd name="T26" fmla="*/ 195 w 195"/>
                <a:gd name="T27" fmla="*/ 5 h 55"/>
                <a:gd name="T28" fmla="*/ 195 w 195"/>
                <a:gd name="T29" fmla="*/ 5 h 55"/>
                <a:gd name="T30" fmla="*/ 195 w 195"/>
                <a:gd name="T31" fmla="*/ 0 h 55"/>
                <a:gd name="T32" fmla="*/ 190 w 195"/>
                <a:gd name="T33" fmla="*/ 0 h 55"/>
                <a:gd name="T34" fmla="*/ 190 w 195"/>
                <a:gd name="T35" fmla="*/ 0 h 55"/>
                <a:gd name="T36" fmla="*/ 190 w 195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55">
                  <a:moveTo>
                    <a:pt x="190" y="0"/>
                  </a:moveTo>
                  <a:lnTo>
                    <a:pt x="190" y="0"/>
                  </a:lnTo>
                  <a:lnTo>
                    <a:pt x="145" y="20"/>
                  </a:lnTo>
                  <a:lnTo>
                    <a:pt x="100" y="35"/>
                  </a:lnTo>
                  <a:lnTo>
                    <a:pt x="5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50" y="50"/>
                  </a:lnTo>
                  <a:lnTo>
                    <a:pt x="100" y="40"/>
                  </a:lnTo>
                  <a:lnTo>
                    <a:pt x="145" y="30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0" name="Freeform 33"/>
            <p:cNvSpPr>
              <a:spLocks/>
            </p:cNvSpPr>
            <p:nvPr/>
          </p:nvSpPr>
          <p:spPr bwMode="auto">
            <a:xfrm>
              <a:off x="4954588" y="3949700"/>
              <a:ext cx="255588" cy="39688"/>
            </a:xfrm>
            <a:custGeom>
              <a:avLst/>
              <a:gdLst>
                <a:gd name="T0" fmla="*/ 161 w 161"/>
                <a:gd name="T1" fmla="*/ 0 h 25"/>
                <a:gd name="T2" fmla="*/ 161 w 161"/>
                <a:gd name="T3" fmla="*/ 0 h 25"/>
                <a:gd name="T4" fmla="*/ 121 w 161"/>
                <a:gd name="T5" fmla="*/ 0 h 25"/>
                <a:gd name="T6" fmla="*/ 81 w 161"/>
                <a:gd name="T7" fmla="*/ 5 h 25"/>
                <a:gd name="T8" fmla="*/ 41 w 161"/>
                <a:gd name="T9" fmla="*/ 15 h 25"/>
                <a:gd name="T10" fmla="*/ 0 w 161"/>
                <a:gd name="T11" fmla="*/ 15 h 25"/>
                <a:gd name="T12" fmla="*/ 0 w 161"/>
                <a:gd name="T13" fmla="*/ 15 h 25"/>
                <a:gd name="T14" fmla="*/ 0 w 161"/>
                <a:gd name="T15" fmla="*/ 15 h 25"/>
                <a:gd name="T16" fmla="*/ 0 w 161"/>
                <a:gd name="T17" fmla="*/ 15 h 25"/>
                <a:gd name="T18" fmla="*/ 21 w 161"/>
                <a:gd name="T19" fmla="*/ 20 h 25"/>
                <a:gd name="T20" fmla="*/ 41 w 161"/>
                <a:gd name="T21" fmla="*/ 25 h 25"/>
                <a:gd name="T22" fmla="*/ 81 w 161"/>
                <a:gd name="T23" fmla="*/ 20 h 25"/>
                <a:gd name="T24" fmla="*/ 161 w 161"/>
                <a:gd name="T25" fmla="*/ 5 h 25"/>
                <a:gd name="T26" fmla="*/ 161 w 161"/>
                <a:gd name="T27" fmla="*/ 5 h 25"/>
                <a:gd name="T28" fmla="*/ 161 w 161"/>
                <a:gd name="T29" fmla="*/ 0 h 25"/>
                <a:gd name="T30" fmla="*/ 161 w 161"/>
                <a:gd name="T3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25">
                  <a:moveTo>
                    <a:pt x="161" y="0"/>
                  </a:moveTo>
                  <a:lnTo>
                    <a:pt x="161" y="0"/>
                  </a:lnTo>
                  <a:lnTo>
                    <a:pt x="121" y="0"/>
                  </a:lnTo>
                  <a:lnTo>
                    <a:pt x="81" y="5"/>
                  </a:lnTo>
                  <a:lnTo>
                    <a:pt x="4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1" y="20"/>
                  </a:lnTo>
                  <a:lnTo>
                    <a:pt x="41" y="25"/>
                  </a:lnTo>
                  <a:lnTo>
                    <a:pt x="81" y="20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1" name="Freeform 34"/>
            <p:cNvSpPr>
              <a:spLocks/>
            </p:cNvSpPr>
            <p:nvPr/>
          </p:nvSpPr>
          <p:spPr bwMode="auto">
            <a:xfrm>
              <a:off x="5202238" y="3781425"/>
              <a:ext cx="63500" cy="215900"/>
            </a:xfrm>
            <a:custGeom>
              <a:avLst/>
              <a:gdLst>
                <a:gd name="T0" fmla="*/ 0 w 40"/>
                <a:gd name="T1" fmla="*/ 5 h 136"/>
                <a:gd name="T2" fmla="*/ 0 w 40"/>
                <a:gd name="T3" fmla="*/ 5 h 136"/>
                <a:gd name="T4" fmla="*/ 25 w 40"/>
                <a:gd name="T5" fmla="*/ 66 h 136"/>
                <a:gd name="T6" fmla="*/ 30 w 40"/>
                <a:gd name="T7" fmla="*/ 101 h 136"/>
                <a:gd name="T8" fmla="*/ 35 w 40"/>
                <a:gd name="T9" fmla="*/ 131 h 136"/>
                <a:gd name="T10" fmla="*/ 35 w 40"/>
                <a:gd name="T11" fmla="*/ 131 h 136"/>
                <a:gd name="T12" fmla="*/ 35 w 40"/>
                <a:gd name="T13" fmla="*/ 136 h 136"/>
                <a:gd name="T14" fmla="*/ 40 w 40"/>
                <a:gd name="T15" fmla="*/ 131 h 136"/>
                <a:gd name="T16" fmla="*/ 40 w 40"/>
                <a:gd name="T17" fmla="*/ 131 h 136"/>
                <a:gd name="T18" fmla="*/ 40 w 40"/>
                <a:gd name="T19" fmla="*/ 116 h 136"/>
                <a:gd name="T20" fmla="*/ 40 w 40"/>
                <a:gd name="T21" fmla="*/ 101 h 136"/>
                <a:gd name="T22" fmla="*/ 35 w 40"/>
                <a:gd name="T23" fmla="*/ 66 h 136"/>
                <a:gd name="T24" fmla="*/ 20 w 40"/>
                <a:gd name="T25" fmla="*/ 30 h 136"/>
                <a:gd name="T26" fmla="*/ 5 w 40"/>
                <a:gd name="T27" fmla="*/ 5 h 136"/>
                <a:gd name="T28" fmla="*/ 5 w 40"/>
                <a:gd name="T29" fmla="*/ 5 h 136"/>
                <a:gd name="T30" fmla="*/ 0 w 40"/>
                <a:gd name="T31" fmla="*/ 0 h 136"/>
                <a:gd name="T32" fmla="*/ 0 w 40"/>
                <a:gd name="T33" fmla="*/ 5 h 136"/>
                <a:gd name="T34" fmla="*/ 0 w 40"/>
                <a:gd name="T35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36">
                  <a:moveTo>
                    <a:pt x="0" y="5"/>
                  </a:moveTo>
                  <a:lnTo>
                    <a:pt x="0" y="5"/>
                  </a:lnTo>
                  <a:lnTo>
                    <a:pt x="25" y="66"/>
                  </a:lnTo>
                  <a:lnTo>
                    <a:pt x="30" y="10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6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0" y="116"/>
                  </a:lnTo>
                  <a:lnTo>
                    <a:pt x="40" y="101"/>
                  </a:lnTo>
                  <a:lnTo>
                    <a:pt x="35" y="66"/>
                  </a:lnTo>
                  <a:lnTo>
                    <a:pt x="20" y="3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2" name="Freeform 35"/>
            <p:cNvSpPr>
              <a:spLocks/>
            </p:cNvSpPr>
            <p:nvPr/>
          </p:nvSpPr>
          <p:spPr bwMode="auto">
            <a:xfrm>
              <a:off x="5432425" y="3844925"/>
              <a:ext cx="47625" cy="311150"/>
            </a:xfrm>
            <a:custGeom>
              <a:avLst/>
              <a:gdLst>
                <a:gd name="T0" fmla="*/ 0 w 30"/>
                <a:gd name="T1" fmla="*/ 5 h 196"/>
                <a:gd name="T2" fmla="*/ 0 w 30"/>
                <a:gd name="T3" fmla="*/ 5 h 196"/>
                <a:gd name="T4" fmla="*/ 10 w 30"/>
                <a:gd name="T5" fmla="*/ 51 h 196"/>
                <a:gd name="T6" fmla="*/ 15 w 30"/>
                <a:gd name="T7" fmla="*/ 96 h 196"/>
                <a:gd name="T8" fmla="*/ 15 w 30"/>
                <a:gd name="T9" fmla="*/ 96 h 196"/>
                <a:gd name="T10" fmla="*/ 15 w 30"/>
                <a:gd name="T11" fmla="*/ 121 h 196"/>
                <a:gd name="T12" fmla="*/ 10 w 30"/>
                <a:gd name="T13" fmla="*/ 146 h 196"/>
                <a:gd name="T14" fmla="*/ 0 w 30"/>
                <a:gd name="T15" fmla="*/ 196 h 196"/>
                <a:gd name="T16" fmla="*/ 0 w 30"/>
                <a:gd name="T17" fmla="*/ 196 h 196"/>
                <a:gd name="T18" fmla="*/ 0 w 30"/>
                <a:gd name="T19" fmla="*/ 196 h 196"/>
                <a:gd name="T20" fmla="*/ 5 w 30"/>
                <a:gd name="T21" fmla="*/ 196 h 196"/>
                <a:gd name="T22" fmla="*/ 5 w 30"/>
                <a:gd name="T23" fmla="*/ 196 h 196"/>
                <a:gd name="T24" fmla="*/ 20 w 30"/>
                <a:gd name="T25" fmla="*/ 181 h 196"/>
                <a:gd name="T26" fmla="*/ 25 w 30"/>
                <a:gd name="T27" fmla="*/ 156 h 196"/>
                <a:gd name="T28" fmla="*/ 30 w 30"/>
                <a:gd name="T29" fmla="*/ 131 h 196"/>
                <a:gd name="T30" fmla="*/ 30 w 30"/>
                <a:gd name="T31" fmla="*/ 101 h 196"/>
                <a:gd name="T32" fmla="*/ 30 w 30"/>
                <a:gd name="T33" fmla="*/ 71 h 196"/>
                <a:gd name="T34" fmla="*/ 25 w 30"/>
                <a:gd name="T35" fmla="*/ 46 h 196"/>
                <a:gd name="T36" fmla="*/ 15 w 30"/>
                <a:gd name="T37" fmla="*/ 21 h 196"/>
                <a:gd name="T38" fmla="*/ 5 w 30"/>
                <a:gd name="T39" fmla="*/ 0 h 196"/>
                <a:gd name="T40" fmla="*/ 5 w 30"/>
                <a:gd name="T41" fmla="*/ 0 h 196"/>
                <a:gd name="T42" fmla="*/ 0 w 30"/>
                <a:gd name="T43" fmla="*/ 0 h 196"/>
                <a:gd name="T44" fmla="*/ 0 w 30"/>
                <a:gd name="T45" fmla="*/ 5 h 196"/>
                <a:gd name="T46" fmla="*/ 0 w 30"/>
                <a:gd name="T4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196">
                  <a:moveTo>
                    <a:pt x="0" y="5"/>
                  </a:moveTo>
                  <a:lnTo>
                    <a:pt x="0" y="5"/>
                  </a:lnTo>
                  <a:lnTo>
                    <a:pt x="10" y="51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121"/>
                  </a:lnTo>
                  <a:lnTo>
                    <a:pt x="10" y="14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20" y="181"/>
                  </a:lnTo>
                  <a:lnTo>
                    <a:pt x="25" y="156"/>
                  </a:lnTo>
                  <a:lnTo>
                    <a:pt x="30" y="131"/>
                  </a:lnTo>
                  <a:lnTo>
                    <a:pt x="30" y="101"/>
                  </a:lnTo>
                  <a:lnTo>
                    <a:pt x="30" y="71"/>
                  </a:lnTo>
                  <a:lnTo>
                    <a:pt x="25" y="46"/>
                  </a:lnTo>
                  <a:lnTo>
                    <a:pt x="15" y="2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3" name="Freeform 36"/>
            <p:cNvSpPr>
              <a:spLocks/>
            </p:cNvSpPr>
            <p:nvPr/>
          </p:nvSpPr>
          <p:spPr bwMode="auto">
            <a:xfrm>
              <a:off x="5703888" y="3582988"/>
              <a:ext cx="230188" cy="995363"/>
            </a:xfrm>
            <a:custGeom>
              <a:avLst/>
              <a:gdLst>
                <a:gd name="T0" fmla="*/ 140 w 145"/>
                <a:gd name="T1" fmla="*/ 0 h 627"/>
                <a:gd name="T2" fmla="*/ 140 w 145"/>
                <a:gd name="T3" fmla="*/ 0 h 627"/>
                <a:gd name="T4" fmla="*/ 110 w 145"/>
                <a:gd name="T5" fmla="*/ 30 h 627"/>
                <a:gd name="T6" fmla="*/ 85 w 145"/>
                <a:gd name="T7" fmla="*/ 60 h 627"/>
                <a:gd name="T8" fmla="*/ 60 w 145"/>
                <a:gd name="T9" fmla="*/ 90 h 627"/>
                <a:gd name="T10" fmla="*/ 45 w 145"/>
                <a:gd name="T11" fmla="*/ 125 h 627"/>
                <a:gd name="T12" fmla="*/ 30 w 145"/>
                <a:gd name="T13" fmla="*/ 165 h 627"/>
                <a:gd name="T14" fmla="*/ 15 w 145"/>
                <a:gd name="T15" fmla="*/ 201 h 627"/>
                <a:gd name="T16" fmla="*/ 10 w 145"/>
                <a:gd name="T17" fmla="*/ 241 h 627"/>
                <a:gd name="T18" fmla="*/ 5 w 145"/>
                <a:gd name="T19" fmla="*/ 281 h 627"/>
                <a:gd name="T20" fmla="*/ 5 w 145"/>
                <a:gd name="T21" fmla="*/ 281 h 627"/>
                <a:gd name="T22" fmla="*/ 0 w 145"/>
                <a:gd name="T23" fmla="*/ 326 h 627"/>
                <a:gd name="T24" fmla="*/ 5 w 145"/>
                <a:gd name="T25" fmla="*/ 376 h 627"/>
                <a:gd name="T26" fmla="*/ 15 w 145"/>
                <a:gd name="T27" fmla="*/ 466 h 627"/>
                <a:gd name="T28" fmla="*/ 15 w 145"/>
                <a:gd name="T29" fmla="*/ 466 h 627"/>
                <a:gd name="T30" fmla="*/ 25 w 145"/>
                <a:gd name="T31" fmla="*/ 547 h 627"/>
                <a:gd name="T32" fmla="*/ 40 w 145"/>
                <a:gd name="T33" fmla="*/ 587 h 627"/>
                <a:gd name="T34" fmla="*/ 55 w 145"/>
                <a:gd name="T35" fmla="*/ 627 h 627"/>
                <a:gd name="T36" fmla="*/ 55 w 145"/>
                <a:gd name="T37" fmla="*/ 627 h 627"/>
                <a:gd name="T38" fmla="*/ 60 w 145"/>
                <a:gd name="T39" fmla="*/ 627 h 627"/>
                <a:gd name="T40" fmla="*/ 60 w 145"/>
                <a:gd name="T41" fmla="*/ 622 h 627"/>
                <a:gd name="T42" fmla="*/ 60 w 145"/>
                <a:gd name="T43" fmla="*/ 622 h 627"/>
                <a:gd name="T44" fmla="*/ 55 w 145"/>
                <a:gd name="T45" fmla="*/ 587 h 627"/>
                <a:gd name="T46" fmla="*/ 50 w 145"/>
                <a:gd name="T47" fmla="*/ 552 h 627"/>
                <a:gd name="T48" fmla="*/ 35 w 145"/>
                <a:gd name="T49" fmla="*/ 482 h 627"/>
                <a:gd name="T50" fmla="*/ 35 w 145"/>
                <a:gd name="T51" fmla="*/ 482 h 627"/>
                <a:gd name="T52" fmla="*/ 20 w 145"/>
                <a:gd name="T53" fmla="*/ 401 h 627"/>
                <a:gd name="T54" fmla="*/ 15 w 145"/>
                <a:gd name="T55" fmla="*/ 316 h 627"/>
                <a:gd name="T56" fmla="*/ 15 w 145"/>
                <a:gd name="T57" fmla="*/ 316 h 627"/>
                <a:gd name="T58" fmla="*/ 20 w 145"/>
                <a:gd name="T59" fmla="*/ 271 h 627"/>
                <a:gd name="T60" fmla="*/ 25 w 145"/>
                <a:gd name="T61" fmla="*/ 226 h 627"/>
                <a:gd name="T62" fmla="*/ 35 w 145"/>
                <a:gd name="T63" fmla="*/ 186 h 627"/>
                <a:gd name="T64" fmla="*/ 45 w 145"/>
                <a:gd name="T65" fmla="*/ 145 h 627"/>
                <a:gd name="T66" fmla="*/ 65 w 145"/>
                <a:gd name="T67" fmla="*/ 105 h 627"/>
                <a:gd name="T68" fmla="*/ 85 w 145"/>
                <a:gd name="T69" fmla="*/ 70 h 627"/>
                <a:gd name="T70" fmla="*/ 115 w 145"/>
                <a:gd name="T71" fmla="*/ 35 h 627"/>
                <a:gd name="T72" fmla="*/ 145 w 145"/>
                <a:gd name="T73" fmla="*/ 5 h 627"/>
                <a:gd name="T74" fmla="*/ 145 w 145"/>
                <a:gd name="T75" fmla="*/ 5 h 627"/>
                <a:gd name="T76" fmla="*/ 140 w 145"/>
                <a:gd name="T77" fmla="*/ 0 h 627"/>
                <a:gd name="T78" fmla="*/ 140 w 145"/>
                <a:gd name="T7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627">
                  <a:moveTo>
                    <a:pt x="140" y="0"/>
                  </a:moveTo>
                  <a:lnTo>
                    <a:pt x="140" y="0"/>
                  </a:lnTo>
                  <a:lnTo>
                    <a:pt x="110" y="30"/>
                  </a:lnTo>
                  <a:lnTo>
                    <a:pt x="85" y="60"/>
                  </a:lnTo>
                  <a:lnTo>
                    <a:pt x="60" y="90"/>
                  </a:lnTo>
                  <a:lnTo>
                    <a:pt x="45" y="125"/>
                  </a:lnTo>
                  <a:lnTo>
                    <a:pt x="30" y="165"/>
                  </a:lnTo>
                  <a:lnTo>
                    <a:pt x="15" y="201"/>
                  </a:lnTo>
                  <a:lnTo>
                    <a:pt x="10" y="241"/>
                  </a:lnTo>
                  <a:lnTo>
                    <a:pt x="5" y="281"/>
                  </a:lnTo>
                  <a:lnTo>
                    <a:pt x="5" y="281"/>
                  </a:lnTo>
                  <a:lnTo>
                    <a:pt x="0" y="326"/>
                  </a:lnTo>
                  <a:lnTo>
                    <a:pt x="5" y="376"/>
                  </a:lnTo>
                  <a:lnTo>
                    <a:pt x="15" y="466"/>
                  </a:lnTo>
                  <a:lnTo>
                    <a:pt x="15" y="466"/>
                  </a:lnTo>
                  <a:lnTo>
                    <a:pt x="25" y="547"/>
                  </a:lnTo>
                  <a:lnTo>
                    <a:pt x="40" y="587"/>
                  </a:lnTo>
                  <a:lnTo>
                    <a:pt x="55" y="627"/>
                  </a:lnTo>
                  <a:lnTo>
                    <a:pt x="55" y="627"/>
                  </a:lnTo>
                  <a:lnTo>
                    <a:pt x="60" y="627"/>
                  </a:lnTo>
                  <a:lnTo>
                    <a:pt x="60" y="622"/>
                  </a:lnTo>
                  <a:lnTo>
                    <a:pt x="60" y="622"/>
                  </a:lnTo>
                  <a:lnTo>
                    <a:pt x="55" y="587"/>
                  </a:lnTo>
                  <a:lnTo>
                    <a:pt x="50" y="552"/>
                  </a:lnTo>
                  <a:lnTo>
                    <a:pt x="35" y="482"/>
                  </a:lnTo>
                  <a:lnTo>
                    <a:pt x="35" y="482"/>
                  </a:lnTo>
                  <a:lnTo>
                    <a:pt x="20" y="401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20" y="271"/>
                  </a:lnTo>
                  <a:lnTo>
                    <a:pt x="25" y="226"/>
                  </a:lnTo>
                  <a:lnTo>
                    <a:pt x="35" y="186"/>
                  </a:lnTo>
                  <a:lnTo>
                    <a:pt x="45" y="145"/>
                  </a:lnTo>
                  <a:lnTo>
                    <a:pt x="65" y="105"/>
                  </a:lnTo>
                  <a:lnTo>
                    <a:pt x="85" y="70"/>
                  </a:lnTo>
                  <a:lnTo>
                    <a:pt x="115" y="3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4" name="Freeform 37"/>
            <p:cNvSpPr>
              <a:spLocks/>
            </p:cNvSpPr>
            <p:nvPr/>
          </p:nvSpPr>
          <p:spPr bwMode="auto">
            <a:xfrm>
              <a:off x="5624513" y="3295650"/>
              <a:ext cx="549275" cy="582613"/>
            </a:xfrm>
            <a:custGeom>
              <a:avLst/>
              <a:gdLst>
                <a:gd name="T0" fmla="*/ 105 w 346"/>
                <a:gd name="T1" fmla="*/ 306 h 367"/>
                <a:gd name="T2" fmla="*/ 105 w 346"/>
                <a:gd name="T3" fmla="*/ 306 h 367"/>
                <a:gd name="T4" fmla="*/ 105 w 346"/>
                <a:gd name="T5" fmla="*/ 321 h 367"/>
                <a:gd name="T6" fmla="*/ 110 w 346"/>
                <a:gd name="T7" fmla="*/ 331 h 367"/>
                <a:gd name="T8" fmla="*/ 115 w 346"/>
                <a:gd name="T9" fmla="*/ 346 h 367"/>
                <a:gd name="T10" fmla="*/ 125 w 346"/>
                <a:gd name="T11" fmla="*/ 357 h 367"/>
                <a:gd name="T12" fmla="*/ 145 w 346"/>
                <a:gd name="T13" fmla="*/ 367 h 367"/>
                <a:gd name="T14" fmla="*/ 165 w 346"/>
                <a:gd name="T15" fmla="*/ 367 h 367"/>
                <a:gd name="T16" fmla="*/ 195 w 346"/>
                <a:gd name="T17" fmla="*/ 362 h 367"/>
                <a:gd name="T18" fmla="*/ 195 w 346"/>
                <a:gd name="T19" fmla="*/ 362 h 367"/>
                <a:gd name="T20" fmla="*/ 210 w 346"/>
                <a:gd name="T21" fmla="*/ 351 h 367"/>
                <a:gd name="T22" fmla="*/ 220 w 346"/>
                <a:gd name="T23" fmla="*/ 341 h 367"/>
                <a:gd name="T24" fmla="*/ 230 w 346"/>
                <a:gd name="T25" fmla="*/ 326 h 367"/>
                <a:gd name="T26" fmla="*/ 241 w 346"/>
                <a:gd name="T27" fmla="*/ 306 h 367"/>
                <a:gd name="T28" fmla="*/ 256 w 346"/>
                <a:gd name="T29" fmla="*/ 266 h 367"/>
                <a:gd name="T30" fmla="*/ 266 w 346"/>
                <a:gd name="T31" fmla="*/ 211 h 367"/>
                <a:gd name="T32" fmla="*/ 276 w 346"/>
                <a:gd name="T33" fmla="*/ 156 h 367"/>
                <a:gd name="T34" fmla="*/ 291 w 346"/>
                <a:gd name="T35" fmla="*/ 101 h 367"/>
                <a:gd name="T36" fmla="*/ 316 w 346"/>
                <a:gd name="T37" fmla="*/ 45 h 367"/>
                <a:gd name="T38" fmla="*/ 326 w 346"/>
                <a:gd name="T39" fmla="*/ 25 h 367"/>
                <a:gd name="T40" fmla="*/ 346 w 346"/>
                <a:gd name="T41" fmla="*/ 0 h 367"/>
                <a:gd name="T42" fmla="*/ 346 w 346"/>
                <a:gd name="T43" fmla="*/ 0 h 367"/>
                <a:gd name="T44" fmla="*/ 316 w 346"/>
                <a:gd name="T45" fmla="*/ 5 h 367"/>
                <a:gd name="T46" fmla="*/ 246 w 346"/>
                <a:gd name="T47" fmla="*/ 25 h 367"/>
                <a:gd name="T48" fmla="*/ 200 w 346"/>
                <a:gd name="T49" fmla="*/ 40 h 367"/>
                <a:gd name="T50" fmla="*/ 150 w 346"/>
                <a:gd name="T51" fmla="*/ 66 h 367"/>
                <a:gd name="T52" fmla="*/ 105 w 346"/>
                <a:gd name="T53" fmla="*/ 91 h 367"/>
                <a:gd name="T54" fmla="*/ 60 w 346"/>
                <a:gd name="T55" fmla="*/ 126 h 367"/>
                <a:gd name="T56" fmla="*/ 60 w 346"/>
                <a:gd name="T57" fmla="*/ 126 h 367"/>
                <a:gd name="T58" fmla="*/ 25 w 346"/>
                <a:gd name="T59" fmla="*/ 161 h 367"/>
                <a:gd name="T60" fmla="*/ 5 w 346"/>
                <a:gd name="T61" fmla="*/ 196 h 367"/>
                <a:gd name="T62" fmla="*/ 0 w 346"/>
                <a:gd name="T63" fmla="*/ 231 h 367"/>
                <a:gd name="T64" fmla="*/ 5 w 346"/>
                <a:gd name="T65" fmla="*/ 261 h 367"/>
                <a:gd name="T66" fmla="*/ 15 w 346"/>
                <a:gd name="T67" fmla="*/ 281 h 367"/>
                <a:gd name="T68" fmla="*/ 40 w 346"/>
                <a:gd name="T69" fmla="*/ 301 h 367"/>
                <a:gd name="T70" fmla="*/ 70 w 346"/>
                <a:gd name="T71" fmla="*/ 306 h 367"/>
                <a:gd name="T72" fmla="*/ 105 w 346"/>
                <a:gd name="T73" fmla="*/ 306 h 367"/>
                <a:gd name="T74" fmla="*/ 105 w 346"/>
                <a:gd name="T75" fmla="*/ 30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" h="367">
                  <a:moveTo>
                    <a:pt x="105" y="306"/>
                  </a:moveTo>
                  <a:lnTo>
                    <a:pt x="105" y="306"/>
                  </a:lnTo>
                  <a:lnTo>
                    <a:pt x="105" y="321"/>
                  </a:lnTo>
                  <a:lnTo>
                    <a:pt x="110" y="331"/>
                  </a:lnTo>
                  <a:lnTo>
                    <a:pt x="115" y="346"/>
                  </a:lnTo>
                  <a:lnTo>
                    <a:pt x="125" y="357"/>
                  </a:lnTo>
                  <a:lnTo>
                    <a:pt x="145" y="367"/>
                  </a:lnTo>
                  <a:lnTo>
                    <a:pt x="165" y="367"/>
                  </a:lnTo>
                  <a:lnTo>
                    <a:pt x="195" y="362"/>
                  </a:lnTo>
                  <a:lnTo>
                    <a:pt x="195" y="362"/>
                  </a:lnTo>
                  <a:lnTo>
                    <a:pt x="210" y="351"/>
                  </a:lnTo>
                  <a:lnTo>
                    <a:pt x="220" y="341"/>
                  </a:lnTo>
                  <a:lnTo>
                    <a:pt x="230" y="326"/>
                  </a:lnTo>
                  <a:lnTo>
                    <a:pt x="241" y="306"/>
                  </a:lnTo>
                  <a:lnTo>
                    <a:pt x="256" y="266"/>
                  </a:lnTo>
                  <a:lnTo>
                    <a:pt x="266" y="211"/>
                  </a:lnTo>
                  <a:lnTo>
                    <a:pt x="276" y="156"/>
                  </a:lnTo>
                  <a:lnTo>
                    <a:pt x="291" y="101"/>
                  </a:lnTo>
                  <a:lnTo>
                    <a:pt x="316" y="45"/>
                  </a:lnTo>
                  <a:lnTo>
                    <a:pt x="326" y="25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16" y="5"/>
                  </a:lnTo>
                  <a:lnTo>
                    <a:pt x="246" y="25"/>
                  </a:lnTo>
                  <a:lnTo>
                    <a:pt x="200" y="40"/>
                  </a:lnTo>
                  <a:lnTo>
                    <a:pt x="150" y="66"/>
                  </a:lnTo>
                  <a:lnTo>
                    <a:pt x="105" y="91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25" y="161"/>
                  </a:lnTo>
                  <a:lnTo>
                    <a:pt x="5" y="196"/>
                  </a:lnTo>
                  <a:lnTo>
                    <a:pt x="0" y="231"/>
                  </a:lnTo>
                  <a:lnTo>
                    <a:pt x="5" y="261"/>
                  </a:lnTo>
                  <a:lnTo>
                    <a:pt x="15" y="281"/>
                  </a:lnTo>
                  <a:lnTo>
                    <a:pt x="40" y="301"/>
                  </a:lnTo>
                  <a:lnTo>
                    <a:pt x="70" y="306"/>
                  </a:lnTo>
                  <a:lnTo>
                    <a:pt x="105" y="306"/>
                  </a:lnTo>
                  <a:lnTo>
                    <a:pt x="105" y="30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5" name="Freeform 38"/>
            <p:cNvSpPr>
              <a:spLocks/>
            </p:cNvSpPr>
            <p:nvPr/>
          </p:nvSpPr>
          <p:spPr bwMode="auto">
            <a:xfrm>
              <a:off x="5767388" y="3295650"/>
              <a:ext cx="406400" cy="501650"/>
            </a:xfrm>
            <a:custGeom>
              <a:avLst/>
              <a:gdLst>
                <a:gd name="T0" fmla="*/ 256 w 256"/>
                <a:gd name="T1" fmla="*/ 0 h 316"/>
                <a:gd name="T2" fmla="*/ 256 w 256"/>
                <a:gd name="T3" fmla="*/ 0 h 316"/>
                <a:gd name="T4" fmla="*/ 206 w 256"/>
                <a:gd name="T5" fmla="*/ 20 h 316"/>
                <a:gd name="T6" fmla="*/ 166 w 256"/>
                <a:gd name="T7" fmla="*/ 45 h 316"/>
                <a:gd name="T8" fmla="*/ 125 w 256"/>
                <a:gd name="T9" fmla="*/ 76 h 316"/>
                <a:gd name="T10" fmla="*/ 90 w 256"/>
                <a:gd name="T11" fmla="*/ 116 h 316"/>
                <a:gd name="T12" fmla="*/ 90 w 256"/>
                <a:gd name="T13" fmla="*/ 116 h 316"/>
                <a:gd name="T14" fmla="*/ 60 w 256"/>
                <a:gd name="T15" fmla="*/ 161 h 316"/>
                <a:gd name="T16" fmla="*/ 35 w 256"/>
                <a:gd name="T17" fmla="*/ 206 h 316"/>
                <a:gd name="T18" fmla="*/ 15 w 256"/>
                <a:gd name="T19" fmla="*/ 256 h 316"/>
                <a:gd name="T20" fmla="*/ 0 w 256"/>
                <a:gd name="T21" fmla="*/ 311 h 316"/>
                <a:gd name="T22" fmla="*/ 0 w 256"/>
                <a:gd name="T23" fmla="*/ 311 h 316"/>
                <a:gd name="T24" fmla="*/ 5 w 256"/>
                <a:gd name="T25" fmla="*/ 311 h 316"/>
                <a:gd name="T26" fmla="*/ 5 w 256"/>
                <a:gd name="T27" fmla="*/ 316 h 316"/>
                <a:gd name="T28" fmla="*/ 10 w 256"/>
                <a:gd name="T29" fmla="*/ 311 h 316"/>
                <a:gd name="T30" fmla="*/ 15 w 256"/>
                <a:gd name="T31" fmla="*/ 311 h 316"/>
                <a:gd name="T32" fmla="*/ 15 w 256"/>
                <a:gd name="T33" fmla="*/ 311 h 316"/>
                <a:gd name="T34" fmla="*/ 30 w 256"/>
                <a:gd name="T35" fmla="*/ 261 h 316"/>
                <a:gd name="T36" fmla="*/ 50 w 256"/>
                <a:gd name="T37" fmla="*/ 216 h 316"/>
                <a:gd name="T38" fmla="*/ 75 w 256"/>
                <a:gd name="T39" fmla="*/ 171 h 316"/>
                <a:gd name="T40" fmla="*/ 100 w 256"/>
                <a:gd name="T41" fmla="*/ 131 h 316"/>
                <a:gd name="T42" fmla="*/ 130 w 256"/>
                <a:gd name="T43" fmla="*/ 91 h 316"/>
                <a:gd name="T44" fmla="*/ 166 w 256"/>
                <a:gd name="T45" fmla="*/ 55 h 316"/>
                <a:gd name="T46" fmla="*/ 206 w 256"/>
                <a:gd name="T47" fmla="*/ 25 h 316"/>
                <a:gd name="T48" fmla="*/ 256 w 256"/>
                <a:gd name="T49" fmla="*/ 5 h 316"/>
                <a:gd name="T50" fmla="*/ 256 w 256"/>
                <a:gd name="T51" fmla="*/ 5 h 316"/>
                <a:gd name="T52" fmla="*/ 256 w 256"/>
                <a:gd name="T53" fmla="*/ 0 h 316"/>
                <a:gd name="T54" fmla="*/ 256 w 25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316">
                  <a:moveTo>
                    <a:pt x="256" y="0"/>
                  </a:moveTo>
                  <a:lnTo>
                    <a:pt x="256" y="0"/>
                  </a:lnTo>
                  <a:lnTo>
                    <a:pt x="206" y="20"/>
                  </a:lnTo>
                  <a:lnTo>
                    <a:pt x="166" y="45"/>
                  </a:lnTo>
                  <a:lnTo>
                    <a:pt x="125" y="76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60" y="161"/>
                  </a:lnTo>
                  <a:lnTo>
                    <a:pt x="35" y="206"/>
                  </a:lnTo>
                  <a:lnTo>
                    <a:pt x="15" y="256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5" y="311"/>
                  </a:lnTo>
                  <a:lnTo>
                    <a:pt x="5" y="316"/>
                  </a:lnTo>
                  <a:lnTo>
                    <a:pt x="10" y="311"/>
                  </a:lnTo>
                  <a:lnTo>
                    <a:pt x="15" y="311"/>
                  </a:lnTo>
                  <a:lnTo>
                    <a:pt x="15" y="311"/>
                  </a:lnTo>
                  <a:lnTo>
                    <a:pt x="30" y="261"/>
                  </a:lnTo>
                  <a:lnTo>
                    <a:pt x="50" y="216"/>
                  </a:lnTo>
                  <a:lnTo>
                    <a:pt x="75" y="171"/>
                  </a:lnTo>
                  <a:lnTo>
                    <a:pt x="100" y="131"/>
                  </a:lnTo>
                  <a:lnTo>
                    <a:pt x="130" y="91"/>
                  </a:lnTo>
                  <a:lnTo>
                    <a:pt x="166" y="55"/>
                  </a:lnTo>
                  <a:lnTo>
                    <a:pt x="206" y="25"/>
                  </a:lnTo>
                  <a:lnTo>
                    <a:pt x="256" y="5"/>
                  </a:lnTo>
                  <a:lnTo>
                    <a:pt x="256" y="5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6" name="Freeform 39"/>
            <p:cNvSpPr>
              <a:spLocks/>
            </p:cNvSpPr>
            <p:nvPr/>
          </p:nvSpPr>
          <p:spPr bwMode="auto">
            <a:xfrm>
              <a:off x="5799138" y="3646488"/>
              <a:ext cx="247650" cy="39688"/>
            </a:xfrm>
            <a:custGeom>
              <a:avLst/>
              <a:gdLst>
                <a:gd name="T0" fmla="*/ 5 w 156"/>
                <a:gd name="T1" fmla="*/ 25 h 25"/>
                <a:gd name="T2" fmla="*/ 5 w 156"/>
                <a:gd name="T3" fmla="*/ 25 h 25"/>
                <a:gd name="T4" fmla="*/ 45 w 156"/>
                <a:gd name="T5" fmla="*/ 25 h 25"/>
                <a:gd name="T6" fmla="*/ 80 w 156"/>
                <a:gd name="T7" fmla="*/ 20 h 25"/>
                <a:gd name="T8" fmla="*/ 115 w 156"/>
                <a:gd name="T9" fmla="*/ 15 h 25"/>
                <a:gd name="T10" fmla="*/ 156 w 156"/>
                <a:gd name="T11" fmla="*/ 0 h 25"/>
                <a:gd name="T12" fmla="*/ 156 w 156"/>
                <a:gd name="T13" fmla="*/ 0 h 25"/>
                <a:gd name="T14" fmla="*/ 156 w 156"/>
                <a:gd name="T15" fmla="*/ 0 h 25"/>
                <a:gd name="T16" fmla="*/ 156 w 156"/>
                <a:gd name="T17" fmla="*/ 0 h 25"/>
                <a:gd name="T18" fmla="*/ 120 w 156"/>
                <a:gd name="T19" fmla="*/ 10 h 25"/>
                <a:gd name="T20" fmla="*/ 80 w 156"/>
                <a:gd name="T21" fmla="*/ 15 h 25"/>
                <a:gd name="T22" fmla="*/ 40 w 156"/>
                <a:gd name="T23" fmla="*/ 20 h 25"/>
                <a:gd name="T24" fmla="*/ 5 w 156"/>
                <a:gd name="T25" fmla="*/ 15 h 25"/>
                <a:gd name="T26" fmla="*/ 5 w 156"/>
                <a:gd name="T27" fmla="*/ 15 h 25"/>
                <a:gd name="T28" fmla="*/ 0 w 156"/>
                <a:gd name="T29" fmla="*/ 20 h 25"/>
                <a:gd name="T30" fmla="*/ 5 w 156"/>
                <a:gd name="T31" fmla="*/ 25 h 25"/>
                <a:gd name="T32" fmla="*/ 5 w 156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5">
                  <a:moveTo>
                    <a:pt x="5" y="25"/>
                  </a:moveTo>
                  <a:lnTo>
                    <a:pt x="5" y="25"/>
                  </a:lnTo>
                  <a:lnTo>
                    <a:pt x="45" y="25"/>
                  </a:lnTo>
                  <a:lnTo>
                    <a:pt x="80" y="20"/>
                  </a:lnTo>
                  <a:lnTo>
                    <a:pt x="115" y="15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20" y="10"/>
                  </a:lnTo>
                  <a:lnTo>
                    <a:pt x="80" y="15"/>
                  </a:lnTo>
                  <a:lnTo>
                    <a:pt x="4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7" name="Freeform 40"/>
            <p:cNvSpPr>
              <a:spLocks/>
            </p:cNvSpPr>
            <p:nvPr/>
          </p:nvSpPr>
          <p:spPr bwMode="auto">
            <a:xfrm>
              <a:off x="5878513" y="3479800"/>
              <a:ext cx="184150" cy="63500"/>
            </a:xfrm>
            <a:custGeom>
              <a:avLst/>
              <a:gdLst>
                <a:gd name="T0" fmla="*/ 0 w 116"/>
                <a:gd name="T1" fmla="*/ 40 h 40"/>
                <a:gd name="T2" fmla="*/ 0 w 116"/>
                <a:gd name="T3" fmla="*/ 40 h 40"/>
                <a:gd name="T4" fmla="*/ 60 w 116"/>
                <a:gd name="T5" fmla="*/ 30 h 40"/>
                <a:gd name="T6" fmla="*/ 91 w 116"/>
                <a:gd name="T7" fmla="*/ 20 h 40"/>
                <a:gd name="T8" fmla="*/ 116 w 116"/>
                <a:gd name="T9" fmla="*/ 5 h 40"/>
                <a:gd name="T10" fmla="*/ 116 w 116"/>
                <a:gd name="T11" fmla="*/ 5 h 40"/>
                <a:gd name="T12" fmla="*/ 116 w 116"/>
                <a:gd name="T13" fmla="*/ 0 h 40"/>
                <a:gd name="T14" fmla="*/ 116 w 116"/>
                <a:gd name="T15" fmla="*/ 0 h 40"/>
                <a:gd name="T16" fmla="*/ 86 w 116"/>
                <a:gd name="T17" fmla="*/ 10 h 40"/>
                <a:gd name="T18" fmla="*/ 55 w 116"/>
                <a:gd name="T19" fmla="*/ 20 h 40"/>
                <a:gd name="T20" fmla="*/ 25 w 116"/>
                <a:gd name="T21" fmla="*/ 25 h 40"/>
                <a:gd name="T22" fmla="*/ 0 w 116"/>
                <a:gd name="T23" fmla="*/ 40 h 40"/>
                <a:gd name="T24" fmla="*/ 0 w 116"/>
                <a:gd name="T25" fmla="*/ 40 h 40"/>
                <a:gd name="T26" fmla="*/ 0 w 116"/>
                <a:gd name="T27" fmla="*/ 40 h 40"/>
                <a:gd name="T28" fmla="*/ 0 w 116"/>
                <a:gd name="T2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0">
                  <a:moveTo>
                    <a:pt x="0" y="40"/>
                  </a:moveTo>
                  <a:lnTo>
                    <a:pt x="0" y="40"/>
                  </a:lnTo>
                  <a:lnTo>
                    <a:pt x="60" y="30"/>
                  </a:lnTo>
                  <a:lnTo>
                    <a:pt x="91" y="20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86" y="10"/>
                  </a:lnTo>
                  <a:lnTo>
                    <a:pt x="55" y="20"/>
                  </a:lnTo>
                  <a:lnTo>
                    <a:pt x="25" y="2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8" name="Freeform 41"/>
            <p:cNvSpPr>
              <a:spLocks/>
            </p:cNvSpPr>
            <p:nvPr/>
          </p:nvSpPr>
          <p:spPr bwMode="auto">
            <a:xfrm>
              <a:off x="5815013" y="3424238"/>
              <a:ext cx="39688" cy="158750"/>
            </a:xfrm>
            <a:custGeom>
              <a:avLst/>
              <a:gdLst>
                <a:gd name="T0" fmla="*/ 5 w 25"/>
                <a:gd name="T1" fmla="*/ 0 h 100"/>
                <a:gd name="T2" fmla="*/ 5 w 25"/>
                <a:gd name="T3" fmla="*/ 0 h 100"/>
                <a:gd name="T4" fmla="*/ 0 w 25"/>
                <a:gd name="T5" fmla="*/ 25 h 100"/>
                <a:gd name="T6" fmla="*/ 0 w 25"/>
                <a:gd name="T7" fmla="*/ 55 h 100"/>
                <a:gd name="T8" fmla="*/ 10 w 25"/>
                <a:gd name="T9" fmla="*/ 80 h 100"/>
                <a:gd name="T10" fmla="*/ 20 w 25"/>
                <a:gd name="T11" fmla="*/ 100 h 100"/>
                <a:gd name="T12" fmla="*/ 20 w 25"/>
                <a:gd name="T13" fmla="*/ 100 h 100"/>
                <a:gd name="T14" fmla="*/ 25 w 25"/>
                <a:gd name="T15" fmla="*/ 100 h 100"/>
                <a:gd name="T16" fmla="*/ 25 w 25"/>
                <a:gd name="T17" fmla="*/ 100 h 100"/>
                <a:gd name="T18" fmla="*/ 15 w 25"/>
                <a:gd name="T19" fmla="*/ 75 h 100"/>
                <a:gd name="T20" fmla="*/ 10 w 25"/>
                <a:gd name="T21" fmla="*/ 50 h 100"/>
                <a:gd name="T22" fmla="*/ 5 w 25"/>
                <a:gd name="T23" fmla="*/ 0 h 100"/>
                <a:gd name="T24" fmla="*/ 5 w 25"/>
                <a:gd name="T25" fmla="*/ 0 h 100"/>
                <a:gd name="T26" fmla="*/ 5 w 25"/>
                <a:gd name="T27" fmla="*/ 0 h 100"/>
                <a:gd name="T28" fmla="*/ 5 w 25"/>
                <a:gd name="T29" fmla="*/ 0 h 100"/>
                <a:gd name="T30" fmla="*/ 5 w 25"/>
                <a:gd name="T3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00">
                  <a:moveTo>
                    <a:pt x="5" y="0"/>
                  </a:moveTo>
                  <a:lnTo>
                    <a:pt x="5" y="0"/>
                  </a:lnTo>
                  <a:lnTo>
                    <a:pt x="0" y="25"/>
                  </a:lnTo>
                  <a:lnTo>
                    <a:pt x="0" y="55"/>
                  </a:lnTo>
                  <a:lnTo>
                    <a:pt x="10" y="8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15" y="75"/>
                  </a:lnTo>
                  <a:lnTo>
                    <a:pt x="10" y="5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9" name="Freeform 42"/>
            <p:cNvSpPr>
              <a:spLocks/>
            </p:cNvSpPr>
            <p:nvPr/>
          </p:nvSpPr>
          <p:spPr bwMode="auto">
            <a:xfrm>
              <a:off x="5680075" y="3535363"/>
              <a:ext cx="103188" cy="222250"/>
            </a:xfrm>
            <a:custGeom>
              <a:avLst/>
              <a:gdLst>
                <a:gd name="T0" fmla="*/ 0 w 65"/>
                <a:gd name="T1" fmla="*/ 0 h 140"/>
                <a:gd name="T2" fmla="*/ 0 w 65"/>
                <a:gd name="T3" fmla="*/ 0 h 140"/>
                <a:gd name="T4" fmla="*/ 0 w 65"/>
                <a:gd name="T5" fmla="*/ 20 h 140"/>
                <a:gd name="T6" fmla="*/ 0 w 65"/>
                <a:gd name="T7" fmla="*/ 40 h 140"/>
                <a:gd name="T8" fmla="*/ 15 w 65"/>
                <a:gd name="T9" fmla="*/ 80 h 140"/>
                <a:gd name="T10" fmla="*/ 15 w 65"/>
                <a:gd name="T11" fmla="*/ 80 h 140"/>
                <a:gd name="T12" fmla="*/ 35 w 65"/>
                <a:gd name="T13" fmla="*/ 115 h 140"/>
                <a:gd name="T14" fmla="*/ 50 w 65"/>
                <a:gd name="T15" fmla="*/ 130 h 140"/>
                <a:gd name="T16" fmla="*/ 65 w 65"/>
                <a:gd name="T17" fmla="*/ 140 h 140"/>
                <a:gd name="T18" fmla="*/ 65 w 65"/>
                <a:gd name="T19" fmla="*/ 140 h 140"/>
                <a:gd name="T20" fmla="*/ 65 w 65"/>
                <a:gd name="T21" fmla="*/ 135 h 140"/>
                <a:gd name="T22" fmla="*/ 65 w 65"/>
                <a:gd name="T23" fmla="*/ 135 h 140"/>
                <a:gd name="T24" fmla="*/ 65 w 65"/>
                <a:gd name="T25" fmla="*/ 135 h 140"/>
                <a:gd name="T26" fmla="*/ 45 w 65"/>
                <a:gd name="T27" fmla="*/ 105 h 140"/>
                <a:gd name="T28" fmla="*/ 25 w 65"/>
                <a:gd name="T29" fmla="*/ 75 h 140"/>
                <a:gd name="T30" fmla="*/ 25 w 65"/>
                <a:gd name="T31" fmla="*/ 75 h 140"/>
                <a:gd name="T32" fmla="*/ 10 w 65"/>
                <a:gd name="T33" fmla="*/ 40 h 140"/>
                <a:gd name="T34" fmla="*/ 0 w 65"/>
                <a:gd name="T35" fmla="*/ 0 h 140"/>
                <a:gd name="T36" fmla="*/ 0 w 65"/>
                <a:gd name="T37" fmla="*/ 0 h 140"/>
                <a:gd name="T38" fmla="*/ 0 w 65"/>
                <a:gd name="T39" fmla="*/ 0 h 140"/>
                <a:gd name="T40" fmla="*/ 0 w 65"/>
                <a:gd name="T41" fmla="*/ 0 h 140"/>
                <a:gd name="T42" fmla="*/ 0 w 65"/>
                <a:gd name="T4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4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35" y="115"/>
                  </a:lnTo>
                  <a:lnTo>
                    <a:pt x="50" y="13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45" y="10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10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273432" y="1733123"/>
            <a:ext cx="8456470" cy="393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altLang="ko-KR" sz="2400" b="1" dirty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4353" y="376241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1훈골목대장 R" pitchFamily="18" charset="-127"/>
                <a:ea typeface="1훈골목대장 R" pitchFamily="18" charset="-127"/>
              </a:rPr>
              <a:t>자유학기제</a:t>
            </a:r>
            <a:r>
              <a:rPr lang="ko-KR" altLang="en-US" sz="2800" dirty="0" smtClean="0">
                <a:latin typeface="1훈골목대장 R" pitchFamily="18" charset="-127"/>
                <a:ea typeface="1훈골목대장 R" pitchFamily="18" charset="-127"/>
              </a:rPr>
              <a:t> 운영 프로그램</a:t>
            </a:r>
            <a:endParaRPr lang="ko-KR" altLang="en-US" sz="2800" dirty="0">
              <a:latin typeface="1훈골목대장 R" pitchFamily="18" charset="-127"/>
              <a:ea typeface="1훈골목대장 R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10978" y="1089109"/>
            <a:ext cx="8458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3. 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동아리 프로그램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(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수 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5, 6, 7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교시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)</a:t>
            </a:r>
            <a:endParaRPr lang="ko-KR" altLang="en-US" sz="4000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양재튼튼체B" pitchFamily="18" charset="-127"/>
              <a:ea typeface="양재튼튼체B" pitchFamily="18" charset="-127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428596" y="4429132"/>
            <a:ext cx="8501122" cy="1393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/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(6) </a:t>
            </a:r>
            <a:r>
              <a:rPr lang="ko-KR" altLang="en-US" sz="2800" b="1" dirty="0" err="1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요리공작소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(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김소라 선생님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, </a:t>
            </a:r>
            <a:r>
              <a:rPr lang="ko-KR" altLang="en-US" sz="2800" b="1" dirty="0" err="1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무한상상실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 </a:t>
            </a:r>
            <a:endParaRPr lang="en-US" altLang="ko-KR" sz="2800" b="1" dirty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  <a:p>
            <a:pPr marL="609600" indent="-609600" algn="l"/>
            <a:r>
              <a:rPr lang="en-US" altLang="ko-KR" sz="23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 </a:t>
            </a:r>
            <a:r>
              <a:rPr lang="en-US" altLang="ko-KR" sz="23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</a:t>
            </a:r>
            <a:r>
              <a:rPr lang="en-US" altLang="ko-KR" sz="23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요리 실습하기</a:t>
            </a:r>
            <a:endParaRPr lang="en-US" altLang="ko-KR" sz="2800" b="1" dirty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443945" y="2239799"/>
            <a:ext cx="8501122" cy="1393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/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(5) 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탁구부 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2 (</a:t>
            </a:r>
            <a:r>
              <a:rPr lang="ko-KR" altLang="en-US" sz="2800" b="1" dirty="0" err="1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기드온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선생님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, 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강남탁구장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 </a:t>
            </a:r>
            <a:endParaRPr lang="en-US" altLang="ko-KR" sz="2800" b="1" dirty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  <a:p>
            <a:pPr marL="609600" indent="-609600" algn="l"/>
            <a:r>
              <a:rPr lang="en-US" altLang="ko-KR" sz="23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 </a:t>
            </a:r>
            <a:r>
              <a:rPr lang="en-US" altLang="ko-KR" sz="23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</a:t>
            </a:r>
            <a:r>
              <a:rPr lang="en-US" altLang="ko-KR" sz="23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탁구 </a:t>
            </a:r>
            <a:r>
              <a:rPr lang="ko-KR" altLang="en-US" sz="2800" b="1" dirty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활동하기</a:t>
            </a:r>
            <a:endParaRPr lang="en-US" altLang="ko-KR" sz="2800" b="1" dirty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4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그룹 94"/>
          <p:cNvGrpSpPr/>
          <p:nvPr/>
        </p:nvGrpSpPr>
        <p:grpSpPr>
          <a:xfrm>
            <a:off x="0" y="-465"/>
            <a:ext cx="9144001" cy="1112840"/>
            <a:chOff x="0" y="-465"/>
            <a:chExt cx="9144001" cy="1112840"/>
          </a:xfrm>
        </p:grpSpPr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sp>
        <p:nvSpPr>
          <p:cNvPr id="63" name="Freeform 37"/>
          <p:cNvSpPr>
            <a:spLocks/>
          </p:cNvSpPr>
          <p:nvPr/>
        </p:nvSpPr>
        <p:spPr bwMode="auto">
          <a:xfrm rot="460187">
            <a:off x="229894" y="309622"/>
            <a:ext cx="514102" cy="545306"/>
          </a:xfrm>
          <a:custGeom>
            <a:avLst/>
            <a:gdLst>
              <a:gd name="T0" fmla="*/ 105 w 346"/>
              <a:gd name="T1" fmla="*/ 306 h 367"/>
              <a:gd name="T2" fmla="*/ 105 w 346"/>
              <a:gd name="T3" fmla="*/ 306 h 367"/>
              <a:gd name="T4" fmla="*/ 105 w 346"/>
              <a:gd name="T5" fmla="*/ 321 h 367"/>
              <a:gd name="T6" fmla="*/ 110 w 346"/>
              <a:gd name="T7" fmla="*/ 331 h 367"/>
              <a:gd name="T8" fmla="*/ 115 w 346"/>
              <a:gd name="T9" fmla="*/ 346 h 367"/>
              <a:gd name="T10" fmla="*/ 125 w 346"/>
              <a:gd name="T11" fmla="*/ 357 h 367"/>
              <a:gd name="T12" fmla="*/ 145 w 346"/>
              <a:gd name="T13" fmla="*/ 367 h 367"/>
              <a:gd name="T14" fmla="*/ 165 w 346"/>
              <a:gd name="T15" fmla="*/ 367 h 367"/>
              <a:gd name="T16" fmla="*/ 195 w 346"/>
              <a:gd name="T17" fmla="*/ 362 h 367"/>
              <a:gd name="T18" fmla="*/ 195 w 346"/>
              <a:gd name="T19" fmla="*/ 362 h 367"/>
              <a:gd name="T20" fmla="*/ 210 w 346"/>
              <a:gd name="T21" fmla="*/ 351 h 367"/>
              <a:gd name="T22" fmla="*/ 220 w 346"/>
              <a:gd name="T23" fmla="*/ 341 h 367"/>
              <a:gd name="T24" fmla="*/ 230 w 346"/>
              <a:gd name="T25" fmla="*/ 326 h 367"/>
              <a:gd name="T26" fmla="*/ 241 w 346"/>
              <a:gd name="T27" fmla="*/ 306 h 367"/>
              <a:gd name="T28" fmla="*/ 256 w 346"/>
              <a:gd name="T29" fmla="*/ 266 h 367"/>
              <a:gd name="T30" fmla="*/ 266 w 346"/>
              <a:gd name="T31" fmla="*/ 211 h 367"/>
              <a:gd name="T32" fmla="*/ 276 w 346"/>
              <a:gd name="T33" fmla="*/ 156 h 367"/>
              <a:gd name="T34" fmla="*/ 291 w 346"/>
              <a:gd name="T35" fmla="*/ 101 h 367"/>
              <a:gd name="T36" fmla="*/ 316 w 346"/>
              <a:gd name="T37" fmla="*/ 45 h 367"/>
              <a:gd name="T38" fmla="*/ 326 w 346"/>
              <a:gd name="T39" fmla="*/ 25 h 367"/>
              <a:gd name="T40" fmla="*/ 346 w 346"/>
              <a:gd name="T41" fmla="*/ 0 h 367"/>
              <a:gd name="T42" fmla="*/ 346 w 346"/>
              <a:gd name="T43" fmla="*/ 0 h 367"/>
              <a:gd name="T44" fmla="*/ 316 w 346"/>
              <a:gd name="T45" fmla="*/ 5 h 367"/>
              <a:gd name="T46" fmla="*/ 246 w 346"/>
              <a:gd name="T47" fmla="*/ 25 h 367"/>
              <a:gd name="T48" fmla="*/ 200 w 346"/>
              <a:gd name="T49" fmla="*/ 40 h 367"/>
              <a:gd name="T50" fmla="*/ 150 w 346"/>
              <a:gd name="T51" fmla="*/ 66 h 367"/>
              <a:gd name="T52" fmla="*/ 105 w 346"/>
              <a:gd name="T53" fmla="*/ 91 h 367"/>
              <a:gd name="T54" fmla="*/ 60 w 346"/>
              <a:gd name="T55" fmla="*/ 126 h 367"/>
              <a:gd name="T56" fmla="*/ 60 w 346"/>
              <a:gd name="T57" fmla="*/ 126 h 367"/>
              <a:gd name="T58" fmla="*/ 25 w 346"/>
              <a:gd name="T59" fmla="*/ 161 h 367"/>
              <a:gd name="T60" fmla="*/ 5 w 346"/>
              <a:gd name="T61" fmla="*/ 196 h 367"/>
              <a:gd name="T62" fmla="*/ 0 w 346"/>
              <a:gd name="T63" fmla="*/ 231 h 367"/>
              <a:gd name="T64" fmla="*/ 5 w 346"/>
              <a:gd name="T65" fmla="*/ 261 h 367"/>
              <a:gd name="T66" fmla="*/ 15 w 346"/>
              <a:gd name="T67" fmla="*/ 281 h 367"/>
              <a:gd name="T68" fmla="*/ 40 w 346"/>
              <a:gd name="T69" fmla="*/ 301 h 367"/>
              <a:gd name="T70" fmla="*/ 70 w 346"/>
              <a:gd name="T71" fmla="*/ 306 h 367"/>
              <a:gd name="T72" fmla="*/ 105 w 346"/>
              <a:gd name="T73" fmla="*/ 306 h 367"/>
              <a:gd name="T74" fmla="*/ 105 w 346"/>
              <a:gd name="T75" fmla="*/ 30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6" h="367">
                <a:moveTo>
                  <a:pt x="105" y="306"/>
                </a:moveTo>
                <a:lnTo>
                  <a:pt x="105" y="306"/>
                </a:lnTo>
                <a:lnTo>
                  <a:pt x="105" y="321"/>
                </a:lnTo>
                <a:lnTo>
                  <a:pt x="110" y="331"/>
                </a:lnTo>
                <a:lnTo>
                  <a:pt x="115" y="346"/>
                </a:lnTo>
                <a:lnTo>
                  <a:pt x="125" y="357"/>
                </a:lnTo>
                <a:lnTo>
                  <a:pt x="145" y="367"/>
                </a:lnTo>
                <a:lnTo>
                  <a:pt x="165" y="367"/>
                </a:lnTo>
                <a:lnTo>
                  <a:pt x="195" y="362"/>
                </a:lnTo>
                <a:lnTo>
                  <a:pt x="195" y="362"/>
                </a:lnTo>
                <a:lnTo>
                  <a:pt x="210" y="351"/>
                </a:lnTo>
                <a:lnTo>
                  <a:pt x="220" y="341"/>
                </a:lnTo>
                <a:lnTo>
                  <a:pt x="230" y="326"/>
                </a:lnTo>
                <a:lnTo>
                  <a:pt x="241" y="306"/>
                </a:lnTo>
                <a:lnTo>
                  <a:pt x="256" y="266"/>
                </a:lnTo>
                <a:lnTo>
                  <a:pt x="266" y="211"/>
                </a:lnTo>
                <a:lnTo>
                  <a:pt x="276" y="156"/>
                </a:lnTo>
                <a:lnTo>
                  <a:pt x="291" y="101"/>
                </a:lnTo>
                <a:lnTo>
                  <a:pt x="316" y="45"/>
                </a:lnTo>
                <a:lnTo>
                  <a:pt x="326" y="25"/>
                </a:lnTo>
                <a:lnTo>
                  <a:pt x="346" y="0"/>
                </a:lnTo>
                <a:lnTo>
                  <a:pt x="346" y="0"/>
                </a:lnTo>
                <a:lnTo>
                  <a:pt x="316" y="5"/>
                </a:lnTo>
                <a:lnTo>
                  <a:pt x="246" y="25"/>
                </a:lnTo>
                <a:lnTo>
                  <a:pt x="200" y="40"/>
                </a:lnTo>
                <a:lnTo>
                  <a:pt x="150" y="66"/>
                </a:lnTo>
                <a:lnTo>
                  <a:pt x="105" y="91"/>
                </a:lnTo>
                <a:lnTo>
                  <a:pt x="60" y="126"/>
                </a:lnTo>
                <a:lnTo>
                  <a:pt x="60" y="126"/>
                </a:lnTo>
                <a:lnTo>
                  <a:pt x="25" y="161"/>
                </a:lnTo>
                <a:lnTo>
                  <a:pt x="5" y="196"/>
                </a:lnTo>
                <a:lnTo>
                  <a:pt x="0" y="231"/>
                </a:lnTo>
                <a:lnTo>
                  <a:pt x="5" y="261"/>
                </a:lnTo>
                <a:lnTo>
                  <a:pt x="15" y="281"/>
                </a:lnTo>
                <a:lnTo>
                  <a:pt x="40" y="301"/>
                </a:lnTo>
                <a:lnTo>
                  <a:pt x="70" y="306"/>
                </a:lnTo>
                <a:lnTo>
                  <a:pt x="105" y="306"/>
                </a:lnTo>
                <a:lnTo>
                  <a:pt x="105" y="306"/>
                </a:lnTo>
                <a:close/>
              </a:path>
            </a:pathLst>
          </a:custGeom>
          <a:solidFill>
            <a:srgbClr val="A2C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64" name="그룹 1063"/>
          <p:cNvGrpSpPr/>
          <p:nvPr/>
        </p:nvGrpSpPr>
        <p:grpSpPr>
          <a:xfrm>
            <a:off x="8016698" y="5282765"/>
            <a:ext cx="1121908" cy="1652406"/>
            <a:chOff x="4716463" y="3295650"/>
            <a:chExt cx="2309812" cy="3402013"/>
          </a:xfrm>
        </p:grpSpPr>
        <p:sp>
          <p:nvSpPr>
            <p:cNvPr id="1028" name="Freeform 11"/>
            <p:cNvSpPr>
              <a:spLocks/>
            </p:cNvSpPr>
            <p:nvPr/>
          </p:nvSpPr>
          <p:spPr bwMode="auto">
            <a:xfrm>
              <a:off x="4740275" y="4633913"/>
              <a:ext cx="1098550" cy="733425"/>
            </a:xfrm>
            <a:custGeom>
              <a:avLst/>
              <a:gdLst>
                <a:gd name="T0" fmla="*/ 582 w 692"/>
                <a:gd name="T1" fmla="*/ 326 h 462"/>
                <a:gd name="T2" fmla="*/ 582 w 692"/>
                <a:gd name="T3" fmla="*/ 326 h 462"/>
                <a:gd name="T4" fmla="*/ 587 w 692"/>
                <a:gd name="T5" fmla="*/ 346 h 462"/>
                <a:gd name="T6" fmla="*/ 592 w 692"/>
                <a:gd name="T7" fmla="*/ 366 h 462"/>
                <a:gd name="T8" fmla="*/ 592 w 692"/>
                <a:gd name="T9" fmla="*/ 386 h 462"/>
                <a:gd name="T10" fmla="*/ 582 w 692"/>
                <a:gd name="T11" fmla="*/ 412 h 462"/>
                <a:gd name="T12" fmla="*/ 562 w 692"/>
                <a:gd name="T13" fmla="*/ 437 h 462"/>
                <a:gd name="T14" fmla="*/ 552 w 692"/>
                <a:gd name="T15" fmla="*/ 447 h 462"/>
                <a:gd name="T16" fmla="*/ 532 w 692"/>
                <a:gd name="T17" fmla="*/ 452 h 462"/>
                <a:gd name="T18" fmla="*/ 512 w 692"/>
                <a:gd name="T19" fmla="*/ 462 h 462"/>
                <a:gd name="T20" fmla="*/ 487 w 692"/>
                <a:gd name="T21" fmla="*/ 462 h 462"/>
                <a:gd name="T22" fmla="*/ 487 w 692"/>
                <a:gd name="T23" fmla="*/ 462 h 462"/>
                <a:gd name="T24" fmla="*/ 456 w 692"/>
                <a:gd name="T25" fmla="*/ 462 h 462"/>
                <a:gd name="T26" fmla="*/ 431 w 692"/>
                <a:gd name="T27" fmla="*/ 452 h 462"/>
                <a:gd name="T28" fmla="*/ 406 w 692"/>
                <a:gd name="T29" fmla="*/ 437 h 462"/>
                <a:gd name="T30" fmla="*/ 381 w 692"/>
                <a:gd name="T31" fmla="*/ 417 h 462"/>
                <a:gd name="T32" fmla="*/ 326 w 692"/>
                <a:gd name="T33" fmla="*/ 361 h 462"/>
                <a:gd name="T34" fmla="*/ 271 w 692"/>
                <a:gd name="T35" fmla="*/ 291 h 462"/>
                <a:gd name="T36" fmla="*/ 216 w 692"/>
                <a:gd name="T37" fmla="*/ 216 h 462"/>
                <a:gd name="T38" fmla="*/ 150 w 692"/>
                <a:gd name="T39" fmla="*/ 141 h 462"/>
                <a:gd name="T40" fmla="*/ 115 w 692"/>
                <a:gd name="T41" fmla="*/ 111 h 462"/>
                <a:gd name="T42" fmla="*/ 80 w 692"/>
                <a:gd name="T43" fmla="*/ 80 h 462"/>
                <a:gd name="T44" fmla="*/ 40 w 692"/>
                <a:gd name="T45" fmla="*/ 50 h 462"/>
                <a:gd name="T46" fmla="*/ 0 w 692"/>
                <a:gd name="T47" fmla="*/ 30 h 462"/>
                <a:gd name="T48" fmla="*/ 0 w 692"/>
                <a:gd name="T49" fmla="*/ 30 h 462"/>
                <a:gd name="T50" fmla="*/ 45 w 692"/>
                <a:gd name="T51" fmla="*/ 20 h 462"/>
                <a:gd name="T52" fmla="*/ 95 w 692"/>
                <a:gd name="T53" fmla="*/ 10 h 462"/>
                <a:gd name="T54" fmla="*/ 166 w 692"/>
                <a:gd name="T55" fmla="*/ 5 h 462"/>
                <a:gd name="T56" fmla="*/ 241 w 692"/>
                <a:gd name="T57" fmla="*/ 0 h 462"/>
                <a:gd name="T58" fmla="*/ 326 w 692"/>
                <a:gd name="T59" fmla="*/ 0 h 462"/>
                <a:gd name="T60" fmla="*/ 416 w 692"/>
                <a:gd name="T61" fmla="*/ 10 h 462"/>
                <a:gd name="T62" fmla="*/ 461 w 692"/>
                <a:gd name="T63" fmla="*/ 20 h 462"/>
                <a:gd name="T64" fmla="*/ 507 w 692"/>
                <a:gd name="T65" fmla="*/ 30 h 462"/>
                <a:gd name="T66" fmla="*/ 507 w 692"/>
                <a:gd name="T67" fmla="*/ 30 h 462"/>
                <a:gd name="T68" fmla="*/ 552 w 692"/>
                <a:gd name="T69" fmla="*/ 45 h 462"/>
                <a:gd name="T70" fmla="*/ 587 w 692"/>
                <a:gd name="T71" fmla="*/ 60 h 462"/>
                <a:gd name="T72" fmla="*/ 617 w 692"/>
                <a:gd name="T73" fmla="*/ 80 h 462"/>
                <a:gd name="T74" fmla="*/ 642 w 692"/>
                <a:gd name="T75" fmla="*/ 100 h 462"/>
                <a:gd name="T76" fmla="*/ 662 w 692"/>
                <a:gd name="T77" fmla="*/ 121 h 462"/>
                <a:gd name="T78" fmla="*/ 677 w 692"/>
                <a:gd name="T79" fmla="*/ 146 h 462"/>
                <a:gd name="T80" fmla="*/ 687 w 692"/>
                <a:gd name="T81" fmla="*/ 171 h 462"/>
                <a:gd name="T82" fmla="*/ 692 w 692"/>
                <a:gd name="T83" fmla="*/ 191 h 462"/>
                <a:gd name="T84" fmla="*/ 692 w 692"/>
                <a:gd name="T85" fmla="*/ 216 h 462"/>
                <a:gd name="T86" fmla="*/ 687 w 692"/>
                <a:gd name="T87" fmla="*/ 236 h 462"/>
                <a:gd name="T88" fmla="*/ 682 w 692"/>
                <a:gd name="T89" fmla="*/ 256 h 462"/>
                <a:gd name="T90" fmla="*/ 667 w 692"/>
                <a:gd name="T91" fmla="*/ 276 h 462"/>
                <a:gd name="T92" fmla="*/ 652 w 692"/>
                <a:gd name="T93" fmla="*/ 291 h 462"/>
                <a:gd name="T94" fmla="*/ 632 w 692"/>
                <a:gd name="T95" fmla="*/ 306 h 462"/>
                <a:gd name="T96" fmla="*/ 607 w 692"/>
                <a:gd name="T97" fmla="*/ 316 h 462"/>
                <a:gd name="T98" fmla="*/ 582 w 692"/>
                <a:gd name="T99" fmla="*/ 326 h 462"/>
                <a:gd name="T100" fmla="*/ 582 w 692"/>
                <a:gd name="T101" fmla="*/ 32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2" h="462">
                  <a:moveTo>
                    <a:pt x="582" y="326"/>
                  </a:moveTo>
                  <a:lnTo>
                    <a:pt x="582" y="326"/>
                  </a:lnTo>
                  <a:lnTo>
                    <a:pt x="587" y="346"/>
                  </a:lnTo>
                  <a:lnTo>
                    <a:pt x="592" y="366"/>
                  </a:lnTo>
                  <a:lnTo>
                    <a:pt x="592" y="386"/>
                  </a:lnTo>
                  <a:lnTo>
                    <a:pt x="582" y="412"/>
                  </a:lnTo>
                  <a:lnTo>
                    <a:pt x="562" y="437"/>
                  </a:lnTo>
                  <a:lnTo>
                    <a:pt x="552" y="447"/>
                  </a:lnTo>
                  <a:lnTo>
                    <a:pt x="532" y="452"/>
                  </a:lnTo>
                  <a:lnTo>
                    <a:pt x="512" y="462"/>
                  </a:lnTo>
                  <a:lnTo>
                    <a:pt x="487" y="462"/>
                  </a:lnTo>
                  <a:lnTo>
                    <a:pt x="487" y="462"/>
                  </a:lnTo>
                  <a:lnTo>
                    <a:pt x="456" y="462"/>
                  </a:lnTo>
                  <a:lnTo>
                    <a:pt x="431" y="452"/>
                  </a:lnTo>
                  <a:lnTo>
                    <a:pt x="406" y="437"/>
                  </a:lnTo>
                  <a:lnTo>
                    <a:pt x="381" y="417"/>
                  </a:lnTo>
                  <a:lnTo>
                    <a:pt x="326" y="361"/>
                  </a:lnTo>
                  <a:lnTo>
                    <a:pt x="271" y="291"/>
                  </a:lnTo>
                  <a:lnTo>
                    <a:pt x="216" y="216"/>
                  </a:lnTo>
                  <a:lnTo>
                    <a:pt x="150" y="141"/>
                  </a:lnTo>
                  <a:lnTo>
                    <a:pt x="115" y="111"/>
                  </a:lnTo>
                  <a:lnTo>
                    <a:pt x="80" y="80"/>
                  </a:lnTo>
                  <a:lnTo>
                    <a:pt x="40" y="5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5" y="20"/>
                  </a:lnTo>
                  <a:lnTo>
                    <a:pt x="95" y="10"/>
                  </a:lnTo>
                  <a:lnTo>
                    <a:pt x="166" y="5"/>
                  </a:lnTo>
                  <a:lnTo>
                    <a:pt x="241" y="0"/>
                  </a:lnTo>
                  <a:lnTo>
                    <a:pt x="326" y="0"/>
                  </a:lnTo>
                  <a:lnTo>
                    <a:pt x="416" y="10"/>
                  </a:lnTo>
                  <a:lnTo>
                    <a:pt x="461" y="20"/>
                  </a:lnTo>
                  <a:lnTo>
                    <a:pt x="507" y="30"/>
                  </a:lnTo>
                  <a:lnTo>
                    <a:pt x="507" y="30"/>
                  </a:lnTo>
                  <a:lnTo>
                    <a:pt x="552" y="45"/>
                  </a:lnTo>
                  <a:lnTo>
                    <a:pt x="587" y="60"/>
                  </a:lnTo>
                  <a:lnTo>
                    <a:pt x="617" y="80"/>
                  </a:lnTo>
                  <a:lnTo>
                    <a:pt x="642" y="100"/>
                  </a:lnTo>
                  <a:lnTo>
                    <a:pt x="662" y="121"/>
                  </a:lnTo>
                  <a:lnTo>
                    <a:pt x="677" y="146"/>
                  </a:lnTo>
                  <a:lnTo>
                    <a:pt x="687" y="171"/>
                  </a:lnTo>
                  <a:lnTo>
                    <a:pt x="692" y="191"/>
                  </a:lnTo>
                  <a:lnTo>
                    <a:pt x="692" y="216"/>
                  </a:lnTo>
                  <a:lnTo>
                    <a:pt x="687" y="236"/>
                  </a:lnTo>
                  <a:lnTo>
                    <a:pt x="682" y="256"/>
                  </a:lnTo>
                  <a:lnTo>
                    <a:pt x="667" y="276"/>
                  </a:lnTo>
                  <a:lnTo>
                    <a:pt x="652" y="291"/>
                  </a:lnTo>
                  <a:lnTo>
                    <a:pt x="632" y="306"/>
                  </a:lnTo>
                  <a:lnTo>
                    <a:pt x="607" y="316"/>
                  </a:lnTo>
                  <a:lnTo>
                    <a:pt x="582" y="326"/>
                  </a:lnTo>
                  <a:lnTo>
                    <a:pt x="582" y="32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9" name="Freeform 12"/>
            <p:cNvSpPr>
              <a:spLocks/>
            </p:cNvSpPr>
            <p:nvPr/>
          </p:nvSpPr>
          <p:spPr bwMode="auto">
            <a:xfrm>
              <a:off x="4740275" y="4673600"/>
              <a:ext cx="1154113" cy="804863"/>
            </a:xfrm>
            <a:custGeom>
              <a:avLst/>
              <a:gdLst>
                <a:gd name="T0" fmla="*/ 0 w 727"/>
                <a:gd name="T1" fmla="*/ 10 h 507"/>
                <a:gd name="T2" fmla="*/ 0 w 727"/>
                <a:gd name="T3" fmla="*/ 10 h 507"/>
                <a:gd name="T4" fmla="*/ 50 w 727"/>
                <a:gd name="T5" fmla="*/ 5 h 507"/>
                <a:gd name="T6" fmla="*/ 95 w 727"/>
                <a:gd name="T7" fmla="*/ 10 h 507"/>
                <a:gd name="T8" fmla="*/ 145 w 727"/>
                <a:gd name="T9" fmla="*/ 20 h 507"/>
                <a:gd name="T10" fmla="*/ 196 w 727"/>
                <a:gd name="T11" fmla="*/ 35 h 507"/>
                <a:gd name="T12" fmla="*/ 246 w 727"/>
                <a:gd name="T13" fmla="*/ 50 h 507"/>
                <a:gd name="T14" fmla="*/ 291 w 727"/>
                <a:gd name="T15" fmla="*/ 70 h 507"/>
                <a:gd name="T16" fmla="*/ 376 w 727"/>
                <a:gd name="T17" fmla="*/ 116 h 507"/>
                <a:gd name="T18" fmla="*/ 376 w 727"/>
                <a:gd name="T19" fmla="*/ 116 h 507"/>
                <a:gd name="T20" fmla="*/ 426 w 727"/>
                <a:gd name="T21" fmla="*/ 151 h 507"/>
                <a:gd name="T22" fmla="*/ 477 w 727"/>
                <a:gd name="T23" fmla="*/ 186 h 507"/>
                <a:gd name="T24" fmla="*/ 517 w 727"/>
                <a:gd name="T25" fmla="*/ 226 h 507"/>
                <a:gd name="T26" fmla="*/ 562 w 727"/>
                <a:gd name="T27" fmla="*/ 271 h 507"/>
                <a:gd name="T28" fmla="*/ 562 w 727"/>
                <a:gd name="T29" fmla="*/ 271 h 507"/>
                <a:gd name="T30" fmla="*/ 602 w 727"/>
                <a:gd name="T31" fmla="*/ 326 h 507"/>
                <a:gd name="T32" fmla="*/ 642 w 727"/>
                <a:gd name="T33" fmla="*/ 382 h 507"/>
                <a:gd name="T34" fmla="*/ 677 w 727"/>
                <a:gd name="T35" fmla="*/ 442 h 507"/>
                <a:gd name="T36" fmla="*/ 707 w 727"/>
                <a:gd name="T37" fmla="*/ 502 h 507"/>
                <a:gd name="T38" fmla="*/ 707 w 727"/>
                <a:gd name="T39" fmla="*/ 502 h 507"/>
                <a:gd name="T40" fmla="*/ 712 w 727"/>
                <a:gd name="T41" fmla="*/ 507 h 507"/>
                <a:gd name="T42" fmla="*/ 722 w 727"/>
                <a:gd name="T43" fmla="*/ 507 h 507"/>
                <a:gd name="T44" fmla="*/ 727 w 727"/>
                <a:gd name="T45" fmla="*/ 502 h 507"/>
                <a:gd name="T46" fmla="*/ 727 w 727"/>
                <a:gd name="T47" fmla="*/ 497 h 507"/>
                <a:gd name="T48" fmla="*/ 727 w 727"/>
                <a:gd name="T49" fmla="*/ 497 h 507"/>
                <a:gd name="T50" fmla="*/ 702 w 727"/>
                <a:gd name="T51" fmla="*/ 442 h 507"/>
                <a:gd name="T52" fmla="*/ 677 w 727"/>
                <a:gd name="T53" fmla="*/ 392 h 507"/>
                <a:gd name="T54" fmla="*/ 647 w 727"/>
                <a:gd name="T55" fmla="*/ 341 h 507"/>
                <a:gd name="T56" fmla="*/ 612 w 727"/>
                <a:gd name="T57" fmla="*/ 296 h 507"/>
                <a:gd name="T58" fmla="*/ 577 w 727"/>
                <a:gd name="T59" fmla="*/ 251 h 507"/>
                <a:gd name="T60" fmla="*/ 532 w 727"/>
                <a:gd name="T61" fmla="*/ 206 h 507"/>
                <a:gd name="T62" fmla="*/ 487 w 727"/>
                <a:gd name="T63" fmla="*/ 166 h 507"/>
                <a:gd name="T64" fmla="*/ 441 w 727"/>
                <a:gd name="T65" fmla="*/ 131 h 507"/>
                <a:gd name="T66" fmla="*/ 391 w 727"/>
                <a:gd name="T67" fmla="*/ 96 h 507"/>
                <a:gd name="T68" fmla="*/ 336 w 727"/>
                <a:gd name="T69" fmla="*/ 70 h 507"/>
                <a:gd name="T70" fmla="*/ 281 w 727"/>
                <a:gd name="T71" fmla="*/ 45 h 507"/>
                <a:gd name="T72" fmla="*/ 226 w 727"/>
                <a:gd name="T73" fmla="*/ 25 h 507"/>
                <a:gd name="T74" fmla="*/ 171 w 727"/>
                <a:gd name="T75" fmla="*/ 10 h 507"/>
                <a:gd name="T76" fmla="*/ 115 w 727"/>
                <a:gd name="T77" fmla="*/ 5 h 507"/>
                <a:gd name="T78" fmla="*/ 55 w 727"/>
                <a:gd name="T79" fmla="*/ 0 h 507"/>
                <a:gd name="T80" fmla="*/ 0 w 727"/>
                <a:gd name="T81" fmla="*/ 5 h 507"/>
                <a:gd name="T82" fmla="*/ 0 w 727"/>
                <a:gd name="T83" fmla="*/ 5 h 507"/>
                <a:gd name="T84" fmla="*/ 0 w 727"/>
                <a:gd name="T85" fmla="*/ 10 h 507"/>
                <a:gd name="T86" fmla="*/ 0 w 727"/>
                <a:gd name="T87" fmla="*/ 1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507">
                  <a:moveTo>
                    <a:pt x="0" y="10"/>
                  </a:moveTo>
                  <a:lnTo>
                    <a:pt x="0" y="10"/>
                  </a:lnTo>
                  <a:lnTo>
                    <a:pt x="50" y="5"/>
                  </a:lnTo>
                  <a:lnTo>
                    <a:pt x="95" y="10"/>
                  </a:lnTo>
                  <a:lnTo>
                    <a:pt x="145" y="20"/>
                  </a:lnTo>
                  <a:lnTo>
                    <a:pt x="196" y="35"/>
                  </a:lnTo>
                  <a:lnTo>
                    <a:pt x="246" y="50"/>
                  </a:lnTo>
                  <a:lnTo>
                    <a:pt x="291" y="70"/>
                  </a:lnTo>
                  <a:lnTo>
                    <a:pt x="376" y="116"/>
                  </a:lnTo>
                  <a:lnTo>
                    <a:pt x="376" y="116"/>
                  </a:lnTo>
                  <a:lnTo>
                    <a:pt x="426" y="151"/>
                  </a:lnTo>
                  <a:lnTo>
                    <a:pt x="477" y="186"/>
                  </a:lnTo>
                  <a:lnTo>
                    <a:pt x="517" y="226"/>
                  </a:lnTo>
                  <a:lnTo>
                    <a:pt x="562" y="271"/>
                  </a:lnTo>
                  <a:lnTo>
                    <a:pt x="562" y="271"/>
                  </a:lnTo>
                  <a:lnTo>
                    <a:pt x="602" y="326"/>
                  </a:lnTo>
                  <a:lnTo>
                    <a:pt x="642" y="382"/>
                  </a:lnTo>
                  <a:lnTo>
                    <a:pt x="677" y="442"/>
                  </a:lnTo>
                  <a:lnTo>
                    <a:pt x="707" y="502"/>
                  </a:lnTo>
                  <a:lnTo>
                    <a:pt x="707" y="502"/>
                  </a:lnTo>
                  <a:lnTo>
                    <a:pt x="712" y="507"/>
                  </a:lnTo>
                  <a:lnTo>
                    <a:pt x="722" y="507"/>
                  </a:lnTo>
                  <a:lnTo>
                    <a:pt x="727" y="502"/>
                  </a:lnTo>
                  <a:lnTo>
                    <a:pt x="727" y="497"/>
                  </a:lnTo>
                  <a:lnTo>
                    <a:pt x="727" y="497"/>
                  </a:lnTo>
                  <a:lnTo>
                    <a:pt x="702" y="442"/>
                  </a:lnTo>
                  <a:lnTo>
                    <a:pt x="677" y="392"/>
                  </a:lnTo>
                  <a:lnTo>
                    <a:pt x="647" y="341"/>
                  </a:lnTo>
                  <a:lnTo>
                    <a:pt x="612" y="296"/>
                  </a:lnTo>
                  <a:lnTo>
                    <a:pt x="577" y="251"/>
                  </a:lnTo>
                  <a:lnTo>
                    <a:pt x="532" y="206"/>
                  </a:lnTo>
                  <a:lnTo>
                    <a:pt x="487" y="166"/>
                  </a:lnTo>
                  <a:lnTo>
                    <a:pt x="441" y="131"/>
                  </a:lnTo>
                  <a:lnTo>
                    <a:pt x="391" y="96"/>
                  </a:lnTo>
                  <a:lnTo>
                    <a:pt x="336" y="70"/>
                  </a:lnTo>
                  <a:lnTo>
                    <a:pt x="281" y="45"/>
                  </a:lnTo>
                  <a:lnTo>
                    <a:pt x="226" y="25"/>
                  </a:lnTo>
                  <a:lnTo>
                    <a:pt x="171" y="10"/>
                  </a:lnTo>
                  <a:lnTo>
                    <a:pt x="115" y="5"/>
                  </a:lnTo>
                  <a:lnTo>
                    <a:pt x="5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0" name="Freeform 13"/>
            <p:cNvSpPr>
              <a:spLocks/>
            </p:cNvSpPr>
            <p:nvPr/>
          </p:nvSpPr>
          <p:spPr bwMode="auto">
            <a:xfrm>
              <a:off x="5186363" y="5000625"/>
              <a:ext cx="382588" cy="111125"/>
            </a:xfrm>
            <a:custGeom>
              <a:avLst/>
              <a:gdLst>
                <a:gd name="T0" fmla="*/ 231 w 241"/>
                <a:gd name="T1" fmla="*/ 0 h 70"/>
                <a:gd name="T2" fmla="*/ 231 w 241"/>
                <a:gd name="T3" fmla="*/ 0 h 70"/>
                <a:gd name="T4" fmla="*/ 175 w 241"/>
                <a:gd name="T5" fmla="*/ 30 h 70"/>
                <a:gd name="T6" fmla="*/ 120 w 241"/>
                <a:gd name="T7" fmla="*/ 50 h 70"/>
                <a:gd name="T8" fmla="*/ 60 w 241"/>
                <a:gd name="T9" fmla="*/ 65 h 70"/>
                <a:gd name="T10" fmla="*/ 0 w 241"/>
                <a:gd name="T11" fmla="*/ 70 h 70"/>
                <a:gd name="T12" fmla="*/ 0 w 241"/>
                <a:gd name="T13" fmla="*/ 70 h 70"/>
                <a:gd name="T14" fmla="*/ 0 w 241"/>
                <a:gd name="T15" fmla="*/ 70 h 70"/>
                <a:gd name="T16" fmla="*/ 0 w 241"/>
                <a:gd name="T17" fmla="*/ 70 h 70"/>
                <a:gd name="T18" fmla="*/ 60 w 241"/>
                <a:gd name="T19" fmla="*/ 65 h 70"/>
                <a:gd name="T20" fmla="*/ 120 w 241"/>
                <a:gd name="T21" fmla="*/ 55 h 70"/>
                <a:gd name="T22" fmla="*/ 180 w 241"/>
                <a:gd name="T23" fmla="*/ 40 h 70"/>
                <a:gd name="T24" fmla="*/ 241 w 241"/>
                <a:gd name="T25" fmla="*/ 10 h 70"/>
                <a:gd name="T26" fmla="*/ 241 w 241"/>
                <a:gd name="T27" fmla="*/ 10 h 70"/>
                <a:gd name="T28" fmla="*/ 241 w 241"/>
                <a:gd name="T29" fmla="*/ 10 h 70"/>
                <a:gd name="T30" fmla="*/ 241 w 241"/>
                <a:gd name="T31" fmla="*/ 5 h 70"/>
                <a:gd name="T32" fmla="*/ 236 w 241"/>
                <a:gd name="T33" fmla="*/ 0 h 70"/>
                <a:gd name="T34" fmla="*/ 231 w 241"/>
                <a:gd name="T35" fmla="*/ 0 h 70"/>
                <a:gd name="T36" fmla="*/ 231 w 241"/>
                <a:gd name="T3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70">
                  <a:moveTo>
                    <a:pt x="231" y="0"/>
                  </a:moveTo>
                  <a:lnTo>
                    <a:pt x="231" y="0"/>
                  </a:lnTo>
                  <a:lnTo>
                    <a:pt x="175" y="30"/>
                  </a:lnTo>
                  <a:lnTo>
                    <a:pt x="120" y="50"/>
                  </a:lnTo>
                  <a:lnTo>
                    <a:pt x="60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60" y="65"/>
                  </a:lnTo>
                  <a:lnTo>
                    <a:pt x="120" y="55"/>
                  </a:lnTo>
                  <a:lnTo>
                    <a:pt x="180" y="4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5"/>
                  </a:lnTo>
                  <a:lnTo>
                    <a:pt x="236" y="0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1" name="Freeform 14"/>
            <p:cNvSpPr>
              <a:spLocks/>
            </p:cNvSpPr>
            <p:nvPr/>
          </p:nvSpPr>
          <p:spPr bwMode="auto">
            <a:xfrm>
              <a:off x="5035550" y="4849813"/>
              <a:ext cx="317500" cy="47625"/>
            </a:xfrm>
            <a:custGeom>
              <a:avLst/>
              <a:gdLst>
                <a:gd name="T0" fmla="*/ 200 w 200"/>
                <a:gd name="T1" fmla="*/ 0 h 30"/>
                <a:gd name="T2" fmla="*/ 200 w 200"/>
                <a:gd name="T3" fmla="*/ 0 h 30"/>
                <a:gd name="T4" fmla="*/ 175 w 200"/>
                <a:gd name="T5" fmla="*/ 0 h 30"/>
                <a:gd name="T6" fmla="*/ 150 w 200"/>
                <a:gd name="T7" fmla="*/ 0 h 30"/>
                <a:gd name="T8" fmla="*/ 100 w 200"/>
                <a:gd name="T9" fmla="*/ 10 h 30"/>
                <a:gd name="T10" fmla="*/ 50 w 200"/>
                <a:gd name="T11" fmla="*/ 15 h 30"/>
                <a:gd name="T12" fmla="*/ 0 w 200"/>
                <a:gd name="T13" fmla="*/ 20 h 30"/>
                <a:gd name="T14" fmla="*/ 0 w 200"/>
                <a:gd name="T15" fmla="*/ 20 h 30"/>
                <a:gd name="T16" fmla="*/ 0 w 200"/>
                <a:gd name="T17" fmla="*/ 20 h 30"/>
                <a:gd name="T18" fmla="*/ 0 w 200"/>
                <a:gd name="T19" fmla="*/ 25 h 30"/>
                <a:gd name="T20" fmla="*/ 0 w 200"/>
                <a:gd name="T21" fmla="*/ 25 h 30"/>
                <a:gd name="T22" fmla="*/ 25 w 200"/>
                <a:gd name="T23" fmla="*/ 30 h 30"/>
                <a:gd name="T24" fmla="*/ 50 w 200"/>
                <a:gd name="T25" fmla="*/ 30 h 30"/>
                <a:gd name="T26" fmla="*/ 100 w 200"/>
                <a:gd name="T27" fmla="*/ 25 h 30"/>
                <a:gd name="T28" fmla="*/ 200 w 200"/>
                <a:gd name="T29" fmla="*/ 5 h 30"/>
                <a:gd name="T30" fmla="*/ 200 w 200"/>
                <a:gd name="T31" fmla="*/ 5 h 30"/>
                <a:gd name="T32" fmla="*/ 200 w 200"/>
                <a:gd name="T33" fmla="*/ 0 h 30"/>
                <a:gd name="T34" fmla="*/ 200 w 200"/>
                <a:gd name="T35" fmla="*/ 0 h 30"/>
                <a:gd name="T36" fmla="*/ 200 w 200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lnTo>
                    <a:pt x="200" y="0"/>
                  </a:lnTo>
                  <a:lnTo>
                    <a:pt x="175" y="0"/>
                  </a:lnTo>
                  <a:lnTo>
                    <a:pt x="150" y="0"/>
                  </a:lnTo>
                  <a:lnTo>
                    <a:pt x="100" y="10"/>
                  </a:lnTo>
                  <a:lnTo>
                    <a:pt x="5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5" y="30"/>
                  </a:lnTo>
                  <a:lnTo>
                    <a:pt x="50" y="30"/>
                  </a:lnTo>
                  <a:lnTo>
                    <a:pt x="100" y="25"/>
                  </a:lnTo>
                  <a:lnTo>
                    <a:pt x="200" y="5"/>
                  </a:lnTo>
                  <a:lnTo>
                    <a:pt x="200" y="5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2" name="Freeform 15"/>
            <p:cNvSpPr>
              <a:spLocks/>
            </p:cNvSpPr>
            <p:nvPr/>
          </p:nvSpPr>
          <p:spPr bwMode="auto">
            <a:xfrm>
              <a:off x="5337175" y="4641850"/>
              <a:ext cx="95250" cy="263525"/>
            </a:xfrm>
            <a:custGeom>
              <a:avLst/>
              <a:gdLst>
                <a:gd name="T0" fmla="*/ 0 w 60"/>
                <a:gd name="T1" fmla="*/ 5 h 166"/>
                <a:gd name="T2" fmla="*/ 0 w 60"/>
                <a:gd name="T3" fmla="*/ 5 h 166"/>
                <a:gd name="T4" fmla="*/ 20 w 60"/>
                <a:gd name="T5" fmla="*/ 45 h 166"/>
                <a:gd name="T6" fmla="*/ 35 w 60"/>
                <a:gd name="T7" fmla="*/ 80 h 166"/>
                <a:gd name="T8" fmla="*/ 45 w 60"/>
                <a:gd name="T9" fmla="*/ 121 h 166"/>
                <a:gd name="T10" fmla="*/ 50 w 60"/>
                <a:gd name="T11" fmla="*/ 161 h 166"/>
                <a:gd name="T12" fmla="*/ 50 w 60"/>
                <a:gd name="T13" fmla="*/ 161 h 166"/>
                <a:gd name="T14" fmla="*/ 50 w 60"/>
                <a:gd name="T15" fmla="*/ 166 h 166"/>
                <a:gd name="T16" fmla="*/ 55 w 60"/>
                <a:gd name="T17" fmla="*/ 161 h 166"/>
                <a:gd name="T18" fmla="*/ 55 w 60"/>
                <a:gd name="T19" fmla="*/ 161 h 166"/>
                <a:gd name="T20" fmla="*/ 60 w 60"/>
                <a:gd name="T21" fmla="*/ 141 h 166"/>
                <a:gd name="T22" fmla="*/ 60 w 60"/>
                <a:gd name="T23" fmla="*/ 121 h 166"/>
                <a:gd name="T24" fmla="*/ 50 w 60"/>
                <a:gd name="T25" fmla="*/ 80 h 166"/>
                <a:gd name="T26" fmla="*/ 30 w 60"/>
                <a:gd name="T27" fmla="*/ 35 h 166"/>
                <a:gd name="T28" fmla="*/ 5 w 60"/>
                <a:gd name="T29" fmla="*/ 0 h 166"/>
                <a:gd name="T30" fmla="*/ 5 w 60"/>
                <a:gd name="T31" fmla="*/ 0 h 166"/>
                <a:gd name="T32" fmla="*/ 5 w 60"/>
                <a:gd name="T33" fmla="*/ 0 h 166"/>
                <a:gd name="T34" fmla="*/ 0 w 60"/>
                <a:gd name="T35" fmla="*/ 5 h 166"/>
                <a:gd name="T36" fmla="*/ 0 w 60"/>
                <a:gd name="T37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166">
                  <a:moveTo>
                    <a:pt x="0" y="5"/>
                  </a:moveTo>
                  <a:lnTo>
                    <a:pt x="0" y="5"/>
                  </a:lnTo>
                  <a:lnTo>
                    <a:pt x="20" y="45"/>
                  </a:lnTo>
                  <a:lnTo>
                    <a:pt x="35" y="80"/>
                  </a:lnTo>
                  <a:lnTo>
                    <a:pt x="45" y="121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66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60" y="141"/>
                  </a:lnTo>
                  <a:lnTo>
                    <a:pt x="60" y="121"/>
                  </a:lnTo>
                  <a:lnTo>
                    <a:pt x="50" y="80"/>
                  </a:lnTo>
                  <a:lnTo>
                    <a:pt x="30" y="3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3" name="Freeform 16"/>
            <p:cNvSpPr>
              <a:spLocks/>
            </p:cNvSpPr>
            <p:nvPr/>
          </p:nvSpPr>
          <p:spPr bwMode="auto">
            <a:xfrm>
              <a:off x="5632450" y="4713288"/>
              <a:ext cx="63500" cy="390525"/>
            </a:xfrm>
            <a:custGeom>
              <a:avLst/>
              <a:gdLst>
                <a:gd name="T0" fmla="*/ 0 w 40"/>
                <a:gd name="T1" fmla="*/ 5 h 246"/>
                <a:gd name="T2" fmla="*/ 0 w 40"/>
                <a:gd name="T3" fmla="*/ 5 h 246"/>
                <a:gd name="T4" fmla="*/ 15 w 40"/>
                <a:gd name="T5" fmla="*/ 66 h 246"/>
                <a:gd name="T6" fmla="*/ 25 w 40"/>
                <a:gd name="T7" fmla="*/ 121 h 246"/>
                <a:gd name="T8" fmla="*/ 25 w 40"/>
                <a:gd name="T9" fmla="*/ 121 h 246"/>
                <a:gd name="T10" fmla="*/ 20 w 40"/>
                <a:gd name="T11" fmla="*/ 156 h 246"/>
                <a:gd name="T12" fmla="*/ 20 w 40"/>
                <a:gd name="T13" fmla="*/ 191 h 246"/>
                <a:gd name="T14" fmla="*/ 20 w 40"/>
                <a:gd name="T15" fmla="*/ 191 h 246"/>
                <a:gd name="T16" fmla="*/ 10 w 40"/>
                <a:gd name="T17" fmla="*/ 216 h 246"/>
                <a:gd name="T18" fmla="*/ 5 w 40"/>
                <a:gd name="T19" fmla="*/ 246 h 246"/>
                <a:gd name="T20" fmla="*/ 5 w 40"/>
                <a:gd name="T21" fmla="*/ 246 h 246"/>
                <a:gd name="T22" fmla="*/ 10 w 40"/>
                <a:gd name="T23" fmla="*/ 246 h 246"/>
                <a:gd name="T24" fmla="*/ 10 w 40"/>
                <a:gd name="T25" fmla="*/ 246 h 246"/>
                <a:gd name="T26" fmla="*/ 10 w 40"/>
                <a:gd name="T27" fmla="*/ 246 h 246"/>
                <a:gd name="T28" fmla="*/ 25 w 40"/>
                <a:gd name="T29" fmla="*/ 221 h 246"/>
                <a:gd name="T30" fmla="*/ 35 w 40"/>
                <a:gd name="T31" fmla="*/ 196 h 246"/>
                <a:gd name="T32" fmla="*/ 40 w 40"/>
                <a:gd name="T33" fmla="*/ 161 h 246"/>
                <a:gd name="T34" fmla="*/ 40 w 40"/>
                <a:gd name="T35" fmla="*/ 136 h 246"/>
                <a:gd name="T36" fmla="*/ 40 w 40"/>
                <a:gd name="T37" fmla="*/ 136 h 246"/>
                <a:gd name="T38" fmla="*/ 35 w 40"/>
                <a:gd name="T39" fmla="*/ 101 h 246"/>
                <a:gd name="T40" fmla="*/ 30 w 40"/>
                <a:gd name="T41" fmla="*/ 66 h 246"/>
                <a:gd name="T42" fmla="*/ 20 w 40"/>
                <a:gd name="T43" fmla="*/ 35 h 246"/>
                <a:gd name="T44" fmla="*/ 5 w 40"/>
                <a:gd name="T45" fmla="*/ 5 h 246"/>
                <a:gd name="T46" fmla="*/ 5 w 40"/>
                <a:gd name="T47" fmla="*/ 5 h 246"/>
                <a:gd name="T48" fmla="*/ 5 w 40"/>
                <a:gd name="T49" fmla="*/ 0 h 246"/>
                <a:gd name="T50" fmla="*/ 0 w 40"/>
                <a:gd name="T51" fmla="*/ 5 h 246"/>
                <a:gd name="T52" fmla="*/ 0 w 40"/>
                <a:gd name="T53" fmla="*/ 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246">
                  <a:moveTo>
                    <a:pt x="0" y="5"/>
                  </a:moveTo>
                  <a:lnTo>
                    <a:pt x="0" y="5"/>
                  </a:lnTo>
                  <a:lnTo>
                    <a:pt x="15" y="66"/>
                  </a:lnTo>
                  <a:lnTo>
                    <a:pt x="25" y="121"/>
                  </a:lnTo>
                  <a:lnTo>
                    <a:pt x="25" y="121"/>
                  </a:lnTo>
                  <a:lnTo>
                    <a:pt x="20" y="156"/>
                  </a:lnTo>
                  <a:lnTo>
                    <a:pt x="20" y="191"/>
                  </a:lnTo>
                  <a:lnTo>
                    <a:pt x="20" y="191"/>
                  </a:lnTo>
                  <a:lnTo>
                    <a:pt x="10" y="21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25" y="221"/>
                  </a:lnTo>
                  <a:lnTo>
                    <a:pt x="35" y="196"/>
                  </a:lnTo>
                  <a:lnTo>
                    <a:pt x="40" y="161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5" y="101"/>
                  </a:lnTo>
                  <a:lnTo>
                    <a:pt x="30" y="66"/>
                  </a:lnTo>
                  <a:lnTo>
                    <a:pt x="20" y="3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4" name="Freeform 17"/>
            <p:cNvSpPr>
              <a:spLocks/>
            </p:cNvSpPr>
            <p:nvPr/>
          </p:nvSpPr>
          <p:spPr bwMode="auto">
            <a:xfrm>
              <a:off x="5854700" y="5272088"/>
              <a:ext cx="1171575" cy="715963"/>
            </a:xfrm>
            <a:custGeom>
              <a:avLst/>
              <a:gdLst>
                <a:gd name="T0" fmla="*/ 85 w 738"/>
                <a:gd name="T1" fmla="*/ 290 h 451"/>
                <a:gd name="T2" fmla="*/ 85 w 738"/>
                <a:gd name="T3" fmla="*/ 290 h 451"/>
                <a:gd name="T4" fmla="*/ 75 w 738"/>
                <a:gd name="T5" fmla="*/ 306 h 451"/>
                <a:gd name="T6" fmla="*/ 70 w 738"/>
                <a:gd name="T7" fmla="*/ 326 h 451"/>
                <a:gd name="T8" fmla="*/ 65 w 738"/>
                <a:gd name="T9" fmla="*/ 351 h 451"/>
                <a:gd name="T10" fmla="*/ 65 w 738"/>
                <a:gd name="T11" fmla="*/ 376 h 451"/>
                <a:gd name="T12" fmla="*/ 70 w 738"/>
                <a:gd name="T13" fmla="*/ 391 h 451"/>
                <a:gd name="T14" fmla="*/ 80 w 738"/>
                <a:gd name="T15" fmla="*/ 401 h 451"/>
                <a:gd name="T16" fmla="*/ 90 w 738"/>
                <a:gd name="T17" fmla="*/ 416 h 451"/>
                <a:gd name="T18" fmla="*/ 111 w 738"/>
                <a:gd name="T19" fmla="*/ 426 h 451"/>
                <a:gd name="T20" fmla="*/ 131 w 738"/>
                <a:gd name="T21" fmla="*/ 436 h 451"/>
                <a:gd name="T22" fmla="*/ 156 w 738"/>
                <a:gd name="T23" fmla="*/ 446 h 451"/>
                <a:gd name="T24" fmla="*/ 156 w 738"/>
                <a:gd name="T25" fmla="*/ 446 h 451"/>
                <a:gd name="T26" fmla="*/ 181 w 738"/>
                <a:gd name="T27" fmla="*/ 451 h 451"/>
                <a:gd name="T28" fmla="*/ 211 w 738"/>
                <a:gd name="T29" fmla="*/ 446 h 451"/>
                <a:gd name="T30" fmla="*/ 241 w 738"/>
                <a:gd name="T31" fmla="*/ 436 h 451"/>
                <a:gd name="T32" fmla="*/ 271 w 738"/>
                <a:gd name="T33" fmla="*/ 416 h 451"/>
                <a:gd name="T34" fmla="*/ 336 w 738"/>
                <a:gd name="T35" fmla="*/ 371 h 451"/>
                <a:gd name="T36" fmla="*/ 406 w 738"/>
                <a:gd name="T37" fmla="*/ 311 h 451"/>
                <a:gd name="T38" fmla="*/ 482 w 738"/>
                <a:gd name="T39" fmla="*/ 245 h 451"/>
                <a:gd name="T40" fmla="*/ 562 w 738"/>
                <a:gd name="T41" fmla="*/ 185 h 451"/>
                <a:gd name="T42" fmla="*/ 602 w 738"/>
                <a:gd name="T43" fmla="*/ 155 h 451"/>
                <a:gd name="T44" fmla="*/ 647 w 738"/>
                <a:gd name="T45" fmla="*/ 135 h 451"/>
                <a:gd name="T46" fmla="*/ 692 w 738"/>
                <a:gd name="T47" fmla="*/ 115 h 451"/>
                <a:gd name="T48" fmla="*/ 738 w 738"/>
                <a:gd name="T49" fmla="*/ 100 h 451"/>
                <a:gd name="T50" fmla="*/ 738 w 738"/>
                <a:gd name="T51" fmla="*/ 100 h 451"/>
                <a:gd name="T52" fmla="*/ 692 w 738"/>
                <a:gd name="T53" fmla="*/ 80 h 451"/>
                <a:gd name="T54" fmla="*/ 642 w 738"/>
                <a:gd name="T55" fmla="*/ 65 h 451"/>
                <a:gd name="T56" fmla="*/ 577 w 738"/>
                <a:gd name="T57" fmla="*/ 45 h 451"/>
                <a:gd name="T58" fmla="*/ 502 w 738"/>
                <a:gd name="T59" fmla="*/ 25 h 451"/>
                <a:gd name="T60" fmla="*/ 411 w 738"/>
                <a:gd name="T61" fmla="*/ 10 h 451"/>
                <a:gd name="T62" fmla="*/ 321 w 738"/>
                <a:gd name="T63" fmla="*/ 0 h 451"/>
                <a:gd name="T64" fmla="*/ 276 w 738"/>
                <a:gd name="T65" fmla="*/ 0 h 451"/>
                <a:gd name="T66" fmla="*/ 226 w 738"/>
                <a:gd name="T67" fmla="*/ 5 h 451"/>
                <a:gd name="T68" fmla="*/ 226 w 738"/>
                <a:gd name="T69" fmla="*/ 5 h 451"/>
                <a:gd name="T70" fmla="*/ 181 w 738"/>
                <a:gd name="T71" fmla="*/ 15 h 451"/>
                <a:gd name="T72" fmla="*/ 141 w 738"/>
                <a:gd name="T73" fmla="*/ 25 h 451"/>
                <a:gd name="T74" fmla="*/ 106 w 738"/>
                <a:gd name="T75" fmla="*/ 35 h 451"/>
                <a:gd name="T76" fmla="*/ 75 w 738"/>
                <a:gd name="T77" fmla="*/ 55 h 451"/>
                <a:gd name="T78" fmla="*/ 50 w 738"/>
                <a:gd name="T79" fmla="*/ 70 h 451"/>
                <a:gd name="T80" fmla="*/ 30 w 738"/>
                <a:gd name="T81" fmla="*/ 90 h 451"/>
                <a:gd name="T82" fmla="*/ 15 w 738"/>
                <a:gd name="T83" fmla="*/ 110 h 451"/>
                <a:gd name="T84" fmla="*/ 5 w 738"/>
                <a:gd name="T85" fmla="*/ 135 h 451"/>
                <a:gd name="T86" fmla="*/ 0 w 738"/>
                <a:gd name="T87" fmla="*/ 155 h 451"/>
                <a:gd name="T88" fmla="*/ 0 w 738"/>
                <a:gd name="T89" fmla="*/ 180 h 451"/>
                <a:gd name="T90" fmla="*/ 0 w 738"/>
                <a:gd name="T91" fmla="*/ 200 h 451"/>
                <a:gd name="T92" fmla="*/ 10 w 738"/>
                <a:gd name="T93" fmla="*/ 220 h 451"/>
                <a:gd name="T94" fmla="*/ 25 w 738"/>
                <a:gd name="T95" fmla="*/ 240 h 451"/>
                <a:gd name="T96" fmla="*/ 40 w 738"/>
                <a:gd name="T97" fmla="*/ 260 h 451"/>
                <a:gd name="T98" fmla="*/ 60 w 738"/>
                <a:gd name="T99" fmla="*/ 275 h 451"/>
                <a:gd name="T100" fmla="*/ 85 w 738"/>
                <a:gd name="T101" fmla="*/ 290 h 451"/>
                <a:gd name="T102" fmla="*/ 85 w 738"/>
                <a:gd name="T103" fmla="*/ 29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8" h="451">
                  <a:moveTo>
                    <a:pt x="85" y="290"/>
                  </a:moveTo>
                  <a:lnTo>
                    <a:pt x="85" y="290"/>
                  </a:lnTo>
                  <a:lnTo>
                    <a:pt x="75" y="306"/>
                  </a:lnTo>
                  <a:lnTo>
                    <a:pt x="70" y="326"/>
                  </a:lnTo>
                  <a:lnTo>
                    <a:pt x="65" y="351"/>
                  </a:lnTo>
                  <a:lnTo>
                    <a:pt x="65" y="376"/>
                  </a:lnTo>
                  <a:lnTo>
                    <a:pt x="70" y="391"/>
                  </a:lnTo>
                  <a:lnTo>
                    <a:pt x="80" y="401"/>
                  </a:lnTo>
                  <a:lnTo>
                    <a:pt x="90" y="416"/>
                  </a:lnTo>
                  <a:lnTo>
                    <a:pt x="111" y="426"/>
                  </a:lnTo>
                  <a:lnTo>
                    <a:pt x="131" y="436"/>
                  </a:lnTo>
                  <a:lnTo>
                    <a:pt x="156" y="446"/>
                  </a:lnTo>
                  <a:lnTo>
                    <a:pt x="156" y="446"/>
                  </a:lnTo>
                  <a:lnTo>
                    <a:pt x="181" y="451"/>
                  </a:lnTo>
                  <a:lnTo>
                    <a:pt x="211" y="446"/>
                  </a:lnTo>
                  <a:lnTo>
                    <a:pt x="241" y="436"/>
                  </a:lnTo>
                  <a:lnTo>
                    <a:pt x="271" y="416"/>
                  </a:lnTo>
                  <a:lnTo>
                    <a:pt x="336" y="371"/>
                  </a:lnTo>
                  <a:lnTo>
                    <a:pt x="406" y="311"/>
                  </a:lnTo>
                  <a:lnTo>
                    <a:pt x="482" y="245"/>
                  </a:lnTo>
                  <a:lnTo>
                    <a:pt x="562" y="185"/>
                  </a:lnTo>
                  <a:lnTo>
                    <a:pt x="602" y="155"/>
                  </a:lnTo>
                  <a:lnTo>
                    <a:pt x="647" y="135"/>
                  </a:lnTo>
                  <a:lnTo>
                    <a:pt x="692" y="115"/>
                  </a:lnTo>
                  <a:lnTo>
                    <a:pt x="738" y="100"/>
                  </a:lnTo>
                  <a:lnTo>
                    <a:pt x="738" y="100"/>
                  </a:lnTo>
                  <a:lnTo>
                    <a:pt x="692" y="80"/>
                  </a:lnTo>
                  <a:lnTo>
                    <a:pt x="642" y="65"/>
                  </a:lnTo>
                  <a:lnTo>
                    <a:pt x="577" y="45"/>
                  </a:lnTo>
                  <a:lnTo>
                    <a:pt x="502" y="25"/>
                  </a:lnTo>
                  <a:lnTo>
                    <a:pt x="411" y="10"/>
                  </a:lnTo>
                  <a:lnTo>
                    <a:pt x="321" y="0"/>
                  </a:lnTo>
                  <a:lnTo>
                    <a:pt x="276" y="0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181" y="15"/>
                  </a:lnTo>
                  <a:lnTo>
                    <a:pt x="141" y="25"/>
                  </a:lnTo>
                  <a:lnTo>
                    <a:pt x="106" y="35"/>
                  </a:lnTo>
                  <a:lnTo>
                    <a:pt x="75" y="55"/>
                  </a:lnTo>
                  <a:lnTo>
                    <a:pt x="50" y="70"/>
                  </a:lnTo>
                  <a:lnTo>
                    <a:pt x="30" y="90"/>
                  </a:lnTo>
                  <a:lnTo>
                    <a:pt x="15" y="110"/>
                  </a:lnTo>
                  <a:lnTo>
                    <a:pt x="5" y="135"/>
                  </a:lnTo>
                  <a:lnTo>
                    <a:pt x="0" y="155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10" y="220"/>
                  </a:lnTo>
                  <a:lnTo>
                    <a:pt x="25" y="240"/>
                  </a:lnTo>
                  <a:lnTo>
                    <a:pt x="40" y="260"/>
                  </a:lnTo>
                  <a:lnTo>
                    <a:pt x="60" y="275"/>
                  </a:lnTo>
                  <a:lnTo>
                    <a:pt x="85" y="290"/>
                  </a:lnTo>
                  <a:lnTo>
                    <a:pt x="85" y="290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5" name="Freeform 18"/>
            <p:cNvSpPr>
              <a:spLocks/>
            </p:cNvSpPr>
            <p:nvPr/>
          </p:nvSpPr>
          <p:spPr bwMode="auto">
            <a:xfrm>
              <a:off x="5695950" y="5391150"/>
              <a:ext cx="1330325" cy="628650"/>
            </a:xfrm>
            <a:custGeom>
              <a:avLst/>
              <a:gdLst>
                <a:gd name="T0" fmla="*/ 838 w 838"/>
                <a:gd name="T1" fmla="*/ 25 h 396"/>
                <a:gd name="T2" fmla="*/ 838 w 838"/>
                <a:gd name="T3" fmla="*/ 25 h 396"/>
                <a:gd name="T4" fmla="*/ 782 w 838"/>
                <a:gd name="T5" fmla="*/ 10 h 396"/>
                <a:gd name="T6" fmla="*/ 732 w 838"/>
                <a:gd name="T7" fmla="*/ 5 h 396"/>
                <a:gd name="T8" fmla="*/ 677 w 838"/>
                <a:gd name="T9" fmla="*/ 0 h 396"/>
                <a:gd name="T10" fmla="*/ 627 w 838"/>
                <a:gd name="T11" fmla="*/ 5 h 396"/>
                <a:gd name="T12" fmla="*/ 572 w 838"/>
                <a:gd name="T13" fmla="*/ 10 h 396"/>
                <a:gd name="T14" fmla="*/ 522 w 838"/>
                <a:gd name="T15" fmla="*/ 20 h 396"/>
                <a:gd name="T16" fmla="*/ 466 w 838"/>
                <a:gd name="T17" fmla="*/ 35 h 396"/>
                <a:gd name="T18" fmla="*/ 416 w 838"/>
                <a:gd name="T19" fmla="*/ 50 h 396"/>
                <a:gd name="T20" fmla="*/ 416 w 838"/>
                <a:gd name="T21" fmla="*/ 50 h 396"/>
                <a:gd name="T22" fmla="*/ 356 w 838"/>
                <a:gd name="T23" fmla="*/ 75 h 396"/>
                <a:gd name="T24" fmla="*/ 296 w 838"/>
                <a:gd name="T25" fmla="*/ 110 h 396"/>
                <a:gd name="T26" fmla="*/ 236 w 838"/>
                <a:gd name="T27" fmla="*/ 145 h 396"/>
                <a:gd name="T28" fmla="*/ 180 w 838"/>
                <a:gd name="T29" fmla="*/ 185 h 396"/>
                <a:gd name="T30" fmla="*/ 130 w 838"/>
                <a:gd name="T31" fmla="*/ 226 h 396"/>
                <a:gd name="T32" fmla="*/ 80 w 838"/>
                <a:gd name="T33" fmla="*/ 276 h 396"/>
                <a:gd name="T34" fmla="*/ 40 w 838"/>
                <a:gd name="T35" fmla="*/ 326 h 396"/>
                <a:gd name="T36" fmla="*/ 0 w 838"/>
                <a:gd name="T37" fmla="*/ 381 h 396"/>
                <a:gd name="T38" fmla="*/ 0 w 838"/>
                <a:gd name="T39" fmla="*/ 381 h 396"/>
                <a:gd name="T40" fmla="*/ 0 w 838"/>
                <a:gd name="T41" fmla="*/ 391 h 396"/>
                <a:gd name="T42" fmla="*/ 5 w 838"/>
                <a:gd name="T43" fmla="*/ 396 h 396"/>
                <a:gd name="T44" fmla="*/ 10 w 838"/>
                <a:gd name="T45" fmla="*/ 396 h 396"/>
                <a:gd name="T46" fmla="*/ 15 w 838"/>
                <a:gd name="T47" fmla="*/ 396 h 396"/>
                <a:gd name="T48" fmla="*/ 15 w 838"/>
                <a:gd name="T49" fmla="*/ 396 h 396"/>
                <a:gd name="T50" fmla="*/ 100 w 838"/>
                <a:gd name="T51" fmla="*/ 296 h 396"/>
                <a:gd name="T52" fmla="*/ 145 w 838"/>
                <a:gd name="T53" fmla="*/ 246 h 396"/>
                <a:gd name="T54" fmla="*/ 196 w 838"/>
                <a:gd name="T55" fmla="*/ 205 h 396"/>
                <a:gd name="T56" fmla="*/ 196 w 838"/>
                <a:gd name="T57" fmla="*/ 205 h 396"/>
                <a:gd name="T58" fmla="*/ 246 w 838"/>
                <a:gd name="T59" fmla="*/ 165 h 396"/>
                <a:gd name="T60" fmla="*/ 301 w 838"/>
                <a:gd name="T61" fmla="*/ 130 h 396"/>
                <a:gd name="T62" fmla="*/ 361 w 838"/>
                <a:gd name="T63" fmla="*/ 95 h 396"/>
                <a:gd name="T64" fmla="*/ 421 w 838"/>
                <a:gd name="T65" fmla="*/ 70 h 396"/>
                <a:gd name="T66" fmla="*/ 421 w 838"/>
                <a:gd name="T67" fmla="*/ 70 h 396"/>
                <a:gd name="T68" fmla="*/ 471 w 838"/>
                <a:gd name="T69" fmla="*/ 55 h 396"/>
                <a:gd name="T70" fmla="*/ 522 w 838"/>
                <a:gd name="T71" fmla="*/ 40 h 396"/>
                <a:gd name="T72" fmla="*/ 572 w 838"/>
                <a:gd name="T73" fmla="*/ 25 h 396"/>
                <a:gd name="T74" fmla="*/ 627 w 838"/>
                <a:gd name="T75" fmla="*/ 20 h 396"/>
                <a:gd name="T76" fmla="*/ 677 w 838"/>
                <a:gd name="T77" fmla="*/ 15 h 396"/>
                <a:gd name="T78" fmla="*/ 732 w 838"/>
                <a:gd name="T79" fmla="*/ 15 h 396"/>
                <a:gd name="T80" fmla="*/ 782 w 838"/>
                <a:gd name="T81" fmla="*/ 20 h 396"/>
                <a:gd name="T82" fmla="*/ 838 w 838"/>
                <a:gd name="T83" fmla="*/ 30 h 396"/>
                <a:gd name="T84" fmla="*/ 838 w 838"/>
                <a:gd name="T85" fmla="*/ 30 h 396"/>
                <a:gd name="T86" fmla="*/ 838 w 838"/>
                <a:gd name="T87" fmla="*/ 25 h 396"/>
                <a:gd name="T88" fmla="*/ 838 w 838"/>
                <a:gd name="T89" fmla="*/ 2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8" h="396">
                  <a:moveTo>
                    <a:pt x="838" y="25"/>
                  </a:moveTo>
                  <a:lnTo>
                    <a:pt x="838" y="25"/>
                  </a:lnTo>
                  <a:lnTo>
                    <a:pt x="782" y="10"/>
                  </a:lnTo>
                  <a:lnTo>
                    <a:pt x="732" y="5"/>
                  </a:lnTo>
                  <a:lnTo>
                    <a:pt x="677" y="0"/>
                  </a:lnTo>
                  <a:lnTo>
                    <a:pt x="627" y="5"/>
                  </a:lnTo>
                  <a:lnTo>
                    <a:pt x="572" y="10"/>
                  </a:lnTo>
                  <a:lnTo>
                    <a:pt x="522" y="20"/>
                  </a:lnTo>
                  <a:lnTo>
                    <a:pt x="466" y="35"/>
                  </a:lnTo>
                  <a:lnTo>
                    <a:pt x="416" y="50"/>
                  </a:lnTo>
                  <a:lnTo>
                    <a:pt x="416" y="50"/>
                  </a:lnTo>
                  <a:lnTo>
                    <a:pt x="356" y="75"/>
                  </a:lnTo>
                  <a:lnTo>
                    <a:pt x="296" y="110"/>
                  </a:lnTo>
                  <a:lnTo>
                    <a:pt x="236" y="145"/>
                  </a:lnTo>
                  <a:lnTo>
                    <a:pt x="180" y="185"/>
                  </a:lnTo>
                  <a:lnTo>
                    <a:pt x="130" y="226"/>
                  </a:lnTo>
                  <a:lnTo>
                    <a:pt x="80" y="276"/>
                  </a:lnTo>
                  <a:lnTo>
                    <a:pt x="40" y="326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0" y="391"/>
                  </a:lnTo>
                  <a:lnTo>
                    <a:pt x="5" y="396"/>
                  </a:lnTo>
                  <a:lnTo>
                    <a:pt x="10" y="396"/>
                  </a:lnTo>
                  <a:lnTo>
                    <a:pt x="15" y="396"/>
                  </a:lnTo>
                  <a:lnTo>
                    <a:pt x="15" y="396"/>
                  </a:lnTo>
                  <a:lnTo>
                    <a:pt x="100" y="296"/>
                  </a:lnTo>
                  <a:lnTo>
                    <a:pt x="145" y="246"/>
                  </a:lnTo>
                  <a:lnTo>
                    <a:pt x="196" y="205"/>
                  </a:lnTo>
                  <a:lnTo>
                    <a:pt x="196" y="205"/>
                  </a:lnTo>
                  <a:lnTo>
                    <a:pt x="246" y="165"/>
                  </a:lnTo>
                  <a:lnTo>
                    <a:pt x="301" y="130"/>
                  </a:lnTo>
                  <a:lnTo>
                    <a:pt x="361" y="95"/>
                  </a:lnTo>
                  <a:lnTo>
                    <a:pt x="421" y="70"/>
                  </a:lnTo>
                  <a:lnTo>
                    <a:pt x="421" y="70"/>
                  </a:lnTo>
                  <a:lnTo>
                    <a:pt x="471" y="55"/>
                  </a:lnTo>
                  <a:lnTo>
                    <a:pt x="522" y="40"/>
                  </a:lnTo>
                  <a:lnTo>
                    <a:pt x="572" y="25"/>
                  </a:lnTo>
                  <a:lnTo>
                    <a:pt x="627" y="20"/>
                  </a:lnTo>
                  <a:lnTo>
                    <a:pt x="677" y="15"/>
                  </a:lnTo>
                  <a:lnTo>
                    <a:pt x="732" y="15"/>
                  </a:lnTo>
                  <a:lnTo>
                    <a:pt x="782" y="20"/>
                  </a:lnTo>
                  <a:lnTo>
                    <a:pt x="838" y="30"/>
                  </a:lnTo>
                  <a:lnTo>
                    <a:pt x="838" y="30"/>
                  </a:lnTo>
                  <a:lnTo>
                    <a:pt x="838" y="25"/>
                  </a:lnTo>
                  <a:lnTo>
                    <a:pt x="838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6" name="Freeform 19"/>
            <p:cNvSpPr>
              <a:spLocks/>
            </p:cNvSpPr>
            <p:nvPr/>
          </p:nvSpPr>
          <p:spPr bwMode="auto">
            <a:xfrm>
              <a:off x="6118225" y="5597525"/>
              <a:ext cx="365125" cy="184150"/>
            </a:xfrm>
            <a:custGeom>
              <a:avLst/>
              <a:gdLst>
                <a:gd name="T0" fmla="*/ 0 w 230"/>
                <a:gd name="T1" fmla="*/ 10 h 116"/>
                <a:gd name="T2" fmla="*/ 0 w 230"/>
                <a:gd name="T3" fmla="*/ 10 h 116"/>
                <a:gd name="T4" fmla="*/ 55 w 230"/>
                <a:gd name="T5" fmla="*/ 50 h 116"/>
                <a:gd name="T6" fmla="*/ 110 w 230"/>
                <a:gd name="T7" fmla="*/ 80 h 116"/>
                <a:gd name="T8" fmla="*/ 165 w 230"/>
                <a:gd name="T9" fmla="*/ 101 h 116"/>
                <a:gd name="T10" fmla="*/ 230 w 230"/>
                <a:gd name="T11" fmla="*/ 116 h 116"/>
                <a:gd name="T12" fmla="*/ 230 w 230"/>
                <a:gd name="T13" fmla="*/ 116 h 116"/>
                <a:gd name="T14" fmla="*/ 230 w 230"/>
                <a:gd name="T15" fmla="*/ 116 h 116"/>
                <a:gd name="T16" fmla="*/ 230 w 230"/>
                <a:gd name="T17" fmla="*/ 116 h 116"/>
                <a:gd name="T18" fmla="*/ 170 w 230"/>
                <a:gd name="T19" fmla="*/ 96 h 116"/>
                <a:gd name="T20" fmla="*/ 115 w 230"/>
                <a:gd name="T21" fmla="*/ 70 h 116"/>
                <a:gd name="T22" fmla="*/ 60 w 230"/>
                <a:gd name="T23" fmla="*/ 40 h 116"/>
                <a:gd name="T24" fmla="*/ 10 w 230"/>
                <a:gd name="T25" fmla="*/ 0 h 116"/>
                <a:gd name="T26" fmla="*/ 10 w 230"/>
                <a:gd name="T27" fmla="*/ 0 h 116"/>
                <a:gd name="T28" fmla="*/ 5 w 230"/>
                <a:gd name="T29" fmla="*/ 0 h 116"/>
                <a:gd name="T30" fmla="*/ 0 w 230"/>
                <a:gd name="T31" fmla="*/ 5 h 116"/>
                <a:gd name="T32" fmla="*/ 0 w 230"/>
                <a:gd name="T33" fmla="*/ 5 h 116"/>
                <a:gd name="T34" fmla="*/ 0 w 230"/>
                <a:gd name="T35" fmla="*/ 10 h 116"/>
                <a:gd name="T36" fmla="*/ 0 w 230"/>
                <a:gd name="T37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116">
                  <a:moveTo>
                    <a:pt x="0" y="10"/>
                  </a:moveTo>
                  <a:lnTo>
                    <a:pt x="0" y="10"/>
                  </a:lnTo>
                  <a:lnTo>
                    <a:pt x="55" y="50"/>
                  </a:lnTo>
                  <a:lnTo>
                    <a:pt x="110" y="80"/>
                  </a:lnTo>
                  <a:lnTo>
                    <a:pt x="165" y="101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170" y="96"/>
                  </a:lnTo>
                  <a:lnTo>
                    <a:pt x="115" y="70"/>
                  </a:lnTo>
                  <a:lnTo>
                    <a:pt x="60" y="4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7" name="Freeform 20"/>
            <p:cNvSpPr>
              <a:spLocks/>
            </p:cNvSpPr>
            <p:nvPr/>
          </p:nvSpPr>
          <p:spPr bwMode="auto">
            <a:xfrm>
              <a:off x="6364288" y="5486400"/>
              <a:ext cx="319088" cy="95250"/>
            </a:xfrm>
            <a:custGeom>
              <a:avLst/>
              <a:gdLst>
                <a:gd name="T0" fmla="*/ 5 w 201"/>
                <a:gd name="T1" fmla="*/ 5 h 60"/>
                <a:gd name="T2" fmla="*/ 5 w 201"/>
                <a:gd name="T3" fmla="*/ 5 h 60"/>
                <a:gd name="T4" fmla="*/ 101 w 201"/>
                <a:gd name="T5" fmla="*/ 45 h 60"/>
                <a:gd name="T6" fmla="*/ 146 w 201"/>
                <a:gd name="T7" fmla="*/ 60 h 60"/>
                <a:gd name="T8" fmla="*/ 171 w 201"/>
                <a:gd name="T9" fmla="*/ 60 h 60"/>
                <a:gd name="T10" fmla="*/ 201 w 201"/>
                <a:gd name="T11" fmla="*/ 60 h 60"/>
                <a:gd name="T12" fmla="*/ 201 w 201"/>
                <a:gd name="T13" fmla="*/ 60 h 60"/>
                <a:gd name="T14" fmla="*/ 201 w 201"/>
                <a:gd name="T15" fmla="*/ 60 h 60"/>
                <a:gd name="T16" fmla="*/ 201 w 201"/>
                <a:gd name="T17" fmla="*/ 55 h 60"/>
                <a:gd name="T18" fmla="*/ 201 w 201"/>
                <a:gd name="T19" fmla="*/ 55 h 60"/>
                <a:gd name="T20" fmla="*/ 151 w 201"/>
                <a:gd name="T21" fmla="*/ 45 h 60"/>
                <a:gd name="T22" fmla="*/ 101 w 201"/>
                <a:gd name="T23" fmla="*/ 25 h 60"/>
                <a:gd name="T24" fmla="*/ 55 w 201"/>
                <a:gd name="T25" fmla="*/ 10 h 60"/>
                <a:gd name="T26" fmla="*/ 30 w 201"/>
                <a:gd name="T27" fmla="*/ 5 h 60"/>
                <a:gd name="T28" fmla="*/ 5 w 201"/>
                <a:gd name="T29" fmla="*/ 0 h 60"/>
                <a:gd name="T30" fmla="*/ 5 w 201"/>
                <a:gd name="T31" fmla="*/ 0 h 60"/>
                <a:gd name="T32" fmla="*/ 0 w 201"/>
                <a:gd name="T33" fmla="*/ 0 h 60"/>
                <a:gd name="T34" fmla="*/ 5 w 201"/>
                <a:gd name="T35" fmla="*/ 5 h 60"/>
                <a:gd name="T36" fmla="*/ 5 w 201"/>
                <a:gd name="T37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60">
                  <a:moveTo>
                    <a:pt x="5" y="5"/>
                  </a:moveTo>
                  <a:lnTo>
                    <a:pt x="5" y="5"/>
                  </a:lnTo>
                  <a:lnTo>
                    <a:pt x="101" y="45"/>
                  </a:lnTo>
                  <a:lnTo>
                    <a:pt x="146" y="60"/>
                  </a:lnTo>
                  <a:lnTo>
                    <a:pt x="17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151" y="45"/>
                  </a:lnTo>
                  <a:lnTo>
                    <a:pt x="101" y="25"/>
                  </a:lnTo>
                  <a:lnTo>
                    <a:pt x="55" y="10"/>
                  </a:lnTo>
                  <a:lnTo>
                    <a:pt x="3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8" name="Freeform 21"/>
            <p:cNvSpPr>
              <a:spLocks/>
            </p:cNvSpPr>
            <p:nvPr/>
          </p:nvSpPr>
          <p:spPr bwMode="auto">
            <a:xfrm>
              <a:off x="6284913" y="5280025"/>
              <a:ext cx="142875" cy="246063"/>
            </a:xfrm>
            <a:custGeom>
              <a:avLst/>
              <a:gdLst>
                <a:gd name="T0" fmla="*/ 85 w 90"/>
                <a:gd name="T1" fmla="*/ 0 h 155"/>
                <a:gd name="T2" fmla="*/ 85 w 90"/>
                <a:gd name="T3" fmla="*/ 0 h 155"/>
                <a:gd name="T4" fmla="*/ 55 w 90"/>
                <a:gd name="T5" fmla="*/ 30 h 155"/>
                <a:gd name="T6" fmla="*/ 25 w 90"/>
                <a:gd name="T7" fmla="*/ 70 h 155"/>
                <a:gd name="T8" fmla="*/ 5 w 90"/>
                <a:gd name="T9" fmla="*/ 110 h 155"/>
                <a:gd name="T10" fmla="*/ 0 w 90"/>
                <a:gd name="T11" fmla="*/ 130 h 155"/>
                <a:gd name="T12" fmla="*/ 0 w 90"/>
                <a:gd name="T13" fmla="*/ 155 h 155"/>
                <a:gd name="T14" fmla="*/ 0 w 90"/>
                <a:gd name="T15" fmla="*/ 155 h 155"/>
                <a:gd name="T16" fmla="*/ 5 w 90"/>
                <a:gd name="T17" fmla="*/ 155 h 155"/>
                <a:gd name="T18" fmla="*/ 5 w 90"/>
                <a:gd name="T19" fmla="*/ 155 h 155"/>
                <a:gd name="T20" fmla="*/ 5 w 90"/>
                <a:gd name="T21" fmla="*/ 155 h 155"/>
                <a:gd name="T22" fmla="*/ 20 w 90"/>
                <a:gd name="T23" fmla="*/ 115 h 155"/>
                <a:gd name="T24" fmla="*/ 40 w 90"/>
                <a:gd name="T25" fmla="*/ 75 h 155"/>
                <a:gd name="T26" fmla="*/ 60 w 90"/>
                <a:gd name="T27" fmla="*/ 40 h 155"/>
                <a:gd name="T28" fmla="*/ 90 w 90"/>
                <a:gd name="T29" fmla="*/ 5 h 155"/>
                <a:gd name="T30" fmla="*/ 90 w 90"/>
                <a:gd name="T31" fmla="*/ 5 h 155"/>
                <a:gd name="T32" fmla="*/ 90 w 90"/>
                <a:gd name="T33" fmla="*/ 0 h 155"/>
                <a:gd name="T34" fmla="*/ 85 w 90"/>
                <a:gd name="T35" fmla="*/ 0 h 155"/>
                <a:gd name="T36" fmla="*/ 85 w 90"/>
                <a:gd name="T3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55">
                  <a:moveTo>
                    <a:pt x="85" y="0"/>
                  </a:moveTo>
                  <a:lnTo>
                    <a:pt x="85" y="0"/>
                  </a:lnTo>
                  <a:lnTo>
                    <a:pt x="55" y="30"/>
                  </a:lnTo>
                  <a:lnTo>
                    <a:pt x="25" y="70"/>
                  </a:lnTo>
                  <a:lnTo>
                    <a:pt x="5" y="110"/>
                  </a:lnTo>
                  <a:lnTo>
                    <a:pt x="0" y="13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20" y="115"/>
                  </a:lnTo>
                  <a:lnTo>
                    <a:pt x="40" y="75"/>
                  </a:lnTo>
                  <a:lnTo>
                    <a:pt x="60" y="4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9" name="Freeform 22"/>
            <p:cNvSpPr>
              <a:spLocks/>
            </p:cNvSpPr>
            <p:nvPr/>
          </p:nvSpPr>
          <p:spPr bwMode="auto">
            <a:xfrm>
              <a:off x="5997575" y="5303838"/>
              <a:ext cx="120650" cy="388938"/>
            </a:xfrm>
            <a:custGeom>
              <a:avLst/>
              <a:gdLst>
                <a:gd name="T0" fmla="*/ 71 w 76"/>
                <a:gd name="T1" fmla="*/ 0 h 245"/>
                <a:gd name="T2" fmla="*/ 71 w 76"/>
                <a:gd name="T3" fmla="*/ 0 h 245"/>
                <a:gd name="T4" fmla="*/ 51 w 76"/>
                <a:gd name="T5" fmla="*/ 20 h 245"/>
                <a:gd name="T6" fmla="*/ 36 w 76"/>
                <a:gd name="T7" fmla="*/ 50 h 245"/>
                <a:gd name="T8" fmla="*/ 21 w 76"/>
                <a:gd name="T9" fmla="*/ 80 h 245"/>
                <a:gd name="T10" fmla="*/ 11 w 76"/>
                <a:gd name="T11" fmla="*/ 110 h 245"/>
                <a:gd name="T12" fmla="*/ 11 w 76"/>
                <a:gd name="T13" fmla="*/ 110 h 245"/>
                <a:gd name="T14" fmla="*/ 6 w 76"/>
                <a:gd name="T15" fmla="*/ 140 h 245"/>
                <a:gd name="T16" fmla="*/ 0 w 76"/>
                <a:gd name="T17" fmla="*/ 175 h 245"/>
                <a:gd name="T18" fmla="*/ 0 w 76"/>
                <a:gd name="T19" fmla="*/ 210 h 245"/>
                <a:gd name="T20" fmla="*/ 6 w 76"/>
                <a:gd name="T21" fmla="*/ 225 h 245"/>
                <a:gd name="T22" fmla="*/ 11 w 76"/>
                <a:gd name="T23" fmla="*/ 240 h 245"/>
                <a:gd name="T24" fmla="*/ 11 w 76"/>
                <a:gd name="T25" fmla="*/ 240 h 245"/>
                <a:gd name="T26" fmla="*/ 16 w 76"/>
                <a:gd name="T27" fmla="*/ 245 h 245"/>
                <a:gd name="T28" fmla="*/ 21 w 76"/>
                <a:gd name="T29" fmla="*/ 240 h 245"/>
                <a:gd name="T30" fmla="*/ 21 w 76"/>
                <a:gd name="T31" fmla="*/ 240 h 245"/>
                <a:gd name="T32" fmla="*/ 21 w 76"/>
                <a:gd name="T33" fmla="*/ 210 h 245"/>
                <a:gd name="T34" fmla="*/ 21 w 76"/>
                <a:gd name="T35" fmla="*/ 185 h 245"/>
                <a:gd name="T36" fmla="*/ 21 w 76"/>
                <a:gd name="T37" fmla="*/ 155 h 245"/>
                <a:gd name="T38" fmla="*/ 26 w 76"/>
                <a:gd name="T39" fmla="*/ 125 h 245"/>
                <a:gd name="T40" fmla="*/ 26 w 76"/>
                <a:gd name="T41" fmla="*/ 125 h 245"/>
                <a:gd name="T42" fmla="*/ 36 w 76"/>
                <a:gd name="T43" fmla="*/ 95 h 245"/>
                <a:gd name="T44" fmla="*/ 46 w 76"/>
                <a:gd name="T45" fmla="*/ 60 h 245"/>
                <a:gd name="T46" fmla="*/ 76 w 76"/>
                <a:gd name="T47" fmla="*/ 0 h 245"/>
                <a:gd name="T48" fmla="*/ 76 w 76"/>
                <a:gd name="T49" fmla="*/ 0 h 245"/>
                <a:gd name="T50" fmla="*/ 76 w 76"/>
                <a:gd name="T51" fmla="*/ 0 h 245"/>
                <a:gd name="T52" fmla="*/ 71 w 76"/>
                <a:gd name="T53" fmla="*/ 0 h 245"/>
                <a:gd name="T54" fmla="*/ 71 w 76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245">
                  <a:moveTo>
                    <a:pt x="71" y="0"/>
                  </a:moveTo>
                  <a:lnTo>
                    <a:pt x="71" y="0"/>
                  </a:lnTo>
                  <a:lnTo>
                    <a:pt x="51" y="20"/>
                  </a:lnTo>
                  <a:lnTo>
                    <a:pt x="36" y="50"/>
                  </a:lnTo>
                  <a:lnTo>
                    <a:pt x="21" y="8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6" y="140"/>
                  </a:lnTo>
                  <a:lnTo>
                    <a:pt x="0" y="175"/>
                  </a:lnTo>
                  <a:lnTo>
                    <a:pt x="0" y="210"/>
                  </a:lnTo>
                  <a:lnTo>
                    <a:pt x="6" y="225"/>
                  </a:lnTo>
                  <a:lnTo>
                    <a:pt x="11" y="240"/>
                  </a:lnTo>
                  <a:lnTo>
                    <a:pt x="11" y="240"/>
                  </a:lnTo>
                  <a:lnTo>
                    <a:pt x="16" y="245"/>
                  </a:lnTo>
                  <a:lnTo>
                    <a:pt x="21" y="240"/>
                  </a:lnTo>
                  <a:lnTo>
                    <a:pt x="21" y="240"/>
                  </a:lnTo>
                  <a:lnTo>
                    <a:pt x="21" y="210"/>
                  </a:lnTo>
                  <a:lnTo>
                    <a:pt x="21" y="185"/>
                  </a:lnTo>
                  <a:lnTo>
                    <a:pt x="21" y="155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36" y="95"/>
                  </a:lnTo>
                  <a:lnTo>
                    <a:pt x="46" y="6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auto">
            <a:xfrm>
              <a:off x="5894388" y="4179888"/>
              <a:ext cx="995363" cy="685800"/>
            </a:xfrm>
            <a:custGeom>
              <a:avLst/>
              <a:gdLst>
                <a:gd name="T0" fmla="*/ 106 w 627"/>
                <a:gd name="T1" fmla="*/ 311 h 432"/>
                <a:gd name="T2" fmla="*/ 106 w 627"/>
                <a:gd name="T3" fmla="*/ 311 h 432"/>
                <a:gd name="T4" fmla="*/ 101 w 627"/>
                <a:gd name="T5" fmla="*/ 326 h 432"/>
                <a:gd name="T6" fmla="*/ 101 w 627"/>
                <a:gd name="T7" fmla="*/ 346 h 432"/>
                <a:gd name="T8" fmla="*/ 101 w 627"/>
                <a:gd name="T9" fmla="*/ 366 h 432"/>
                <a:gd name="T10" fmla="*/ 111 w 627"/>
                <a:gd name="T11" fmla="*/ 392 h 432"/>
                <a:gd name="T12" fmla="*/ 126 w 627"/>
                <a:gd name="T13" fmla="*/ 412 h 432"/>
                <a:gd name="T14" fmla="*/ 156 w 627"/>
                <a:gd name="T15" fmla="*/ 427 h 432"/>
                <a:gd name="T16" fmla="*/ 201 w 627"/>
                <a:gd name="T17" fmla="*/ 432 h 432"/>
                <a:gd name="T18" fmla="*/ 201 w 627"/>
                <a:gd name="T19" fmla="*/ 432 h 432"/>
                <a:gd name="T20" fmla="*/ 226 w 627"/>
                <a:gd name="T21" fmla="*/ 432 h 432"/>
                <a:gd name="T22" fmla="*/ 246 w 627"/>
                <a:gd name="T23" fmla="*/ 422 h 432"/>
                <a:gd name="T24" fmla="*/ 271 w 627"/>
                <a:gd name="T25" fmla="*/ 407 h 432"/>
                <a:gd name="T26" fmla="*/ 296 w 627"/>
                <a:gd name="T27" fmla="*/ 386 h 432"/>
                <a:gd name="T28" fmla="*/ 341 w 627"/>
                <a:gd name="T29" fmla="*/ 331 h 432"/>
                <a:gd name="T30" fmla="*/ 386 w 627"/>
                <a:gd name="T31" fmla="*/ 266 h 432"/>
                <a:gd name="T32" fmla="*/ 437 w 627"/>
                <a:gd name="T33" fmla="*/ 196 h 432"/>
                <a:gd name="T34" fmla="*/ 492 w 627"/>
                <a:gd name="T35" fmla="*/ 131 h 432"/>
                <a:gd name="T36" fmla="*/ 522 w 627"/>
                <a:gd name="T37" fmla="*/ 101 h 432"/>
                <a:gd name="T38" fmla="*/ 552 w 627"/>
                <a:gd name="T39" fmla="*/ 70 h 432"/>
                <a:gd name="T40" fmla="*/ 587 w 627"/>
                <a:gd name="T41" fmla="*/ 45 h 432"/>
                <a:gd name="T42" fmla="*/ 627 w 627"/>
                <a:gd name="T43" fmla="*/ 25 h 432"/>
                <a:gd name="T44" fmla="*/ 627 w 627"/>
                <a:gd name="T45" fmla="*/ 25 h 432"/>
                <a:gd name="T46" fmla="*/ 582 w 627"/>
                <a:gd name="T47" fmla="*/ 15 h 432"/>
                <a:gd name="T48" fmla="*/ 537 w 627"/>
                <a:gd name="T49" fmla="*/ 10 h 432"/>
                <a:gd name="T50" fmla="*/ 472 w 627"/>
                <a:gd name="T51" fmla="*/ 5 h 432"/>
                <a:gd name="T52" fmla="*/ 402 w 627"/>
                <a:gd name="T53" fmla="*/ 0 h 432"/>
                <a:gd name="T54" fmla="*/ 326 w 627"/>
                <a:gd name="T55" fmla="*/ 5 h 432"/>
                <a:gd name="T56" fmla="*/ 246 w 627"/>
                <a:gd name="T57" fmla="*/ 15 h 432"/>
                <a:gd name="T58" fmla="*/ 161 w 627"/>
                <a:gd name="T59" fmla="*/ 40 h 432"/>
                <a:gd name="T60" fmla="*/ 161 w 627"/>
                <a:gd name="T61" fmla="*/ 40 h 432"/>
                <a:gd name="T62" fmla="*/ 126 w 627"/>
                <a:gd name="T63" fmla="*/ 55 h 432"/>
                <a:gd name="T64" fmla="*/ 91 w 627"/>
                <a:gd name="T65" fmla="*/ 70 h 432"/>
                <a:gd name="T66" fmla="*/ 65 w 627"/>
                <a:gd name="T67" fmla="*/ 90 h 432"/>
                <a:gd name="T68" fmla="*/ 45 w 627"/>
                <a:gd name="T69" fmla="*/ 111 h 432"/>
                <a:gd name="T70" fmla="*/ 25 w 627"/>
                <a:gd name="T71" fmla="*/ 131 h 432"/>
                <a:gd name="T72" fmla="*/ 15 w 627"/>
                <a:gd name="T73" fmla="*/ 151 h 432"/>
                <a:gd name="T74" fmla="*/ 5 w 627"/>
                <a:gd name="T75" fmla="*/ 171 h 432"/>
                <a:gd name="T76" fmla="*/ 0 w 627"/>
                <a:gd name="T77" fmla="*/ 191 h 432"/>
                <a:gd name="T78" fmla="*/ 0 w 627"/>
                <a:gd name="T79" fmla="*/ 211 h 432"/>
                <a:gd name="T80" fmla="*/ 5 w 627"/>
                <a:gd name="T81" fmla="*/ 231 h 432"/>
                <a:gd name="T82" fmla="*/ 15 w 627"/>
                <a:gd name="T83" fmla="*/ 251 h 432"/>
                <a:gd name="T84" fmla="*/ 25 w 627"/>
                <a:gd name="T85" fmla="*/ 266 h 432"/>
                <a:gd name="T86" fmla="*/ 40 w 627"/>
                <a:gd name="T87" fmla="*/ 281 h 432"/>
                <a:gd name="T88" fmla="*/ 60 w 627"/>
                <a:gd name="T89" fmla="*/ 296 h 432"/>
                <a:gd name="T90" fmla="*/ 81 w 627"/>
                <a:gd name="T91" fmla="*/ 301 h 432"/>
                <a:gd name="T92" fmla="*/ 106 w 627"/>
                <a:gd name="T93" fmla="*/ 311 h 432"/>
                <a:gd name="T94" fmla="*/ 106 w 627"/>
                <a:gd name="T95" fmla="*/ 31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7" h="432">
                  <a:moveTo>
                    <a:pt x="106" y="311"/>
                  </a:moveTo>
                  <a:lnTo>
                    <a:pt x="106" y="311"/>
                  </a:lnTo>
                  <a:lnTo>
                    <a:pt x="101" y="326"/>
                  </a:lnTo>
                  <a:lnTo>
                    <a:pt x="101" y="346"/>
                  </a:lnTo>
                  <a:lnTo>
                    <a:pt x="101" y="366"/>
                  </a:lnTo>
                  <a:lnTo>
                    <a:pt x="111" y="392"/>
                  </a:lnTo>
                  <a:lnTo>
                    <a:pt x="126" y="412"/>
                  </a:lnTo>
                  <a:lnTo>
                    <a:pt x="156" y="427"/>
                  </a:lnTo>
                  <a:lnTo>
                    <a:pt x="201" y="432"/>
                  </a:lnTo>
                  <a:lnTo>
                    <a:pt x="201" y="432"/>
                  </a:lnTo>
                  <a:lnTo>
                    <a:pt x="226" y="432"/>
                  </a:lnTo>
                  <a:lnTo>
                    <a:pt x="246" y="422"/>
                  </a:lnTo>
                  <a:lnTo>
                    <a:pt x="271" y="407"/>
                  </a:lnTo>
                  <a:lnTo>
                    <a:pt x="296" y="386"/>
                  </a:lnTo>
                  <a:lnTo>
                    <a:pt x="341" y="331"/>
                  </a:lnTo>
                  <a:lnTo>
                    <a:pt x="386" y="266"/>
                  </a:lnTo>
                  <a:lnTo>
                    <a:pt x="437" y="196"/>
                  </a:lnTo>
                  <a:lnTo>
                    <a:pt x="492" y="131"/>
                  </a:lnTo>
                  <a:lnTo>
                    <a:pt x="522" y="101"/>
                  </a:lnTo>
                  <a:lnTo>
                    <a:pt x="552" y="70"/>
                  </a:lnTo>
                  <a:lnTo>
                    <a:pt x="587" y="45"/>
                  </a:lnTo>
                  <a:lnTo>
                    <a:pt x="627" y="25"/>
                  </a:lnTo>
                  <a:lnTo>
                    <a:pt x="627" y="25"/>
                  </a:lnTo>
                  <a:lnTo>
                    <a:pt x="582" y="15"/>
                  </a:lnTo>
                  <a:lnTo>
                    <a:pt x="537" y="10"/>
                  </a:lnTo>
                  <a:lnTo>
                    <a:pt x="472" y="5"/>
                  </a:lnTo>
                  <a:lnTo>
                    <a:pt x="402" y="0"/>
                  </a:lnTo>
                  <a:lnTo>
                    <a:pt x="326" y="5"/>
                  </a:lnTo>
                  <a:lnTo>
                    <a:pt x="246" y="15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26" y="55"/>
                  </a:lnTo>
                  <a:lnTo>
                    <a:pt x="91" y="70"/>
                  </a:lnTo>
                  <a:lnTo>
                    <a:pt x="65" y="90"/>
                  </a:lnTo>
                  <a:lnTo>
                    <a:pt x="45" y="111"/>
                  </a:lnTo>
                  <a:lnTo>
                    <a:pt x="25" y="131"/>
                  </a:lnTo>
                  <a:lnTo>
                    <a:pt x="15" y="151"/>
                  </a:lnTo>
                  <a:lnTo>
                    <a:pt x="5" y="17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5" y="231"/>
                  </a:lnTo>
                  <a:lnTo>
                    <a:pt x="15" y="251"/>
                  </a:lnTo>
                  <a:lnTo>
                    <a:pt x="25" y="266"/>
                  </a:lnTo>
                  <a:lnTo>
                    <a:pt x="40" y="281"/>
                  </a:lnTo>
                  <a:lnTo>
                    <a:pt x="60" y="296"/>
                  </a:lnTo>
                  <a:lnTo>
                    <a:pt x="81" y="301"/>
                  </a:lnTo>
                  <a:lnTo>
                    <a:pt x="106" y="311"/>
                  </a:lnTo>
                  <a:lnTo>
                    <a:pt x="106" y="311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auto">
            <a:xfrm>
              <a:off x="5910263" y="4211638"/>
              <a:ext cx="979488" cy="741363"/>
            </a:xfrm>
            <a:custGeom>
              <a:avLst/>
              <a:gdLst>
                <a:gd name="T0" fmla="*/ 617 w 617"/>
                <a:gd name="T1" fmla="*/ 5 h 467"/>
                <a:gd name="T2" fmla="*/ 617 w 617"/>
                <a:gd name="T3" fmla="*/ 5 h 467"/>
                <a:gd name="T4" fmla="*/ 567 w 617"/>
                <a:gd name="T5" fmla="*/ 0 h 467"/>
                <a:gd name="T6" fmla="*/ 522 w 617"/>
                <a:gd name="T7" fmla="*/ 5 h 467"/>
                <a:gd name="T8" fmla="*/ 472 w 617"/>
                <a:gd name="T9" fmla="*/ 15 h 467"/>
                <a:gd name="T10" fmla="*/ 427 w 617"/>
                <a:gd name="T11" fmla="*/ 25 h 467"/>
                <a:gd name="T12" fmla="*/ 382 w 617"/>
                <a:gd name="T13" fmla="*/ 45 h 467"/>
                <a:gd name="T14" fmla="*/ 341 w 617"/>
                <a:gd name="T15" fmla="*/ 65 h 467"/>
                <a:gd name="T16" fmla="*/ 261 w 617"/>
                <a:gd name="T17" fmla="*/ 116 h 467"/>
                <a:gd name="T18" fmla="*/ 261 w 617"/>
                <a:gd name="T19" fmla="*/ 116 h 467"/>
                <a:gd name="T20" fmla="*/ 216 w 617"/>
                <a:gd name="T21" fmla="*/ 146 h 467"/>
                <a:gd name="T22" fmla="*/ 176 w 617"/>
                <a:gd name="T23" fmla="*/ 181 h 467"/>
                <a:gd name="T24" fmla="*/ 136 w 617"/>
                <a:gd name="T25" fmla="*/ 221 h 467"/>
                <a:gd name="T26" fmla="*/ 101 w 617"/>
                <a:gd name="T27" fmla="*/ 261 h 467"/>
                <a:gd name="T28" fmla="*/ 66 w 617"/>
                <a:gd name="T29" fmla="*/ 306 h 467"/>
                <a:gd name="T30" fmla="*/ 40 w 617"/>
                <a:gd name="T31" fmla="*/ 356 h 467"/>
                <a:gd name="T32" fmla="*/ 15 w 617"/>
                <a:gd name="T33" fmla="*/ 402 h 467"/>
                <a:gd name="T34" fmla="*/ 0 w 617"/>
                <a:gd name="T35" fmla="*/ 457 h 467"/>
                <a:gd name="T36" fmla="*/ 0 w 617"/>
                <a:gd name="T37" fmla="*/ 457 h 467"/>
                <a:gd name="T38" fmla="*/ 0 w 617"/>
                <a:gd name="T39" fmla="*/ 462 h 467"/>
                <a:gd name="T40" fmla="*/ 5 w 617"/>
                <a:gd name="T41" fmla="*/ 467 h 467"/>
                <a:gd name="T42" fmla="*/ 15 w 617"/>
                <a:gd name="T43" fmla="*/ 462 h 467"/>
                <a:gd name="T44" fmla="*/ 15 w 617"/>
                <a:gd name="T45" fmla="*/ 457 h 467"/>
                <a:gd name="T46" fmla="*/ 15 w 617"/>
                <a:gd name="T47" fmla="*/ 457 h 467"/>
                <a:gd name="T48" fmla="*/ 40 w 617"/>
                <a:gd name="T49" fmla="*/ 407 h 467"/>
                <a:gd name="T50" fmla="*/ 66 w 617"/>
                <a:gd name="T51" fmla="*/ 361 h 467"/>
                <a:gd name="T52" fmla="*/ 91 w 617"/>
                <a:gd name="T53" fmla="*/ 316 h 467"/>
                <a:gd name="T54" fmla="*/ 121 w 617"/>
                <a:gd name="T55" fmla="*/ 271 h 467"/>
                <a:gd name="T56" fmla="*/ 156 w 617"/>
                <a:gd name="T57" fmla="*/ 231 h 467"/>
                <a:gd name="T58" fmla="*/ 191 w 617"/>
                <a:gd name="T59" fmla="*/ 196 h 467"/>
                <a:gd name="T60" fmla="*/ 231 w 617"/>
                <a:gd name="T61" fmla="*/ 156 h 467"/>
                <a:gd name="T62" fmla="*/ 276 w 617"/>
                <a:gd name="T63" fmla="*/ 126 h 467"/>
                <a:gd name="T64" fmla="*/ 276 w 617"/>
                <a:gd name="T65" fmla="*/ 126 h 467"/>
                <a:gd name="T66" fmla="*/ 351 w 617"/>
                <a:gd name="T67" fmla="*/ 76 h 467"/>
                <a:gd name="T68" fmla="*/ 397 w 617"/>
                <a:gd name="T69" fmla="*/ 55 h 467"/>
                <a:gd name="T70" fmla="*/ 437 w 617"/>
                <a:gd name="T71" fmla="*/ 40 h 467"/>
                <a:gd name="T72" fmla="*/ 482 w 617"/>
                <a:gd name="T73" fmla="*/ 25 h 467"/>
                <a:gd name="T74" fmla="*/ 527 w 617"/>
                <a:gd name="T75" fmla="*/ 15 h 467"/>
                <a:gd name="T76" fmla="*/ 572 w 617"/>
                <a:gd name="T77" fmla="*/ 5 h 467"/>
                <a:gd name="T78" fmla="*/ 617 w 617"/>
                <a:gd name="T79" fmla="*/ 5 h 467"/>
                <a:gd name="T80" fmla="*/ 617 w 617"/>
                <a:gd name="T81" fmla="*/ 5 h 467"/>
                <a:gd name="T82" fmla="*/ 617 w 617"/>
                <a:gd name="T83" fmla="*/ 5 h 467"/>
                <a:gd name="T84" fmla="*/ 617 w 617"/>
                <a:gd name="T85" fmla="*/ 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7" h="467">
                  <a:moveTo>
                    <a:pt x="617" y="5"/>
                  </a:moveTo>
                  <a:lnTo>
                    <a:pt x="617" y="5"/>
                  </a:lnTo>
                  <a:lnTo>
                    <a:pt x="567" y="0"/>
                  </a:lnTo>
                  <a:lnTo>
                    <a:pt x="522" y="5"/>
                  </a:lnTo>
                  <a:lnTo>
                    <a:pt x="472" y="15"/>
                  </a:lnTo>
                  <a:lnTo>
                    <a:pt x="427" y="25"/>
                  </a:lnTo>
                  <a:lnTo>
                    <a:pt x="382" y="45"/>
                  </a:lnTo>
                  <a:lnTo>
                    <a:pt x="341" y="6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16" y="146"/>
                  </a:lnTo>
                  <a:lnTo>
                    <a:pt x="176" y="181"/>
                  </a:lnTo>
                  <a:lnTo>
                    <a:pt x="136" y="221"/>
                  </a:lnTo>
                  <a:lnTo>
                    <a:pt x="101" y="261"/>
                  </a:lnTo>
                  <a:lnTo>
                    <a:pt x="66" y="306"/>
                  </a:lnTo>
                  <a:lnTo>
                    <a:pt x="40" y="356"/>
                  </a:lnTo>
                  <a:lnTo>
                    <a:pt x="15" y="402"/>
                  </a:lnTo>
                  <a:lnTo>
                    <a:pt x="0" y="457"/>
                  </a:lnTo>
                  <a:lnTo>
                    <a:pt x="0" y="457"/>
                  </a:lnTo>
                  <a:lnTo>
                    <a:pt x="0" y="462"/>
                  </a:lnTo>
                  <a:lnTo>
                    <a:pt x="5" y="467"/>
                  </a:lnTo>
                  <a:lnTo>
                    <a:pt x="15" y="462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0" y="407"/>
                  </a:lnTo>
                  <a:lnTo>
                    <a:pt x="66" y="361"/>
                  </a:lnTo>
                  <a:lnTo>
                    <a:pt x="91" y="316"/>
                  </a:lnTo>
                  <a:lnTo>
                    <a:pt x="121" y="271"/>
                  </a:lnTo>
                  <a:lnTo>
                    <a:pt x="156" y="231"/>
                  </a:lnTo>
                  <a:lnTo>
                    <a:pt x="191" y="196"/>
                  </a:lnTo>
                  <a:lnTo>
                    <a:pt x="231" y="15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351" y="76"/>
                  </a:lnTo>
                  <a:lnTo>
                    <a:pt x="397" y="55"/>
                  </a:lnTo>
                  <a:lnTo>
                    <a:pt x="437" y="40"/>
                  </a:lnTo>
                  <a:lnTo>
                    <a:pt x="482" y="25"/>
                  </a:lnTo>
                  <a:lnTo>
                    <a:pt x="527" y="15"/>
                  </a:lnTo>
                  <a:lnTo>
                    <a:pt x="572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2" name="Freeform 25"/>
            <p:cNvSpPr>
              <a:spLocks/>
            </p:cNvSpPr>
            <p:nvPr/>
          </p:nvSpPr>
          <p:spPr bwMode="auto">
            <a:xfrm>
              <a:off x="6142038" y="4530725"/>
              <a:ext cx="357188" cy="95250"/>
            </a:xfrm>
            <a:custGeom>
              <a:avLst/>
              <a:gdLst>
                <a:gd name="T0" fmla="*/ 5 w 225"/>
                <a:gd name="T1" fmla="*/ 10 h 60"/>
                <a:gd name="T2" fmla="*/ 5 w 225"/>
                <a:gd name="T3" fmla="*/ 10 h 60"/>
                <a:gd name="T4" fmla="*/ 55 w 225"/>
                <a:gd name="T5" fmla="*/ 35 h 60"/>
                <a:gd name="T6" fmla="*/ 110 w 225"/>
                <a:gd name="T7" fmla="*/ 50 h 60"/>
                <a:gd name="T8" fmla="*/ 165 w 225"/>
                <a:gd name="T9" fmla="*/ 55 h 60"/>
                <a:gd name="T10" fmla="*/ 225 w 225"/>
                <a:gd name="T11" fmla="*/ 60 h 60"/>
                <a:gd name="T12" fmla="*/ 225 w 225"/>
                <a:gd name="T13" fmla="*/ 60 h 60"/>
                <a:gd name="T14" fmla="*/ 225 w 225"/>
                <a:gd name="T15" fmla="*/ 60 h 60"/>
                <a:gd name="T16" fmla="*/ 225 w 225"/>
                <a:gd name="T17" fmla="*/ 60 h 60"/>
                <a:gd name="T18" fmla="*/ 170 w 225"/>
                <a:gd name="T19" fmla="*/ 55 h 60"/>
                <a:gd name="T20" fmla="*/ 115 w 225"/>
                <a:gd name="T21" fmla="*/ 40 h 60"/>
                <a:gd name="T22" fmla="*/ 60 w 225"/>
                <a:gd name="T23" fmla="*/ 25 h 60"/>
                <a:gd name="T24" fmla="*/ 10 w 225"/>
                <a:gd name="T25" fmla="*/ 0 h 60"/>
                <a:gd name="T26" fmla="*/ 10 w 225"/>
                <a:gd name="T27" fmla="*/ 0 h 60"/>
                <a:gd name="T28" fmla="*/ 5 w 225"/>
                <a:gd name="T29" fmla="*/ 0 h 60"/>
                <a:gd name="T30" fmla="*/ 0 w 225"/>
                <a:gd name="T31" fmla="*/ 5 h 60"/>
                <a:gd name="T32" fmla="*/ 0 w 225"/>
                <a:gd name="T33" fmla="*/ 10 h 60"/>
                <a:gd name="T34" fmla="*/ 5 w 225"/>
                <a:gd name="T35" fmla="*/ 10 h 60"/>
                <a:gd name="T36" fmla="*/ 5 w 225"/>
                <a:gd name="T3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60">
                  <a:moveTo>
                    <a:pt x="5" y="10"/>
                  </a:moveTo>
                  <a:lnTo>
                    <a:pt x="5" y="10"/>
                  </a:lnTo>
                  <a:lnTo>
                    <a:pt x="55" y="35"/>
                  </a:lnTo>
                  <a:lnTo>
                    <a:pt x="110" y="50"/>
                  </a:lnTo>
                  <a:lnTo>
                    <a:pt x="165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170" y="55"/>
                  </a:lnTo>
                  <a:lnTo>
                    <a:pt x="115" y="40"/>
                  </a:lnTo>
                  <a:lnTo>
                    <a:pt x="60" y="2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auto">
            <a:xfrm>
              <a:off x="6332538" y="4387850"/>
              <a:ext cx="295275" cy="39688"/>
            </a:xfrm>
            <a:custGeom>
              <a:avLst/>
              <a:gdLst>
                <a:gd name="T0" fmla="*/ 0 w 186"/>
                <a:gd name="T1" fmla="*/ 5 h 25"/>
                <a:gd name="T2" fmla="*/ 0 w 186"/>
                <a:gd name="T3" fmla="*/ 5 h 25"/>
                <a:gd name="T4" fmla="*/ 90 w 186"/>
                <a:gd name="T5" fmla="*/ 20 h 25"/>
                <a:gd name="T6" fmla="*/ 141 w 186"/>
                <a:gd name="T7" fmla="*/ 25 h 25"/>
                <a:gd name="T8" fmla="*/ 161 w 186"/>
                <a:gd name="T9" fmla="*/ 20 h 25"/>
                <a:gd name="T10" fmla="*/ 186 w 186"/>
                <a:gd name="T11" fmla="*/ 15 h 25"/>
                <a:gd name="T12" fmla="*/ 186 w 186"/>
                <a:gd name="T13" fmla="*/ 15 h 25"/>
                <a:gd name="T14" fmla="*/ 181 w 186"/>
                <a:gd name="T15" fmla="*/ 10 h 25"/>
                <a:gd name="T16" fmla="*/ 181 w 186"/>
                <a:gd name="T17" fmla="*/ 10 h 25"/>
                <a:gd name="T18" fmla="*/ 136 w 186"/>
                <a:gd name="T19" fmla="*/ 10 h 25"/>
                <a:gd name="T20" fmla="*/ 90 w 186"/>
                <a:gd name="T21" fmla="*/ 5 h 25"/>
                <a:gd name="T22" fmla="*/ 45 w 186"/>
                <a:gd name="T23" fmla="*/ 0 h 25"/>
                <a:gd name="T24" fmla="*/ 0 w 186"/>
                <a:gd name="T25" fmla="*/ 0 h 25"/>
                <a:gd name="T26" fmla="*/ 0 w 186"/>
                <a:gd name="T27" fmla="*/ 0 h 25"/>
                <a:gd name="T28" fmla="*/ 0 w 186"/>
                <a:gd name="T29" fmla="*/ 5 h 25"/>
                <a:gd name="T30" fmla="*/ 0 w 186"/>
                <a:gd name="T3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6" h="25">
                  <a:moveTo>
                    <a:pt x="0" y="5"/>
                  </a:moveTo>
                  <a:lnTo>
                    <a:pt x="0" y="5"/>
                  </a:lnTo>
                  <a:lnTo>
                    <a:pt x="90" y="20"/>
                  </a:lnTo>
                  <a:lnTo>
                    <a:pt x="141" y="25"/>
                  </a:lnTo>
                  <a:lnTo>
                    <a:pt x="161" y="20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1" y="10"/>
                  </a:lnTo>
                  <a:lnTo>
                    <a:pt x="181" y="10"/>
                  </a:lnTo>
                  <a:lnTo>
                    <a:pt x="136" y="10"/>
                  </a:lnTo>
                  <a:lnTo>
                    <a:pt x="90" y="5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auto">
            <a:xfrm>
              <a:off x="6261100" y="4203700"/>
              <a:ext cx="79375" cy="239713"/>
            </a:xfrm>
            <a:custGeom>
              <a:avLst/>
              <a:gdLst>
                <a:gd name="T0" fmla="*/ 45 w 50"/>
                <a:gd name="T1" fmla="*/ 0 h 151"/>
                <a:gd name="T2" fmla="*/ 45 w 50"/>
                <a:gd name="T3" fmla="*/ 0 h 151"/>
                <a:gd name="T4" fmla="*/ 25 w 50"/>
                <a:gd name="T5" fmla="*/ 30 h 151"/>
                <a:gd name="T6" fmla="*/ 10 w 50"/>
                <a:gd name="T7" fmla="*/ 70 h 151"/>
                <a:gd name="T8" fmla="*/ 0 w 50"/>
                <a:gd name="T9" fmla="*/ 111 h 151"/>
                <a:gd name="T10" fmla="*/ 0 w 50"/>
                <a:gd name="T11" fmla="*/ 131 h 151"/>
                <a:gd name="T12" fmla="*/ 5 w 50"/>
                <a:gd name="T13" fmla="*/ 146 h 151"/>
                <a:gd name="T14" fmla="*/ 5 w 50"/>
                <a:gd name="T15" fmla="*/ 146 h 151"/>
                <a:gd name="T16" fmla="*/ 10 w 50"/>
                <a:gd name="T17" fmla="*/ 151 h 151"/>
                <a:gd name="T18" fmla="*/ 10 w 50"/>
                <a:gd name="T19" fmla="*/ 146 h 151"/>
                <a:gd name="T20" fmla="*/ 10 w 50"/>
                <a:gd name="T21" fmla="*/ 146 h 151"/>
                <a:gd name="T22" fmla="*/ 15 w 50"/>
                <a:gd name="T23" fmla="*/ 106 h 151"/>
                <a:gd name="T24" fmla="*/ 20 w 50"/>
                <a:gd name="T25" fmla="*/ 70 h 151"/>
                <a:gd name="T26" fmla="*/ 35 w 50"/>
                <a:gd name="T27" fmla="*/ 40 h 151"/>
                <a:gd name="T28" fmla="*/ 50 w 50"/>
                <a:gd name="T29" fmla="*/ 5 h 151"/>
                <a:gd name="T30" fmla="*/ 50 w 50"/>
                <a:gd name="T31" fmla="*/ 5 h 151"/>
                <a:gd name="T32" fmla="*/ 50 w 50"/>
                <a:gd name="T33" fmla="*/ 0 h 151"/>
                <a:gd name="T34" fmla="*/ 45 w 50"/>
                <a:gd name="T35" fmla="*/ 0 h 151"/>
                <a:gd name="T36" fmla="*/ 45 w 50"/>
                <a:gd name="T3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51">
                  <a:moveTo>
                    <a:pt x="45" y="0"/>
                  </a:moveTo>
                  <a:lnTo>
                    <a:pt x="45" y="0"/>
                  </a:lnTo>
                  <a:lnTo>
                    <a:pt x="25" y="30"/>
                  </a:lnTo>
                  <a:lnTo>
                    <a:pt x="10" y="70"/>
                  </a:lnTo>
                  <a:lnTo>
                    <a:pt x="0" y="111"/>
                  </a:lnTo>
                  <a:lnTo>
                    <a:pt x="0" y="131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10" y="151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5" y="106"/>
                  </a:lnTo>
                  <a:lnTo>
                    <a:pt x="20" y="70"/>
                  </a:lnTo>
                  <a:lnTo>
                    <a:pt x="35" y="40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5" name="Freeform 28"/>
            <p:cNvSpPr>
              <a:spLocks/>
            </p:cNvSpPr>
            <p:nvPr/>
          </p:nvSpPr>
          <p:spPr bwMode="auto">
            <a:xfrm>
              <a:off x="6030913" y="4275138"/>
              <a:ext cx="55563" cy="358775"/>
            </a:xfrm>
            <a:custGeom>
              <a:avLst/>
              <a:gdLst>
                <a:gd name="T0" fmla="*/ 25 w 35"/>
                <a:gd name="T1" fmla="*/ 0 h 226"/>
                <a:gd name="T2" fmla="*/ 25 w 35"/>
                <a:gd name="T3" fmla="*/ 0 h 226"/>
                <a:gd name="T4" fmla="*/ 10 w 35"/>
                <a:gd name="T5" fmla="*/ 25 h 226"/>
                <a:gd name="T6" fmla="*/ 5 w 35"/>
                <a:gd name="T7" fmla="*/ 56 h 226"/>
                <a:gd name="T8" fmla="*/ 0 w 35"/>
                <a:gd name="T9" fmla="*/ 111 h 226"/>
                <a:gd name="T10" fmla="*/ 0 w 35"/>
                <a:gd name="T11" fmla="*/ 111 h 226"/>
                <a:gd name="T12" fmla="*/ 0 w 35"/>
                <a:gd name="T13" fmla="*/ 141 h 226"/>
                <a:gd name="T14" fmla="*/ 0 w 35"/>
                <a:gd name="T15" fmla="*/ 171 h 226"/>
                <a:gd name="T16" fmla="*/ 10 w 35"/>
                <a:gd name="T17" fmla="*/ 201 h 226"/>
                <a:gd name="T18" fmla="*/ 25 w 35"/>
                <a:gd name="T19" fmla="*/ 226 h 226"/>
                <a:gd name="T20" fmla="*/ 25 w 35"/>
                <a:gd name="T21" fmla="*/ 226 h 226"/>
                <a:gd name="T22" fmla="*/ 30 w 35"/>
                <a:gd name="T23" fmla="*/ 226 h 226"/>
                <a:gd name="T24" fmla="*/ 35 w 35"/>
                <a:gd name="T25" fmla="*/ 221 h 226"/>
                <a:gd name="T26" fmla="*/ 35 w 35"/>
                <a:gd name="T27" fmla="*/ 221 h 226"/>
                <a:gd name="T28" fmla="*/ 20 w 35"/>
                <a:gd name="T29" fmla="*/ 166 h 226"/>
                <a:gd name="T30" fmla="*/ 15 w 35"/>
                <a:gd name="T31" fmla="*/ 141 h 226"/>
                <a:gd name="T32" fmla="*/ 10 w 35"/>
                <a:gd name="T33" fmla="*/ 111 h 226"/>
                <a:gd name="T34" fmla="*/ 10 w 35"/>
                <a:gd name="T35" fmla="*/ 111 h 226"/>
                <a:gd name="T36" fmla="*/ 15 w 35"/>
                <a:gd name="T37" fmla="*/ 56 h 226"/>
                <a:gd name="T38" fmla="*/ 30 w 35"/>
                <a:gd name="T39" fmla="*/ 5 h 226"/>
                <a:gd name="T40" fmla="*/ 30 w 35"/>
                <a:gd name="T41" fmla="*/ 5 h 226"/>
                <a:gd name="T42" fmla="*/ 25 w 35"/>
                <a:gd name="T43" fmla="*/ 0 h 226"/>
                <a:gd name="T44" fmla="*/ 25 w 35"/>
                <a:gd name="T45" fmla="*/ 0 h 226"/>
                <a:gd name="T46" fmla="*/ 25 w 35"/>
                <a:gd name="T4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226">
                  <a:moveTo>
                    <a:pt x="25" y="0"/>
                  </a:moveTo>
                  <a:lnTo>
                    <a:pt x="25" y="0"/>
                  </a:lnTo>
                  <a:lnTo>
                    <a:pt x="10" y="25"/>
                  </a:lnTo>
                  <a:lnTo>
                    <a:pt x="5" y="5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41"/>
                  </a:lnTo>
                  <a:lnTo>
                    <a:pt x="0" y="171"/>
                  </a:lnTo>
                  <a:lnTo>
                    <a:pt x="10" y="201"/>
                  </a:lnTo>
                  <a:lnTo>
                    <a:pt x="25" y="226"/>
                  </a:lnTo>
                  <a:lnTo>
                    <a:pt x="25" y="226"/>
                  </a:lnTo>
                  <a:lnTo>
                    <a:pt x="30" y="226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20" y="166"/>
                  </a:lnTo>
                  <a:lnTo>
                    <a:pt x="15" y="14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5" y="5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6" name="Freeform 29"/>
            <p:cNvSpPr>
              <a:spLocks/>
            </p:cNvSpPr>
            <p:nvPr/>
          </p:nvSpPr>
          <p:spPr bwMode="auto">
            <a:xfrm>
              <a:off x="5424488" y="4132263"/>
              <a:ext cx="533400" cy="2565400"/>
            </a:xfrm>
            <a:custGeom>
              <a:avLst/>
              <a:gdLst>
                <a:gd name="T0" fmla="*/ 201 w 336"/>
                <a:gd name="T1" fmla="*/ 1595 h 1616"/>
                <a:gd name="T2" fmla="*/ 181 w 336"/>
                <a:gd name="T3" fmla="*/ 1480 h 1616"/>
                <a:gd name="T4" fmla="*/ 176 w 336"/>
                <a:gd name="T5" fmla="*/ 1360 h 1616"/>
                <a:gd name="T6" fmla="*/ 181 w 336"/>
                <a:gd name="T7" fmla="*/ 1239 h 1616"/>
                <a:gd name="T8" fmla="*/ 206 w 336"/>
                <a:gd name="T9" fmla="*/ 1124 h 1616"/>
                <a:gd name="T10" fmla="*/ 236 w 336"/>
                <a:gd name="T11" fmla="*/ 1014 h 1616"/>
                <a:gd name="T12" fmla="*/ 311 w 336"/>
                <a:gd name="T13" fmla="*/ 793 h 1616"/>
                <a:gd name="T14" fmla="*/ 331 w 336"/>
                <a:gd name="T15" fmla="*/ 677 h 1616"/>
                <a:gd name="T16" fmla="*/ 336 w 336"/>
                <a:gd name="T17" fmla="*/ 627 h 1616"/>
                <a:gd name="T18" fmla="*/ 331 w 336"/>
                <a:gd name="T19" fmla="*/ 532 h 1616"/>
                <a:gd name="T20" fmla="*/ 311 w 336"/>
                <a:gd name="T21" fmla="*/ 437 h 1616"/>
                <a:gd name="T22" fmla="*/ 281 w 336"/>
                <a:gd name="T23" fmla="*/ 341 h 1616"/>
                <a:gd name="T24" fmla="*/ 236 w 336"/>
                <a:gd name="T25" fmla="*/ 256 h 1616"/>
                <a:gd name="T26" fmla="*/ 186 w 336"/>
                <a:gd name="T27" fmla="*/ 171 h 1616"/>
                <a:gd name="T28" fmla="*/ 86 w 336"/>
                <a:gd name="T29" fmla="*/ 60 h 1616"/>
                <a:gd name="T30" fmla="*/ 10 w 336"/>
                <a:gd name="T31" fmla="*/ 0 h 1616"/>
                <a:gd name="T32" fmla="*/ 5 w 336"/>
                <a:gd name="T33" fmla="*/ 0 h 1616"/>
                <a:gd name="T34" fmla="*/ 0 w 336"/>
                <a:gd name="T35" fmla="*/ 5 h 1616"/>
                <a:gd name="T36" fmla="*/ 0 w 336"/>
                <a:gd name="T37" fmla="*/ 10 h 1616"/>
                <a:gd name="T38" fmla="*/ 141 w 336"/>
                <a:gd name="T39" fmla="*/ 156 h 1616"/>
                <a:gd name="T40" fmla="*/ 201 w 336"/>
                <a:gd name="T41" fmla="*/ 241 h 1616"/>
                <a:gd name="T42" fmla="*/ 251 w 336"/>
                <a:gd name="T43" fmla="*/ 326 h 1616"/>
                <a:gd name="T44" fmla="*/ 271 w 336"/>
                <a:gd name="T45" fmla="*/ 376 h 1616"/>
                <a:gd name="T46" fmla="*/ 296 w 336"/>
                <a:gd name="T47" fmla="*/ 482 h 1616"/>
                <a:gd name="T48" fmla="*/ 306 w 336"/>
                <a:gd name="T49" fmla="*/ 587 h 1616"/>
                <a:gd name="T50" fmla="*/ 301 w 336"/>
                <a:gd name="T51" fmla="*/ 692 h 1616"/>
                <a:gd name="T52" fmla="*/ 291 w 336"/>
                <a:gd name="T53" fmla="*/ 743 h 1616"/>
                <a:gd name="T54" fmla="*/ 261 w 336"/>
                <a:gd name="T55" fmla="*/ 853 h 1616"/>
                <a:gd name="T56" fmla="*/ 186 w 336"/>
                <a:gd name="T57" fmla="*/ 1069 h 1616"/>
                <a:gd name="T58" fmla="*/ 156 w 336"/>
                <a:gd name="T59" fmla="*/ 1184 h 1616"/>
                <a:gd name="T60" fmla="*/ 141 w 336"/>
                <a:gd name="T61" fmla="*/ 1289 h 1616"/>
                <a:gd name="T62" fmla="*/ 141 w 336"/>
                <a:gd name="T63" fmla="*/ 1450 h 1616"/>
                <a:gd name="T64" fmla="*/ 161 w 336"/>
                <a:gd name="T65" fmla="*/ 1555 h 1616"/>
                <a:gd name="T66" fmla="*/ 171 w 336"/>
                <a:gd name="T67" fmla="*/ 1606 h 1616"/>
                <a:gd name="T68" fmla="*/ 181 w 336"/>
                <a:gd name="T69" fmla="*/ 1616 h 1616"/>
                <a:gd name="T70" fmla="*/ 201 w 336"/>
                <a:gd name="T71" fmla="*/ 1611 h 1616"/>
                <a:gd name="T72" fmla="*/ 201 w 336"/>
                <a:gd name="T73" fmla="*/ 1595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1616">
                  <a:moveTo>
                    <a:pt x="201" y="1595"/>
                  </a:moveTo>
                  <a:lnTo>
                    <a:pt x="201" y="1595"/>
                  </a:lnTo>
                  <a:lnTo>
                    <a:pt x="191" y="1540"/>
                  </a:lnTo>
                  <a:lnTo>
                    <a:pt x="181" y="1480"/>
                  </a:lnTo>
                  <a:lnTo>
                    <a:pt x="176" y="1420"/>
                  </a:lnTo>
                  <a:lnTo>
                    <a:pt x="176" y="1360"/>
                  </a:lnTo>
                  <a:lnTo>
                    <a:pt x="176" y="1299"/>
                  </a:lnTo>
                  <a:lnTo>
                    <a:pt x="181" y="1239"/>
                  </a:lnTo>
                  <a:lnTo>
                    <a:pt x="191" y="1184"/>
                  </a:lnTo>
                  <a:lnTo>
                    <a:pt x="206" y="1124"/>
                  </a:lnTo>
                  <a:lnTo>
                    <a:pt x="206" y="1124"/>
                  </a:lnTo>
                  <a:lnTo>
                    <a:pt x="236" y="1014"/>
                  </a:lnTo>
                  <a:lnTo>
                    <a:pt x="276" y="903"/>
                  </a:lnTo>
                  <a:lnTo>
                    <a:pt x="311" y="793"/>
                  </a:lnTo>
                  <a:lnTo>
                    <a:pt x="326" y="738"/>
                  </a:lnTo>
                  <a:lnTo>
                    <a:pt x="331" y="677"/>
                  </a:lnTo>
                  <a:lnTo>
                    <a:pt x="331" y="677"/>
                  </a:lnTo>
                  <a:lnTo>
                    <a:pt x="336" y="627"/>
                  </a:lnTo>
                  <a:lnTo>
                    <a:pt x="336" y="582"/>
                  </a:lnTo>
                  <a:lnTo>
                    <a:pt x="331" y="532"/>
                  </a:lnTo>
                  <a:lnTo>
                    <a:pt x="326" y="482"/>
                  </a:lnTo>
                  <a:lnTo>
                    <a:pt x="311" y="437"/>
                  </a:lnTo>
                  <a:lnTo>
                    <a:pt x="301" y="386"/>
                  </a:lnTo>
                  <a:lnTo>
                    <a:pt x="281" y="341"/>
                  </a:lnTo>
                  <a:lnTo>
                    <a:pt x="261" y="296"/>
                  </a:lnTo>
                  <a:lnTo>
                    <a:pt x="236" y="256"/>
                  </a:lnTo>
                  <a:lnTo>
                    <a:pt x="211" y="211"/>
                  </a:lnTo>
                  <a:lnTo>
                    <a:pt x="186" y="171"/>
                  </a:lnTo>
                  <a:lnTo>
                    <a:pt x="151" y="136"/>
                  </a:lnTo>
                  <a:lnTo>
                    <a:pt x="86" y="60"/>
                  </a:lnTo>
                  <a:lnTo>
                    <a:pt x="46" y="3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6" y="80"/>
                  </a:lnTo>
                  <a:lnTo>
                    <a:pt x="141" y="156"/>
                  </a:lnTo>
                  <a:lnTo>
                    <a:pt x="171" y="196"/>
                  </a:lnTo>
                  <a:lnTo>
                    <a:pt x="201" y="241"/>
                  </a:lnTo>
                  <a:lnTo>
                    <a:pt x="226" y="281"/>
                  </a:lnTo>
                  <a:lnTo>
                    <a:pt x="251" y="326"/>
                  </a:lnTo>
                  <a:lnTo>
                    <a:pt x="251" y="326"/>
                  </a:lnTo>
                  <a:lnTo>
                    <a:pt x="271" y="376"/>
                  </a:lnTo>
                  <a:lnTo>
                    <a:pt x="286" y="427"/>
                  </a:lnTo>
                  <a:lnTo>
                    <a:pt x="296" y="482"/>
                  </a:lnTo>
                  <a:lnTo>
                    <a:pt x="301" y="532"/>
                  </a:lnTo>
                  <a:lnTo>
                    <a:pt x="306" y="587"/>
                  </a:lnTo>
                  <a:lnTo>
                    <a:pt x="306" y="637"/>
                  </a:lnTo>
                  <a:lnTo>
                    <a:pt x="301" y="692"/>
                  </a:lnTo>
                  <a:lnTo>
                    <a:pt x="291" y="743"/>
                  </a:lnTo>
                  <a:lnTo>
                    <a:pt x="291" y="743"/>
                  </a:lnTo>
                  <a:lnTo>
                    <a:pt x="276" y="798"/>
                  </a:lnTo>
                  <a:lnTo>
                    <a:pt x="261" y="853"/>
                  </a:lnTo>
                  <a:lnTo>
                    <a:pt x="221" y="963"/>
                  </a:lnTo>
                  <a:lnTo>
                    <a:pt x="186" y="1069"/>
                  </a:lnTo>
                  <a:lnTo>
                    <a:pt x="166" y="1129"/>
                  </a:lnTo>
                  <a:lnTo>
                    <a:pt x="156" y="1184"/>
                  </a:lnTo>
                  <a:lnTo>
                    <a:pt x="156" y="1184"/>
                  </a:lnTo>
                  <a:lnTo>
                    <a:pt x="141" y="1289"/>
                  </a:lnTo>
                  <a:lnTo>
                    <a:pt x="141" y="1395"/>
                  </a:lnTo>
                  <a:lnTo>
                    <a:pt x="141" y="1450"/>
                  </a:lnTo>
                  <a:lnTo>
                    <a:pt x="151" y="1505"/>
                  </a:lnTo>
                  <a:lnTo>
                    <a:pt x="161" y="1555"/>
                  </a:lnTo>
                  <a:lnTo>
                    <a:pt x="171" y="1606"/>
                  </a:lnTo>
                  <a:lnTo>
                    <a:pt x="171" y="1606"/>
                  </a:lnTo>
                  <a:lnTo>
                    <a:pt x="176" y="1611"/>
                  </a:lnTo>
                  <a:lnTo>
                    <a:pt x="181" y="1616"/>
                  </a:lnTo>
                  <a:lnTo>
                    <a:pt x="191" y="1616"/>
                  </a:lnTo>
                  <a:lnTo>
                    <a:pt x="201" y="1611"/>
                  </a:lnTo>
                  <a:lnTo>
                    <a:pt x="206" y="1606"/>
                  </a:lnTo>
                  <a:lnTo>
                    <a:pt x="201" y="1595"/>
                  </a:lnTo>
                  <a:lnTo>
                    <a:pt x="201" y="159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7" name="Freeform 30"/>
            <p:cNvSpPr>
              <a:spLocks/>
            </p:cNvSpPr>
            <p:nvPr/>
          </p:nvSpPr>
          <p:spPr bwMode="auto">
            <a:xfrm>
              <a:off x="4716463" y="3773488"/>
              <a:ext cx="876300" cy="598488"/>
            </a:xfrm>
            <a:custGeom>
              <a:avLst/>
              <a:gdLst>
                <a:gd name="T0" fmla="*/ 461 w 552"/>
                <a:gd name="T1" fmla="*/ 266 h 377"/>
                <a:gd name="T2" fmla="*/ 461 w 552"/>
                <a:gd name="T3" fmla="*/ 266 h 377"/>
                <a:gd name="T4" fmla="*/ 466 w 552"/>
                <a:gd name="T5" fmla="*/ 281 h 377"/>
                <a:gd name="T6" fmla="*/ 471 w 552"/>
                <a:gd name="T7" fmla="*/ 296 h 377"/>
                <a:gd name="T8" fmla="*/ 471 w 552"/>
                <a:gd name="T9" fmla="*/ 316 h 377"/>
                <a:gd name="T10" fmla="*/ 461 w 552"/>
                <a:gd name="T11" fmla="*/ 336 h 377"/>
                <a:gd name="T12" fmla="*/ 446 w 552"/>
                <a:gd name="T13" fmla="*/ 352 h 377"/>
                <a:gd name="T14" fmla="*/ 421 w 552"/>
                <a:gd name="T15" fmla="*/ 367 h 377"/>
                <a:gd name="T16" fmla="*/ 381 w 552"/>
                <a:gd name="T17" fmla="*/ 377 h 377"/>
                <a:gd name="T18" fmla="*/ 381 w 552"/>
                <a:gd name="T19" fmla="*/ 377 h 377"/>
                <a:gd name="T20" fmla="*/ 361 w 552"/>
                <a:gd name="T21" fmla="*/ 377 h 377"/>
                <a:gd name="T22" fmla="*/ 341 w 552"/>
                <a:gd name="T23" fmla="*/ 367 h 377"/>
                <a:gd name="T24" fmla="*/ 321 w 552"/>
                <a:gd name="T25" fmla="*/ 352 h 377"/>
                <a:gd name="T26" fmla="*/ 301 w 552"/>
                <a:gd name="T27" fmla="*/ 336 h 377"/>
                <a:gd name="T28" fmla="*/ 261 w 552"/>
                <a:gd name="T29" fmla="*/ 291 h 377"/>
                <a:gd name="T30" fmla="*/ 216 w 552"/>
                <a:gd name="T31" fmla="*/ 236 h 377"/>
                <a:gd name="T32" fmla="*/ 171 w 552"/>
                <a:gd name="T33" fmla="*/ 171 h 377"/>
                <a:gd name="T34" fmla="*/ 120 w 552"/>
                <a:gd name="T35" fmla="*/ 116 h 377"/>
                <a:gd name="T36" fmla="*/ 90 w 552"/>
                <a:gd name="T37" fmla="*/ 86 h 377"/>
                <a:gd name="T38" fmla="*/ 65 w 552"/>
                <a:gd name="T39" fmla="*/ 61 h 377"/>
                <a:gd name="T40" fmla="*/ 35 w 552"/>
                <a:gd name="T41" fmla="*/ 40 h 377"/>
                <a:gd name="T42" fmla="*/ 0 w 552"/>
                <a:gd name="T43" fmla="*/ 25 h 377"/>
                <a:gd name="T44" fmla="*/ 0 w 552"/>
                <a:gd name="T45" fmla="*/ 25 h 377"/>
                <a:gd name="T46" fmla="*/ 35 w 552"/>
                <a:gd name="T47" fmla="*/ 15 h 377"/>
                <a:gd name="T48" fmla="*/ 130 w 552"/>
                <a:gd name="T49" fmla="*/ 5 h 377"/>
                <a:gd name="T50" fmla="*/ 196 w 552"/>
                <a:gd name="T51" fmla="*/ 0 h 377"/>
                <a:gd name="T52" fmla="*/ 266 w 552"/>
                <a:gd name="T53" fmla="*/ 0 h 377"/>
                <a:gd name="T54" fmla="*/ 336 w 552"/>
                <a:gd name="T55" fmla="*/ 10 h 377"/>
                <a:gd name="T56" fmla="*/ 406 w 552"/>
                <a:gd name="T57" fmla="*/ 25 h 377"/>
                <a:gd name="T58" fmla="*/ 406 w 552"/>
                <a:gd name="T59" fmla="*/ 25 h 377"/>
                <a:gd name="T60" fmla="*/ 441 w 552"/>
                <a:gd name="T61" fmla="*/ 40 h 377"/>
                <a:gd name="T62" fmla="*/ 471 w 552"/>
                <a:gd name="T63" fmla="*/ 56 h 377"/>
                <a:gd name="T64" fmla="*/ 497 w 552"/>
                <a:gd name="T65" fmla="*/ 71 h 377"/>
                <a:gd name="T66" fmla="*/ 517 w 552"/>
                <a:gd name="T67" fmla="*/ 86 h 377"/>
                <a:gd name="T68" fmla="*/ 532 w 552"/>
                <a:gd name="T69" fmla="*/ 106 h 377"/>
                <a:gd name="T70" fmla="*/ 542 w 552"/>
                <a:gd name="T71" fmla="*/ 121 h 377"/>
                <a:gd name="T72" fmla="*/ 552 w 552"/>
                <a:gd name="T73" fmla="*/ 141 h 377"/>
                <a:gd name="T74" fmla="*/ 552 w 552"/>
                <a:gd name="T75" fmla="*/ 161 h 377"/>
                <a:gd name="T76" fmla="*/ 552 w 552"/>
                <a:gd name="T77" fmla="*/ 176 h 377"/>
                <a:gd name="T78" fmla="*/ 552 w 552"/>
                <a:gd name="T79" fmla="*/ 196 h 377"/>
                <a:gd name="T80" fmla="*/ 542 w 552"/>
                <a:gd name="T81" fmla="*/ 211 h 377"/>
                <a:gd name="T82" fmla="*/ 532 w 552"/>
                <a:gd name="T83" fmla="*/ 226 h 377"/>
                <a:gd name="T84" fmla="*/ 522 w 552"/>
                <a:gd name="T85" fmla="*/ 241 h 377"/>
                <a:gd name="T86" fmla="*/ 507 w 552"/>
                <a:gd name="T87" fmla="*/ 251 h 377"/>
                <a:gd name="T88" fmla="*/ 486 w 552"/>
                <a:gd name="T89" fmla="*/ 261 h 377"/>
                <a:gd name="T90" fmla="*/ 461 w 552"/>
                <a:gd name="T91" fmla="*/ 266 h 377"/>
                <a:gd name="T92" fmla="*/ 461 w 552"/>
                <a:gd name="T93" fmla="*/ 26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2" h="377">
                  <a:moveTo>
                    <a:pt x="461" y="266"/>
                  </a:moveTo>
                  <a:lnTo>
                    <a:pt x="461" y="266"/>
                  </a:lnTo>
                  <a:lnTo>
                    <a:pt x="466" y="281"/>
                  </a:lnTo>
                  <a:lnTo>
                    <a:pt x="471" y="296"/>
                  </a:lnTo>
                  <a:lnTo>
                    <a:pt x="471" y="316"/>
                  </a:lnTo>
                  <a:lnTo>
                    <a:pt x="461" y="336"/>
                  </a:lnTo>
                  <a:lnTo>
                    <a:pt x="446" y="352"/>
                  </a:lnTo>
                  <a:lnTo>
                    <a:pt x="421" y="367"/>
                  </a:lnTo>
                  <a:lnTo>
                    <a:pt x="381" y="377"/>
                  </a:lnTo>
                  <a:lnTo>
                    <a:pt x="381" y="377"/>
                  </a:lnTo>
                  <a:lnTo>
                    <a:pt x="361" y="377"/>
                  </a:lnTo>
                  <a:lnTo>
                    <a:pt x="341" y="367"/>
                  </a:lnTo>
                  <a:lnTo>
                    <a:pt x="321" y="352"/>
                  </a:lnTo>
                  <a:lnTo>
                    <a:pt x="301" y="336"/>
                  </a:lnTo>
                  <a:lnTo>
                    <a:pt x="261" y="291"/>
                  </a:lnTo>
                  <a:lnTo>
                    <a:pt x="216" y="236"/>
                  </a:lnTo>
                  <a:lnTo>
                    <a:pt x="171" y="171"/>
                  </a:lnTo>
                  <a:lnTo>
                    <a:pt x="120" y="116"/>
                  </a:lnTo>
                  <a:lnTo>
                    <a:pt x="90" y="86"/>
                  </a:lnTo>
                  <a:lnTo>
                    <a:pt x="65" y="61"/>
                  </a:lnTo>
                  <a:lnTo>
                    <a:pt x="35" y="4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5" y="15"/>
                  </a:lnTo>
                  <a:lnTo>
                    <a:pt x="130" y="5"/>
                  </a:lnTo>
                  <a:lnTo>
                    <a:pt x="196" y="0"/>
                  </a:lnTo>
                  <a:lnTo>
                    <a:pt x="266" y="0"/>
                  </a:lnTo>
                  <a:lnTo>
                    <a:pt x="336" y="10"/>
                  </a:lnTo>
                  <a:lnTo>
                    <a:pt x="406" y="25"/>
                  </a:lnTo>
                  <a:lnTo>
                    <a:pt x="406" y="25"/>
                  </a:lnTo>
                  <a:lnTo>
                    <a:pt x="441" y="40"/>
                  </a:lnTo>
                  <a:lnTo>
                    <a:pt x="471" y="56"/>
                  </a:lnTo>
                  <a:lnTo>
                    <a:pt x="497" y="71"/>
                  </a:lnTo>
                  <a:lnTo>
                    <a:pt x="517" y="86"/>
                  </a:lnTo>
                  <a:lnTo>
                    <a:pt x="532" y="106"/>
                  </a:lnTo>
                  <a:lnTo>
                    <a:pt x="542" y="121"/>
                  </a:lnTo>
                  <a:lnTo>
                    <a:pt x="552" y="141"/>
                  </a:lnTo>
                  <a:lnTo>
                    <a:pt x="552" y="161"/>
                  </a:lnTo>
                  <a:lnTo>
                    <a:pt x="552" y="176"/>
                  </a:lnTo>
                  <a:lnTo>
                    <a:pt x="552" y="196"/>
                  </a:lnTo>
                  <a:lnTo>
                    <a:pt x="542" y="211"/>
                  </a:lnTo>
                  <a:lnTo>
                    <a:pt x="532" y="226"/>
                  </a:lnTo>
                  <a:lnTo>
                    <a:pt x="522" y="241"/>
                  </a:lnTo>
                  <a:lnTo>
                    <a:pt x="507" y="251"/>
                  </a:lnTo>
                  <a:lnTo>
                    <a:pt x="486" y="261"/>
                  </a:lnTo>
                  <a:lnTo>
                    <a:pt x="461" y="266"/>
                  </a:lnTo>
                  <a:lnTo>
                    <a:pt x="461" y="26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8" name="Freeform 31"/>
            <p:cNvSpPr>
              <a:spLocks/>
            </p:cNvSpPr>
            <p:nvPr/>
          </p:nvSpPr>
          <p:spPr bwMode="auto">
            <a:xfrm>
              <a:off x="4716463" y="3805238"/>
              <a:ext cx="755650" cy="398463"/>
            </a:xfrm>
            <a:custGeom>
              <a:avLst/>
              <a:gdLst>
                <a:gd name="T0" fmla="*/ 0 w 476"/>
                <a:gd name="T1" fmla="*/ 5 h 251"/>
                <a:gd name="T2" fmla="*/ 0 w 476"/>
                <a:gd name="T3" fmla="*/ 5 h 251"/>
                <a:gd name="T4" fmla="*/ 35 w 476"/>
                <a:gd name="T5" fmla="*/ 5 h 251"/>
                <a:gd name="T6" fmla="*/ 70 w 476"/>
                <a:gd name="T7" fmla="*/ 10 h 251"/>
                <a:gd name="T8" fmla="*/ 140 w 476"/>
                <a:gd name="T9" fmla="*/ 25 h 251"/>
                <a:gd name="T10" fmla="*/ 206 w 476"/>
                <a:gd name="T11" fmla="*/ 51 h 251"/>
                <a:gd name="T12" fmla="*/ 271 w 476"/>
                <a:gd name="T13" fmla="*/ 81 h 251"/>
                <a:gd name="T14" fmla="*/ 271 w 476"/>
                <a:gd name="T15" fmla="*/ 81 h 251"/>
                <a:gd name="T16" fmla="*/ 326 w 476"/>
                <a:gd name="T17" fmla="*/ 121 h 251"/>
                <a:gd name="T18" fmla="*/ 371 w 476"/>
                <a:gd name="T19" fmla="*/ 161 h 251"/>
                <a:gd name="T20" fmla="*/ 466 w 476"/>
                <a:gd name="T21" fmla="*/ 251 h 251"/>
                <a:gd name="T22" fmla="*/ 466 w 476"/>
                <a:gd name="T23" fmla="*/ 251 h 251"/>
                <a:gd name="T24" fmla="*/ 471 w 476"/>
                <a:gd name="T25" fmla="*/ 251 h 251"/>
                <a:gd name="T26" fmla="*/ 476 w 476"/>
                <a:gd name="T27" fmla="*/ 251 h 251"/>
                <a:gd name="T28" fmla="*/ 476 w 476"/>
                <a:gd name="T29" fmla="*/ 246 h 251"/>
                <a:gd name="T30" fmla="*/ 476 w 476"/>
                <a:gd name="T31" fmla="*/ 241 h 251"/>
                <a:gd name="T32" fmla="*/ 476 w 476"/>
                <a:gd name="T33" fmla="*/ 241 h 251"/>
                <a:gd name="T34" fmla="*/ 456 w 476"/>
                <a:gd name="T35" fmla="*/ 216 h 251"/>
                <a:gd name="T36" fmla="*/ 436 w 476"/>
                <a:gd name="T37" fmla="*/ 186 h 251"/>
                <a:gd name="T38" fmla="*/ 381 w 476"/>
                <a:gd name="T39" fmla="*/ 141 h 251"/>
                <a:gd name="T40" fmla="*/ 326 w 476"/>
                <a:gd name="T41" fmla="*/ 96 h 251"/>
                <a:gd name="T42" fmla="*/ 266 w 476"/>
                <a:gd name="T43" fmla="*/ 61 h 251"/>
                <a:gd name="T44" fmla="*/ 266 w 476"/>
                <a:gd name="T45" fmla="*/ 61 h 251"/>
                <a:gd name="T46" fmla="*/ 206 w 476"/>
                <a:gd name="T47" fmla="*/ 30 h 251"/>
                <a:gd name="T48" fmla="*/ 135 w 476"/>
                <a:gd name="T49" fmla="*/ 10 h 251"/>
                <a:gd name="T50" fmla="*/ 105 w 476"/>
                <a:gd name="T51" fmla="*/ 5 h 251"/>
                <a:gd name="T52" fmla="*/ 70 w 476"/>
                <a:gd name="T53" fmla="*/ 0 h 251"/>
                <a:gd name="T54" fmla="*/ 35 w 476"/>
                <a:gd name="T55" fmla="*/ 0 h 251"/>
                <a:gd name="T56" fmla="*/ 0 w 476"/>
                <a:gd name="T57" fmla="*/ 0 h 251"/>
                <a:gd name="T58" fmla="*/ 0 w 476"/>
                <a:gd name="T59" fmla="*/ 0 h 251"/>
                <a:gd name="T60" fmla="*/ 0 w 476"/>
                <a:gd name="T61" fmla="*/ 5 h 251"/>
                <a:gd name="T62" fmla="*/ 0 w 476"/>
                <a:gd name="T63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6" h="251">
                  <a:moveTo>
                    <a:pt x="0" y="5"/>
                  </a:moveTo>
                  <a:lnTo>
                    <a:pt x="0" y="5"/>
                  </a:lnTo>
                  <a:lnTo>
                    <a:pt x="35" y="5"/>
                  </a:lnTo>
                  <a:lnTo>
                    <a:pt x="70" y="10"/>
                  </a:lnTo>
                  <a:lnTo>
                    <a:pt x="140" y="25"/>
                  </a:lnTo>
                  <a:lnTo>
                    <a:pt x="206" y="51"/>
                  </a:lnTo>
                  <a:lnTo>
                    <a:pt x="271" y="81"/>
                  </a:lnTo>
                  <a:lnTo>
                    <a:pt x="271" y="81"/>
                  </a:lnTo>
                  <a:lnTo>
                    <a:pt x="326" y="121"/>
                  </a:lnTo>
                  <a:lnTo>
                    <a:pt x="371" y="16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71" y="251"/>
                  </a:lnTo>
                  <a:lnTo>
                    <a:pt x="476" y="251"/>
                  </a:lnTo>
                  <a:lnTo>
                    <a:pt x="476" y="246"/>
                  </a:lnTo>
                  <a:lnTo>
                    <a:pt x="476" y="241"/>
                  </a:lnTo>
                  <a:lnTo>
                    <a:pt x="476" y="241"/>
                  </a:lnTo>
                  <a:lnTo>
                    <a:pt x="456" y="216"/>
                  </a:lnTo>
                  <a:lnTo>
                    <a:pt x="436" y="186"/>
                  </a:lnTo>
                  <a:lnTo>
                    <a:pt x="381" y="141"/>
                  </a:lnTo>
                  <a:lnTo>
                    <a:pt x="326" y="96"/>
                  </a:lnTo>
                  <a:lnTo>
                    <a:pt x="266" y="61"/>
                  </a:lnTo>
                  <a:lnTo>
                    <a:pt x="266" y="61"/>
                  </a:lnTo>
                  <a:lnTo>
                    <a:pt x="206" y="30"/>
                  </a:lnTo>
                  <a:lnTo>
                    <a:pt x="135" y="10"/>
                  </a:lnTo>
                  <a:lnTo>
                    <a:pt x="105" y="5"/>
                  </a:lnTo>
                  <a:lnTo>
                    <a:pt x="70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9" name="Freeform 32"/>
            <p:cNvSpPr>
              <a:spLocks/>
            </p:cNvSpPr>
            <p:nvPr/>
          </p:nvSpPr>
          <p:spPr bwMode="auto">
            <a:xfrm>
              <a:off x="5067300" y="4076700"/>
              <a:ext cx="309563" cy="87313"/>
            </a:xfrm>
            <a:custGeom>
              <a:avLst/>
              <a:gdLst>
                <a:gd name="T0" fmla="*/ 190 w 195"/>
                <a:gd name="T1" fmla="*/ 0 h 55"/>
                <a:gd name="T2" fmla="*/ 190 w 195"/>
                <a:gd name="T3" fmla="*/ 0 h 55"/>
                <a:gd name="T4" fmla="*/ 145 w 195"/>
                <a:gd name="T5" fmla="*/ 20 h 55"/>
                <a:gd name="T6" fmla="*/ 100 w 195"/>
                <a:gd name="T7" fmla="*/ 35 h 55"/>
                <a:gd name="T8" fmla="*/ 50 w 195"/>
                <a:gd name="T9" fmla="*/ 45 h 55"/>
                <a:gd name="T10" fmla="*/ 0 w 195"/>
                <a:gd name="T11" fmla="*/ 55 h 55"/>
                <a:gd name="T12" fmla="*/ 0 w 195"/>
                <a:gd name="T13" fmla="*/ 55 h 55"/>
                <a:gd name="T14" fmla="*/ 0 w 195"/>
                <a:gd name="T15" fmla="*/ 55 h 55"/>
                <a:gd name="T16" fmla="*/ 0 w 195"/>
                <a:gd name="T17" fmla="*/ 55 h 55"/>
                <a:gd name="T18" fmla="*/ 50 w 195"/>
                <a:gd name="T19" fmla="*/ 50 h 55"/>
                <a:gd name="T20" fmla="*/ 100 w 195"/>
                <a:gd name="T21" fmla="*/ 40 h 55"/>
                <a:gd name="T22" fmla="*/ 145 w 195"/>
                <a:gd name="T23" fmla="*/ 30 h 55"/>
                <a:gd name="T24" fmla="*/ 195 w 195"/>
                <a:gd name="T25" fmla="*/ 5 h 55"/>
                <a:gd name="T26" fmla="*/ 195 w 195"/>
                <a:gd name="T27" fmla="*/ 5 h 55"/>
                <a:gd name="T28" fmla="*/ 195 w 195"/>
                <a:gd name="T29" fmla="*/ 5 h 55"/>
                <a:gd name="T30" fmla="*/ 195 w 195"/>
                <a:gd name="T31" fmla="*/ 0 h 55"/>
                <a:gd name="T32" fmla="*/ 190 w 195"/>
                <a:gd name="T33" fmla="*/ 0 h 55"/>
                <a:gd name="T34" fmla="*/ 190 w 195"/>
                <a:gd name="T35" fmla="*/ 0 h 55"/>
                <a:gd name="T36" fmla="*/ 190 w 195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55">
                  <a:moveTo>
                    <a:pt x="190" y="0"/>
                  </a:moveTo>
                  <a:lnTo>
                    <a:pt x="190" y="0"/>
                  </a:lnTo>
                  <a:lnTo>
                    <a:pt x="145" y="20"/>
                  </a:lnTo>
                  <a:lnTo>
                    <a:pt x="100" y="35"/>
                  </a:lnTo>
                  <a:lnTo>
                    <a:pt x="5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50" y="50"/>
                  </a:lnTo>
                  <a:lnTo>
                    <a:pt x="100" y="40"/>
                  </a:lnTo>
                  <a:lnTo>
                    <a:pt x="145" y="30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0" name="Freeform 33"/>
            <p:cNvSpPr>
              <a:spLocks/>
            </p:cNvSpPr>
            <p:nvPr/>
          </p:nvSpPr>
          <p:spPr bwMode="auto">
            <a:xfrm>
              <a:off x="4954588" y="3949700"/>
              <a:ext cx="255588" cy="39688"/>
            </a:xfrm>
            <a:custGeom>
              <a:avLst/>
              <a:gdLst>
                <a:gd name="T0" fmla="*/ 161 w 161"/>
                <a:gd name="T1" fmla="*/ 0 h 25"/>
                <a:gd name="T2" fmla="*/ 161 w 161"/>
                <a:gd name="T3" fmla="*/ 0 h 25"/>
                <a:gd name="T4" fmla="*/ 121 w 161"/>
                <a:gd name="T5" fmla="*/ 0 h 25"/>
                <a:gd name="T6" fmla="*/ 81 w 161"/>
                <a:gd name="T7" fmla="*/ 5 h 25"/>
                <a:gd name="T8" fmla="*/ 41 w 161"/>
                <a:gd name="T9" fmla="*/ 15 h 25"/>
                <a:gd name="T10" fmla="*/ 0 w 161"/>
                <a:gd name="T11" fmla="*/ 15 h 25"/>
                <a:gd name="T12" fmla="*/ 0 w 161"/>
                <a:gd name="T13" fmla="*/ 15 h 25"/>
                <a:gd name="T14" fmla="*/ 0 w 161"/>
                <a:gd name="T15" fmla="*/ 15 h 25"/>
                <a:gd name="T16" fmla="*/ 0 w 161"/>
                <a:gd name="T17" fmla="*/ 15 h 25"/>
                <a:gd name="T18" fmla="*/ 21 w 161"/>
                <a:gd name="T19" fmla="*/ 20 h 25"/>
                <a:gd name="T20" fmla="*/ 41 w 161"/>
                <a:gd name="T21" fmla="*/ 25 h 25"/>
                <a:gd name="T22" fmla="*/ 81 w 161"/>
                <a:gd name="T23" fmla="*/ 20 h 25"/>
                <a:gd name="T24" fmla="*/ 161 w 161"/>
                <a:gd name="T25" fmla="*/ 5 h 25"/>
                <a:gd name="T26" fmla="*/ 161 w 161"/>
                <a:gd name="T27" fmla="*/ 5 h 25"/>
                <a:gd name="T28" fmla="*/ 161 w 161"/>
                <a:gd name="T29" fmla="*/ 0 h 25"/>
                <a:gd name="T30" fmla="*/ 161 w 161"/>
                <a:gd name="T3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25">
                  <a:moveTo>
                    <a:pt x="161" y="0"/>
                  </a:moveTo>
                  <a:lnTo>
                    <a:pt x="161" y="0"/>
                  </a:lnTo>
                  <a:lnTo>
                    <a:pt x="121" y="0"/>
                  </a:lnTo>
                  <a:lnTo>
                    <a:pt x="81" y="5"/>
                  </a:lnTo>
                  <a:lnTo>
                    <a:pt x="4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1" y="20"/>
                  </a:lnTo>
                  <a:lnTo>
                    <a:pt x="41" y="25"/>
                  </a:lnTo>
                  <a:lnTo>
                    <a:pt x="81" y="20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1" name="Freeform 34"/>
            <p:cNvSpPr>
              <a:spLocks/>
            </p:cNvSpPr>
            <p:nvPr/>
          </p:nvSpPr>
          <p:spPr bwMode="auto">
            <a:xfrm>
              <a:off x="5202238" y="3781425"/>
              <a:ext cx="63500" cy="215900"/>
            </a:xfrm>
            <a:custGeom>
              <a:avLst/>
              <a:gdLst>
                <a:gd name="T0" fmla="*/ 0 w 40"/>
                <a:gd name="T1" fmla="*/ 5 h 136"/>
                <a:gd name="T2" fmla="*/ 0 w 40"/>
                <a:gd name="T3" fmla="*/ 5 h 136"/>
                <a:gd name="T4" fmla="*/ 25 w 40"/>
                <a:gd name="T5" fmla="*/ 66 h 136"/>
                <a:gd name="T6" fmla="*/ 30 w 40"/>
                <a:gd name="T7" fmla="*/ 101 h 136"/>
                <a:gd name="T8" fmla="*/ 35 w 40"/>
                <a:gd name="T9" fmla="*/ 131 h 136"/>
                <a:gd name="T10" fmla="*/ 35 w 40"/>
                <a:gd name="T11" fmla="*/ 131 h 136"/>
                <a:gd name="T12" fmla="*/ 35 w 40"/>
                <a:gd name="T13" fmla="*/ 136 h 136"/>
                <a:gd name="T14" fmla="*/ 40 w 40"/>
                <a:gd name="T15" fmla="*/ 131 h 136"/>
                <a:gd name="T16" fmla="*/ 40 w 40"/>
                <a:gd name="T17" fmla="*/ 131 h 136"/>
                <a:gd name="T18" fmla="*/ 40 w 40"/>
                <a:gd name="T19" fmla="*/ 116 h 136"/>
                <a:gd name="T20" fmla="*/ 40 w 40"/>
                <a:gd name="T21" fmla="*/ 101 h 136"/>
                <a:gd name="T22" fmla="*/ 35 w 40"/>
                <a:gd name="T23" fmla="*/ 66 h 136"/>
                <a:gd name="T24" fmla="*/ 20 w 40"/>
                <a:gd name="T25" fmla="*/ 30 h 136"/>
                <a:gd name="T26" fmla="*/ 5 w 40"/>
                <a:gd name="T27" fmla="*/ 5 h 136"/>
                <a:gd name="T28" fmla="*/ 5 w 40"/>
                <a:gd name="T29" fmla="*/ 5 h 136"/>
                <a:gd name="T30" fmla="*/ 0 w 40"/>
                <a:gd name="T31" fmla="*/ 0 h 136"/>
                <a:gd name="T32" fmla="*/ 0 w 40"/>
                <a:gd name="T33" fmla="*/ 5 h 136"/>
                <a:gd name="T34" fmla="*/ 0 w 40"/>
                <a:gd name="T35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36">
                  <a:moveTo>
                    <a:pt x="0" y="5"/>
                  </a:moveTo>
                  <a:lnTo>
                    <a:pt x="0" y="5"/>
                  </a:lnTo>
                  <a:lnTo>
                    <a:pt x="25" y="66"/>
                  </a:lnTo>
                  <a:lnTo>
                    <a:pt x="30" y="10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6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0" y="116"/>
                  </a:lnTo>
                  <a:lnTo>
                    <a:pt x="40" y="101"/>
                  </a:lnTo>
                  <a:lnTo>
                    <a:pt x="35" y="66"/>
                  </a:lnTo>
                  <a:lnTo>
                    <a:pt x="20" y="3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2" name="Freeform 35"/>
            <p:cNvSpPr>
              <a:spLocks/>
            </p:cNvSpPr>
            <p:nvPr/>
          </p:nvSpPr>
          <p:spPr bwMode="auto">
            <a:xfrm>
              <a:off x="5432425" y="3844925"/>
              <a:ext cx="47625" cy="311150"/>
            </a:xfrm>
            <a:custGeom>
              <a:avLst/>
              <a:gdLst>
                <a:gd name="T0" fmla="*/ 0 w 30"/>
                <a:gd name="T1" fmla="*/ 5 h 196"/>
                <a:gd name="T2" fmla="*/ 0 w 30"/>
                <a:gd name="T3" fmla="*/ 5 h 196"/>
                <a:gd name="T4" fmla="*/ 10 w 30"/>
                <a:gd name="T5" fmla="*/ 51 h 196"/>
                <a:gd name="T6" fmla="*/ 15 w 30"/>
                <a:gd name="T7" fmla="*/ 96 h 196"/>
                <a:gd name="T8" fmla="*/ 15 w 30"/>
                <a:gd name="T9" fmla="*/ 96 h 196"/>
                <a:gd name="T10" fmla="*/ 15 w 30"/>
                <a:gd name="T11" fmla="*/ 121 h 196"/>
                <a:gd name="T12" fmla="*/ 10 w 30"/>
                <a:gd name="T13" fmla="*/ 146 h 196"/>
                <a:gd name="T14" fmla="*/ 0 w 30"/>
                <a:gd name="T15" fmla="*/ 196 h 196"/>
                <a:gd name="T16" fmla="*/ 0 w 30"/>
                <a:gd name="T17" fmla="*/ 196 h 196"/>
                <a:gd name="T18" fmla="*/ 0 w 30"/>
                <a:gd name="T19" fmla="*/ 196 h 196"/>
                <a:gd name="T20" fmla="*/ 5 w 30"/>
                <a:gd name="T21" fmla="*/ 196 h 196"/>
                <a:gd name="T22" fmla="*/ 5 w 30"/>
                <a:gd name="T23" fmla="*/ 196 h 196"/>
                <a:gd name="T24" fmla="*/ 20 w 30"/>
                <a:gd name="T25" fmla="*/ 181 h 196"/>
                <a:gd name="T26" fmla="*/ 25 w 30"/>
                <a:gd name="T27" fmla="*/ 156 h 196"/>
                <a:gd name="T28" fmla="*/ 30 w 30"/>
                <a:gd name="T29" fmla="*/ 131 h 196"/>
                <a:gd name="T30" fmla="*/ 30 w 30"/>
                <a:gd name="T31" fmla="*/ 101 h 196"/>
                <a:gd name="T32" fmla="*/ 30 w 30"/>
                <a:gd name="T33" fmla="*/ 71 h 196"/>
                <a:gd name="T34" fmla="*/ 25 w 30"/>
                <a:gd name="T35" fmla="*/ 46 h 196"/>
                <a:gd name="T36" fmla="*/ 15 w 30"/>
                <a:gd name="T37" fmla="*/ 21 h 196"/>
                <a:gd name="T38" fmla="*/ 5 w 30"/>
                <a:gd name="T39" fmla="*/ 0 h 196"/>
                <a:gd name="T40" fmla="*/ 5 w 30"/>
                <a:gd name="T41" fmla="*/ 0 h 196"/>
                <a:gd name="T42" fmla="*/ 0 w 30"/>
                <a:gd name="T43" fmla="*/ 0 h 196"/>
                <a:gd name="T44" fmla="*/ 0 w 30"/>
                <a:gd name="T45" fmla="*/ 5 h 196"/>
                <a:gd name="T46" fmla="*/ 0 w 30"/>
                <a:gd name="T4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196">
                  <a:moveTo>
                    <a:pt x="0" y="5"/>
                  </a:moveTo>
                  <a:lnTo>
                    <a:pt x="0" y="5"/>
                  </a:lnTo>
                  <a:lnTo>
                    <a:pt x="10" y="51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121"/>
                  </a:lnTo>
                  <a:lnTo>
                    <a:pt x="10" y="14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20" y="181"/>
                  </a:lnTo>
                  <a:lnTo>
                    <a:pt x="25" y="156"/>
                  </a:lnTo>
                  <a:lnTo>
                    <a:pt x="30" y="131"/>
                  </a:lnTo>
                  <a:lnTo>
                    <a:pt x="30" y="101"/>
                  </a:lnTo>
                  <a:lnTo>
                    <a:pt x="30" y="71"/>
                  </a:lnTo>
                  <a:lnTo>
                    <a:pt x="25" y="46"/>
                  </a:lnTo>
                  <a:lnTo>
                    <a:pt x="15" y="2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3" name="Freeform 36"/>
            <p:cNvSpPr>
              <a:spLocks/>
            </p:cNvSpPr>
            <p:nvPr/>
          </p:nvSpPr>
          <p:spPr bwMode="auto">
            <a:xfrm>
              <a:off x="5703888" y="3582988"/>
              <a:ext cx="230188" cy="995363"/>
            </a:xfrm>
            <a:custGeom>
              <a:avLst/>
              <a:gdLst>
                <a:gd name="T0" fmla="*/ 140 w 145"/>
                <a:gd name="T1" fmla="*/ 0 h 627"/>
                <a:gd name="T2" fmla="*/ 140 w 145"/>
                <a:gd name="T3" fmla="*/ 0 h 627"/>
                <a:gd name="T4" fmla="*/ 110 w 145"/>
                <a:gd name="T5" fmla="*/ 30 h 627"/>
                <a:gd name="T6" fmla="*/ 85 w 145"/>
                <a:gd name="T7" fmla="*/ 60 h 627"/>
                <a:gd name="T8" fmla="*/ 60 w 145"/>
                <a:gd name="T9" fmla="*/ 90 h 627"/>
                <a:gd name="T10" fmla="*/ 45 w 145"/>
                <a:gd name="T11" fmla="*/ 125 h 627"/>
                <a:gd name="T12" fmla="*/ 30 w 145"/>
                <a:gd name="T13" fmla="*/ 165 h 627"/>
                <a:gd name="T14" fmla="*/ 15 w 145"/>
                <a:gd name="T15" fmla="*/ 201 h 627"/>
                <a:gd name="T16" fmla="*/ 10 w 145"/>
                <a:gd name="T17" fmla="*/ 241 h 627"/>
                <a:gd name="T18" fmla="*/ 5 w 145"/>
                <a:gd name="T19" fmla="*/ 281 h 627"/>
                <a:gd name="T20" fmla="*/ 5 w 145"/>
                <a:gd name="T21" fmla="*/ 281 h 627"/>
                <a:gd name="T22" fmla="*/ 0 w 145"/>
                <a:gd name="T23" fmla="*/ 326 h 627"/>
                <a:gd name="T24" fmla="*/ 5 w 145"/>
                <a:gd name="T25" fmla="*/ 376 h 627"/>
                <a:gd name="T26" fmla="*/ 15 w 145"/>
                <a:gd name="T27" fmla="*/ 466 h 627"/>
                <a:gd name="T28" fmla="*/ 15 w 145"/>
                <a:gd name="T29" fmla="*/ 466 h 627"/>
                <a:gd name="T30" fmla="*/ 25 w 145"/>
                <a:gd name="T31" fmla="*/ 547 h 627"/>
                <a:gd name="T32" fmla="*/ 40 w 145"/>
                <a:gd name="T33" fmla="*/ 587 h 627"/>
                <a:gd name="T34" fmla="*/ 55 w 145"/>
                <a:gd name="T35" fmla="*/ 627 h 627"/>
                <a:gd name="T36" fmla="*/ 55 w 145"/>
                <a:gd name="T37" fmla="*/ 627 h 627"/>
                <a:gd name="T38" fmla="*/ 60 w 145"/>
                <a:gd name="T39" fmla="*/ 627 h 627"/>
                <a:gd name="T40" fmla="*/ 60 w 145"/>
                <a:gd name="T41" fmla="*/ 622 h 627"/>
                <a:gd name="T42" fmla="*/ 60 w 145"/>
                <a:gd name="T43" fmla="*/ 622 h 627"/>
                <a:gd name="T44" fmla="*/ 55 w 145"/>
                <a:gd name="T45" fmla="*/ 587 h 627"/>
                <a:gd name="T46" fmla="*/ 50 w 145"/>
                <a:gd name="T47" fmla="*/ 552 h 627"/>
                <a:gd name="T48" fmla="*/ 35 w 145"/>
                <a:gd name="T49" fmla="*/ 482 h 627"/>
                <a:gd name="T50" fmla="*/ 35 w 145"/>
                <a:gd name="T51" fmla="*/ 482 h 627"/>
                <a:gd name="T52" fmla="*/ 20 w 145"/>
                <a:gd name="T53" fmla="*/ 401 h 627"/>
                <a:gd name="T54" fmla="*/ 15 w 145"/>
                <a:gd name="T55" fmla="*/ 316 h 627"/>
                <a:gd name="T56" fmla="*/ 15 w 145"/>
                <a:gd name="T57" fmla="*/ 316 h 627"/>
                <a:gd name="T58" fmla="*/ 20 w 145"/>
                <a:gd name="T59" fmla="*/ 271 h 627"/>
                <a:gd name="T60" fmla="*/ 25 w 145"/>
                <a:gd name="T61" fmla="*/ 226 h 627"/>
                <a:gd name="T62" fmla="*/ 35 w 145"/>
                <a:gd name="T63" fmla="*/ 186 h 627"/>
                <a:gd name="T64" fmla="*/ 45 w 145"/>
                <a:gd name="T65" fmla="*/ 145 h 627"/>
                <a:gd name="T66" fmla="*/ 65 w 145"/>
                <a:gd name="T67" fmla="*/ 105 h 627"/>
                <a:gd name="T68" fmla="*/ 85 w 145"/>
                <a:gd name="T69" fmla="*/ 70 h 627"/>
                <a:gd name="T70" fmla="*/ 115 w 145"/>
                <a:gd name="T71" fmla="*/ 35 h 627"/>
                <a:gd name="T72" fmla="*/ 145 w 145"/>
                <a:gd name="T73" fmla="*/ 5 h 627"/>
                <a:gd name="T74" fmla="*/ 145 w 145"/>
                <a:gd name="T75" fmla="*/ 5 h 627"/>
                <a:gd name="T76" fmla="*/ 140 w 145"/>
                <a:gd name="T77" fmla="*/ 0 h 627"/>
                <a:gd name="T78" fmla="*/ 140 w 145"/>
                <a:gd name="T7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627">
                  <a:moveTo>
                    <a:pt x="140" y="0"/>
                  </a:moveTo>
                  <a:lnTo>
                    <a:pt x="140" y="0"/>
                  </a:lnTo>
                  <a:lnTo>
                    <a:pt x="110" y="30"/>
                  </a:lnTo>
                  <a:lnTo>
                    <a:pt x="85" y="60"/>
                  </a:lnTo>
                  <a:lnTo>
                    <a:pt x="60" y="90"/>
                  </a:lnTo>
                  <a:lnTo>
                    <a:pt x="45" y="125"/>
                  </a:lnTo>
                  <a:lnTo>
                    <a:pt x="30" y="165"/>
                  </a:lnTo>
                  <a:lnTo>
                    <a:pt x="15" y="201"/>
                  </a:lnTo>
                  <a:lnTo>
                    <a:pt x="10" y="241"/>
                  </a:lnTo>
                  <a:lnTo>
                    <a:pt x="5" y="281"/>
                  </a:lnTo>
                  <a:lnTo>
                    <a:pt x="5" y="281"/>
                  </a:lnTo>
                  <a:lnTo>
                    <a:pt x="0" y="326"/>
                  </a:lnTo>
                  <a:lnTo>
                    <a:pt x="5" y="376"/>
                  </a:lnTo>
                  <a:lnTo>
                    <a:pt x="15" y="466"/>
                  </a:lnTo>
                  <a:lnTo>
                    <a:pt x="15" y="466"/>
                  </a:lnTo>
                  <a:lnTo>
                    <a:pt x="25" y="547"/>
                  </a:lnTo>
                  <a:lnTo>
                    <a:pt x="40" y="587"/>
                  </a:lnTo>
                  <a:lnTo>
                    <a:pt x="55" y="627"/>
                  </a:lnTo>
                  <a:lnTo>
                    <a:pt x="55" y="627"/>
                  </a:lnTo>
                  <a:lnTo>
                    <a:pt x="60" y="627"/>
                  </a:lnTo>
                  <a:lnTo>
                    <a:pt x="60" y="622"/>
                  </a:lnTo>
                  <a:lnTo>
                    <a:pt x="60" y="622"/>
                  </a:lnTo>
                  <a:lnTo>
                    <a:pt x="55" y="587"/>
                  </a:lnTo>
                  <a:lnTo>
                    <a:pt x="50" y="552"/>
                  </a:lnTo>
                  <a:lnTo>
                    <a:pt x="35" y="482"/>
                  </a:lnTo>
                  <a:lnTo>
                    <a:pt x="35" y="482"/>
                  </a:lnTo>
                  <a:lnTo>
                    <a:pt x="20" y="401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20" y="271"/>
                  </a:lnTo>
                  <a:lnTo>
                    <a:pt x="25" y="226"/>
                  </a:lnTo>
                  <a:lnTo>
                    <a:pt x="35" y="186"/>
                  </a:lnTo>
                  <a:lnTo>
                    <a:pt x="45" y="145"/>
                  </a:lnTo>
                  <a:lnTo>
                    <a:pt x="65" y="105"/>
                  </a:lnTo>
                  <a:lnTo>
                    <a:pt x="85" y="70"/>
                  </a:lnTo>
                  <a:lnTo>
                    <a:pt x="115" y="3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4" name="Freeform 37"/>
            <p:cNvSpPr>
              <a:spLocks/>
            </p:cNvSpPr>
            <p:nvPr/>
          </p:nvSpPr>
          <p:spPr bwMode="auto">
            <a:xfrm>
              <a:off x="5624513" y="3295650"/>
              <a:ext cx="549275" cy="582613"/>
            </a:xfrm>
            <a:custGeom>
              <a:avLst/>
              <a:gdLst>
                <a:gd name="T0" fmla="*/ 105 w 346"/>
                <a:gd name="T1" fmla="*/ 306 h 367"/>
                <a:gd name="T2" fmla="*/ 105 w 346"/>
                <a:gd name="T3" fmla="*/ 306 h 367"/>
                <a:gd name="T4" fmla="*/ 105 w 346"/>
                <a:gd name="T5" fmla="*/ 321 h 367"/>
                <a:gd name="T6" fmla="*/ 110 w 346"/>
                <a:gd name="T7" fmla="*/ 331 h 367"/>
                <a:gd name="T8" fmla="*/ 115 w 346"/>
                <a:gd name="T9" fmla="*/ 346 h 367"/>
                <a:gd name="T10" fmla="*/ 125 w 346"/>
                <a:gd name="T11" fmla="*/ 357 h 367"/>
                <a:gd name="T12" fmla="*/ 145 w 346"/>
                <a:gd name="T13" fmla="*/ 367 h 367"/>
                <a:gd name="T14" fmla="*/ 165 w 346"/>
                <a:gd name="T15" fmla="*/ 367 h 367"/>
                <a:gd name="T16" fmla="*/ 195 w 346"/>
                <a:gd name="T17" fmla="*/ 362 h 367"/>
                <a:gd name="T18" fmla="*/ 195 w 346"/>
                <a:gd name="T19" fmla="*/ 362 h 367"/>
                <a:gd name="T20" fmla="*/ 210 w 346"/>
                <a:gd name="T21" fmla="*/ 351 h 367"/>
                <a:gd name="T22" fmla="*/ 220 w 346"/>
                <a:gd name="T23" fmla="*/ 341 h 367"/>
                <a:gd name="T24" fmla="*/ 230 w 346"/>
                <a:gd name="T25" fmla="*/ 326 h 367"/>
                <a:gd name="T26" fmla="*/ 241 w 346"/>
                <a:gd name="T27" fmla="*/ 306 h 367"/>
                <a:gd name="T28" fmla="*/ 256 w 346"/>
                <a:gd name="T29" fmla="*/ 266 h 367"/>
                <a:gd name="T30" fmla="*/ 266 w 346"/>
                <a:gd name="T31" fmla="*/ 211 h 367"/>
                <a:gd name="T32" fmla="*/ 276 w 346"/>
                <a:gd name="T33" fmla="*/ 156 h 367"/>
                <a:gd name="T34" fmla="*/ 291 w 346"/>
                <a:gd name="T35" fmla="*/ 101 h 367"/>
                <a:gd name="T36" fmla="*/ 316 w 346"/>
                <a:gd name="T37" fmla="*/ 45 h 367"/>
                <a:gd name="T38" fmla="*/ 326 w 346"/>
                <a:gd name="T39" fmla="*/ 25 h 367"/>
                <a:gd name="T40" fmla="*/ 346 w 346"/>
                <a:gd name="T41" fmla="*/ 0 h 367"/>
                <a:gd name="T42" fmla="*/ 346 w 346"/>
                <a:gd name="T43" fmla="*/ 0 h 367"/>
                <a:gd name="T44" fmla="*/ 316 w 346"/>
                <a:gd name="T45" fmla="*/ 5 h 367"/>
                <a:gd name="T46" fmla="*/ 246 w 346"/>
                <a:gd name="T47" fmla="*/ 25 h 367"/>
                <a:gd name="T48" fmla="*/ 200 w 346"/>
                <a:gd name="T49" fmla="*/ 40 h 367"/>
                <a:gd name="T50" fmla="*/ 150 w 346"/>
                <a:gd name="T51" fmla="*/ 66 h 367"/>
                <a:gd name="T52" fmla="*/ 105 w 346"/>
                <a:gd name="T53" fmla="*/ 91 h 367"/>
                <a:gd name="T54" fmla="*/ 60 w 346"/>
                <a:gd name="T55" fmla="*/ 126 h 367"/>
                <a:gd name="T56" fmla="*/ 60 w 346"/>
                <a:gd name="T57" fmla="*/ 126 h 367"/>
                <a:gd name="T58" fmla="*/ 25 w 346"/>
                <a:gd name="T59" fmla="*/ 161 h 367"/>
                <a:gd name="T60" fmla="*/ 5 w 346"/>
                <a:gd name="T61" fmla="*/ 196 h 367"/>
                <a:gd name="T62" fmla="*/ 0 w 346"/>
                <a:gd name="T63" fmla="*/ 231 h 367"/>
                <a:gd name="T64" fmla="*/ 5 w 346"/>
                <a:gd name="T65" fmla="*/ 261 h 367"/>
                <a:gd name="T66" fmla="*/ 15 w 346"/>
                <a:gd name="T67" fmla="*/ 281 h 367"/>
                <a:gd name="T68" fmla="*/ 40 w 346"/>
                <a:gd name="T69" fmla="*/ 301 h 367"/>
                <a:gd name="T70" fmla="*/ 70 w 346"/>
                <a:gd name="T71" fmla="*/ 306 h 367"/>
                <a:gd name="T72" fmla="*/ 105 w 346"/>
                <a:gd name="T73" fmla="*/ 306 h 367"/>
                <a:gd name="T74" fmla="*/ 105 w 346"/>
                <a:gd name="T75" fmla="*/ 30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" h="367">
                  <a:moveTo>
                    <a:pt x="105" y="306"/>
                  </a:moveTo>
                  <a:lnTo>
                    <a:pt x="105" y="306"/>
                  </a:lnTo>
                  <a:lnTo>
                    <a:pt x="105" y="321"/>
                  </a:lnTo>
                  <a:lnTo>
                    <a:pt x="110" y="331"/>
                  </a:lnTo>
                  <a:lnTo>
                    <a:pt x="115" y="346"/>
                  </a:lnTo>
                  <a:lnTo>
                    <a:pt x="125" y="357"/>
                  </a:lnTo>
                  <a:lnTo>
                    <a:pt x="145" y="367"/>
                  </a:lnTo>
                  <a:lnTo>
                    <a:pt x="165" y="367"/>
                  </a:lnTo>
                  <a:lnTo>
                    <a:pt x="195" y="362"/>
                  </a:lnTo>
                  <a:lnTo>
                    <a:pt x="195" y="362"/>
                  </a:lnTo>
                  <a:lnTo>
                    <a:pt x="210" y="351"/>
                  </a:lnTo>
                  <a:lnTo>
                    <a:pt x="220" y="341"/>
                  </a:lnTo>
                  <a:lnTo>
                    <a:pt x="230" y="326"/>
                  </a:lnTo>
                  <a:lnTo>
                    <a:pt x="241" y="306"/>
                  </a:lnTo>
                  <a:lnTo>
                    <a:pt x="256" y="266"/>
                  </a:lnTo>
                  <a:lnTo>
                    <a:pt x="266" y="211"/>
                  </a:lnTo>
                  <a:lnTo>
                    <a:pt x="276" y="156"/>
                  </a:lnTo>
                  <a:lnTo>
                    <a:pt x="291" y="101"/>
                  </a:lnTo>
                  <a:lnTo>
                    <a:pt x="316" y="45"/>
                  </a:lnTo>
                  <a:lnTo>
                    <a:pt x="326" y="25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16" y="5"/>
                  </a:lnTo>
                  <a:lnTo>
                    <a:pt x="246" y="25"/>
                  </a:lnTo>
                  <a:lnTo>
                    <a:pt x="200" y="40"/>
                  </a:lnTo>
                  <a:lnTo>
                    <a:pt x="150" y="66"/>
                  </a:lnTo>
                  <a:lnTo>
                    <a:pt x="105" y="91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25" y="161"/>
                  </a:lnTo>
                  <a:lnTo>
                    <a:pt x="5" y="196"/>
                  </a:lnTo>
                  <a:lnTo>
                    <a:pt x="0" y="231"/>
                  </a:lnTo>
                  <a:lnTo>
                    <a:pt x="5" y="261"/>
                  </a:lnTo>
                  <a:lnTo>
                    <a:pt x="15" y="281"/>
                  </a:lnTo>
                  <a:lnTo>
                    <a:pt x="40" y="301"/>
                  </a:lnTo>
                  <a:lnTo>
                    <a:pt x="70" y="306"/>
                  </a:lnTo>
                  <a:lnTo>
                    <a:pt x="105" y="306"/>
                  </a:lnTo>
                  <a:lnTo>
                    <a:pt x="105" y="30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5" name="Freeform 38"/>
            <p:cNvSpPr>
              <a:spLocks/>
            </p:cNvSpPr>
            <p:nvPr/>
          </p:nvSpPr>
          <p:spPr bwMode="auto">
            <a:xfrm>
              <a:off x="5767388" y="3295650"/>
              <a:ext cx="406400" cy="501650"/>
            </a:xfrm>
            <a:custGeom>
              <a:avLst/>
              <a:gdLst>
                <a:gd name="T0" fmla="*/ 256 w 256"/>
                <a:gd name="T1" fmla="*/ 0 h 316"/>
                <a:gd name="T2" fmla="*/ 256 w 256"/>
                <a:gd name="T3" fmla="*/ 0 h 316"/>
                <a:gd name="T4" fmla="*/ 206 w 256"/>
                <a:gd name="T5" fmla="*/ 20 h 316"/>
                <a:gd name="T6" fmla="*/ 166 w 256"/>
                <a:gd name="T7" fmla="*/ 45 h 316"/>
                <a:gd name="T8" fmla="*/ 125 w 256"/>
                <a:gd name="T9" fmla="*/ 76 h 316"/>
                <a:gd name="T10" fmla="*/ 90 w 256"/>
                <a:gd name="T11" fmla="*/ 116 h 316"/>
                <a:gd name="T12" fmla="*/ 90 w 256"/>
                <a:gd name="T13" fmla="*/ 116 h 316"/>
                <a:gd name="T14" fmla="*/ 60 w 256"/>
                <a:gd name="T15" fmla="*/ 161 h 316"/>
                <a:gd name="T16" fmla="*/ 35 w 256"/>
                <a:gd name="T17" fmla="*/ 206 h 316"/>
                <a:gd name="T18" fmla="*/ 15 w 256"/>
                <a:gd name="T19" fmla="*/ 256 h 316"/>
                <a:gd name="T20" fmla="*/ 0 w 256"/>
                <a:gd name="T21" fmla="*/ 311 h 316"/>
                <a:gd name="T22" fmla="*/ 0 w 256"/>
                <a:gd name="T23" fmla="*/ 311 h 316"/>
                <a:gd name="T24" fmla="*/ 5 w 256"/>
                <a:gd name="T25" fmla="*/ 311 h 316"/>
                <a:gd name="T26" fmla="*/ 5 w 256"/>
                <a:gd name="T27" fmla="*/ 316 h 316"/>
                <a:gd name="T28" fmla="*/ 10 w 256"/>
                <a:gd name="T29" fmla="*/ 311 h 316"/>
                <a:gd name="T30" fmla="*/ 15 w 256"/>
                <a:gd name="T31" fmla="*/ 311 h 316"/>
                <a:gd name="T32" fmla="*/ 15 w 256"/>
                <a:gd name="T33" fmla="*/ 311 h 316"/>
                <a:gd name="T34" fmla="*/ 30 w 256"/>
                <a:gd name="T35" fmla="*/ 261 h 316"/>
                <a:gd name="T36" fmla="*/ 50 w 256"/>
                <a:gd name="T37" fmla="*/ 216 h 316"/>
                <a:gd name="T38" fmla="*/ 75 w 256"/>
                <a:gd name="T39" fmla="*/ 171 h 316"/>
                <a:gd name="T40" fmla="*/ 100 w 256"/>
                <a:gd name="T41" fmla="*/ 131 h 316"/>
                <a:gd name="T42" fmla="*/ 130 w 256"/>
                <a:gd name="T43" fmla="*/ 91 h 316"/>
                <a:gd name="T44" fmla="*/ 166 w 256"/>
                <a:gd name="T45" fmla="*/ 55 h 316"/>
                <a:gd name="T46" fmla="*/ 206 w 256"/>
                <a:gd name="T47" fmla="*/ 25 h 316"/>
                <a:gd name="T48" fmla="*/ 256 w 256"/>
                <a:gd name="T49" fmla="*/ 5 h 316"/>
                <a:gd name="T50" fmla="*/ 256 w 256"/>
                <a:gd name="T51" fmla="*/ 5 h 316"/>
                <a:gd name="T52" fmla="*/ 256 w 256"/>
                <a:gd name="T53" fmla="*/ 0 h 316"/>
                <a:gd name="T54" fmla="*/ 256 w 25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316">
                  <a:moveTo>
                    <a:pt x="256" y="0"/>
                  </a:moveTo>
                  <a:lnTo>
                    <a:pt x="256" y="0"/>
                  </a:lnTo>
                  <a:lnTo>
                    <a:pt x="206" y="20"/>
                  </a:lnTo>
                  <a:lnTo>
                    <a:pt x="166" y="45"/>
                  </a:lnTo>
                  <a:lnTo>
                    <a:pt x="125" y="76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60" y="161"/>
                  </a:lnTo>
                  <a:lnTo>
                    <a:pt x="35" y="206"/>
                  </a:lnTo>
                  <a:lnTo>
                    <a:pt x="15" y="256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5" y="311"/>
                  </a:lnTo>
                  <a:lnTo>
                    <a:pt x="5" y="316"/>
                  </a:lnTo>
                  <a:lnTo>
                    <a:pt x="10" y="311"/>
                  </a:lnTo>
                  <a:lnTo>
                    <a:pt x="15" y="311"/>
                  </a:lnTo>
                  <a:lnTo>
                    <a:pt x="15" y="311"/>
                  </a:lnTo>
                  <a:lnTo>
                    <a:pt x="30" y="261"/>
                  </a:lnTo>
                  <a:lnTo>
                    <a:pt x="50" y="216"/>
                  </a:lnTo>
                  <a:lnTo>
                    <a:pt x="75" y="171"/>
                  </a:lnTo>
                  <a:lnTo>
                    <a:pt x="100" y="131"/>
                  </a:lnTo>
                  <a:lnTo>
                    <a:pt x="130" y="91"/>
                  </a:lnTo>
                  <a:lnTo>
                    <a:pt x="166" y="55"/>
                  </a:lnTo>
                  <a:lnTo>
                    <a:pt x="206" y="25"/>
                  </a:lnTo>
                  <a:lnTo>
                    <a:pt x="256" y="5"/>
                  </a:lnTo>
                  <a:lnTo>
                    <a:pt x="256" y="5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6" name="Freeform 39"/>
            <p:cNvSpPr>
              <a:spLocks/>
            </p:cNvSpPr>
            <p:nvPr/>
          </p:nvSpPr>
          <p:spPr bwMode="auto">
            <a:xfrm>
              <a:off x="5799138" y="3646488"/>
              <a:ext cx="247650" cy="39688"/>
            </a:xfrm>
            <a:custGeom>
              <a:avLst/>
              <a:gdLst>
                <a:gd name="T0" fmla="*/ 5 w 156"/>
                <a:gd name="T1" fmla="*/ 25 h 25"/>
                <a:gd name="T2" fmla="*/ 5 w 156"/>
                <a:gd name="T3" fmla="*/ 25 h 25"/>
                <a:gd name="T4" fmla="*/ 45 w 156"/>
                <a:gd name="T5" fmla="*/ 25 h 25"/>
                <a:gd name="T6" fmla="*/ 80 w 156"/>
                <a:gd name="T7" fmla="*/ 20 h 25"/>
                <a:gd name="T8" fmla="*/ 115 w 156"/>
                <a:gd name="T9" fmla="*/ 15 h 25"/>
                <a:gd name="T10" fmla="*/ 156 w 156"/>
                <a:gd name="T11" fmla="*/ 0 h 25"/>
                <a:gd name="T12" fmla="*/ 156 w 156"/>
                <a:gd name="T13" fmla="*/ 0 h 25"/>
                <a:gd name="T14" fmla="*/ 156 w 156"/>
                <a:gd name="T15" fmla="*/ 0 h 25"/>
                <a:gd name="T16" fmla="*/ 156 w 156"/>
                <a:gd name="T17" fmla="*/ 0 h 25"/>
                <a:gd name="T18" fmla="*/ 120 w 156"/>
                <a:gd name="T19" fmla="*/ 10 h 25"/>
                <a:gd name="T20" fmla="*/ 80 w 156"/>
                <a:gd name="T21" fmla="*/ 15 h 25"/>
                <a:gd name="T22" fmla="*/ 40 w 156"/>
                <a:gd name="T23" fmla="*/ 20 h 25"/>
                <a:gd name="T24" fmla="*/ 5 w 156"/>
                <a:gd name="T25" fmla="*/ 15 h 25"/>
                <a:gd name="T26" fmla="*/ 5 w 156"/>
                <a:gd name="T27" fmla="*/ 15 h 25"/>
                <a:gd name="T28" fmla="*/ 0 w 156"/>
                <a:gd name="T29" fmla="*/ 20 h 25"/>
                <a:gd name="T30" fmla="*/ 5 w 156"/>
                <a:gd name="T31" fmla="*/ 25 h 25"/>
                <a:gd name="T32" fmla="*/ 5 w 156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5">
                  <a:moveTo>
                    <a:pt x="5" y="25"/>
                  </a:moveTo>
                  <a:lnTo>
                    <a:pt x="5" y="25"/>
                  </a:lnTo>
                  <a:lnTo>
                    <a:pt x="45" y="25"/>
                  </a:lnTo>
                  <a:lnTo>
                    <a:pt x="80" y="20"/>
                  </a:lnTo>
                  <a:lnTo>
                    <a:pt x="115" y="15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20" y="10"/>
                  </a:lnTo>
                  <a:lnTo>
                    <a:pt x="80" y="15"/>
                  </a:lnTo>
                  <a:lnTo>
                    <a:pt x="4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7" name="Freeform 40"/>
            <p:cNvSpPr>
              <a:spLocks/>
            </p:cNvSpPr>
            <p:nvPr/>
          </p:nvSpPr>
          <p:spPr bwMode="auto">
            <a:xfrm>
              <a:off x="5878513" y="3479800"/>
              <a:ext cx="184150" cy="63500"/>
            </a:xfrm>
            <a:custGeom>
              <a:avLst/>
              <a:gdLst>
                <a:gd name="T0" fmla="*/ 0 w 116"/>
                <a:gd name="T1" fmla="*/ 40 h 40"/>
                <a:gd name="T2" fmla="*/ 0 w 116"/>
                <a:gd name="T3" fmla="*/ 40 h 40"/>
                <a:gd name="T4" fmla="*/ 60 w 116"/>
                <a:gd name="T5" fmla="*/ 30 h 40"/>
                <a:gd name="T6" fmla="*/ 91 w 116"/>
                <a:gd name="T7" fmla="*/ 20 h 40"/>
                <a:gd name="T8" fmla="*/ 116 w 116"/>
                <a:gd name="T9" fmla="*/ 5 h 40"/>
                <a:gd name="T10" fmla="*/ 116 w 116"/>
                <a:gd name="T11" fmla="*/ 5 h 40"/>
                <a:gd name="T12" fmla="*/ 116 w 116"/>
                <a:gd name="T13" fmla="*/ 0 h 40"/>
                <a:gd name="T14" fmla="*/ 116 w 116"/>
                <a:gd name="T15" fmla="*/ 0 h 40"/>
                <a:gd name="T16" fmla="*/ 86 w 116"/>
                <a:gd name="T17" fmla="*/ 10 h 40"/>
                <a:gd name="T18" fmla="*/ 55 w 116"/>
                <a:gd name="T19" fmla="*/ 20 h 40"/>
                <a:gd name="T20" fmla="*/ 25 w 116"/>
                <a:gd name="T21" fmla="*/ 25 h 40"/>
                <a:gd name="T22" fmla="*/ 0 w 116"/>
                <a:gd name="T23" fmla="*/ 40 h 40"/>
                <a:gd name="T24" fmla="*/ 0 w 116"/>
                <a:gd name="T25" fmla="*/ 40 h 40"/>
                <a:gd name="T26" fmla="*/ 0 w 116"/>
                <a:gd name="T27" fmla="*/ 40 h 40"/>
                <a:gd name="T28" fmla="*/ 0 w 116"/>
                <a:gd name="T2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0">
                  <a:moveTo>
                    <a:pt x="0" y="40"/>
                  </a:moveTo>
                  <a:lnTo>
                    <a:pt x="0" y="40"/>
                  </a:lnTo>
                  <a:lnTo>
                    <a:pt x="60" y="30"/>
                  </a:lnTo>
                  <a:lnTo>
                    <a:pt x="91" y="20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86" y="10"/>
                  </a:lnTo>
                  <a:lnTo>
                    <a:pt x="55" y="20"/>
                  </a:lnTo>
                  <a:lnTo>
                    <a:pt x="25" y="2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8" name="Freeform 41"/>
            <p:cNvSpPr>
              <a:spLocks/>
            </p:cNvSpPr>
            <p:nvPr/>
          </p:nvSpPr>
          <p:spPr bwMode="auto">
            <a:xfrm>
              <a:off x="5815013" y="3424238"/>
              <a:ext cx="39688" cy="158750"/>
            </a:xfrm>
            <a:custGeom>
              <a:avLst/>
              <a:gdLst>
                <a:gd name="T0" fmla="*/ 5 w 25"/>
                <a:gd name="T1" fmla="*/ 0 h 100"/>
                <a:gd name="T2" fmla="*/ 5 w 25"/>
                <a:gd name="T3" fmla="*/ 0 h 100"/>
                <a:gd name="T4" fmla="*/ 0 w 25"/>
                <a:gd name="T5" fmla="*/ 25 h 100"/>
                <a:gd name="T6" fmla="*/ 0 w 25"/>
                <a:gd name="T7" fmla="*/ 55 h 100"/>
                <a:gd name="T8" fmla="*/ 10 w 25"/>
                <a:gd name="T9" fmla="*/ 80 h 100"/>
                <a:gd name="T10" fmla="*/ 20 w 25"/>
                <a:gd name="T11" fmla="*/ 100 h 100"/>
                <a:gd name="T12" fmla="*/ 20 w 25"/>
                <a:gd name="T13" fmla="*/ 100 h 100"/>
                <a:gd name="T14" fmla="*/ 25 w 25"/>
                <a:gd name="T15" fmla="*/ 100 h 100"/>
                <a:gd name="T16" fmla="*/ 25 w 25"/>
                <a:gd name="T17" fmla="*/ 100 h 100"/>
                <a:gd name="T18" fmla="*/ 15 w 25"/>
                <a:gd name="T19" fmla="*/ 75 h 100"/>
                <a:gd name="T20" fmla="*/ 10 w 25"/>
                <a:gd name="T21" fmla="*/ 50 h 100"/>
                <a:gd name="T22" fmla="*/ 5 w 25"/>
                <a:gd name="T23" fmla="*/ 0 h 100"/>
                <a:gd name="T24" fmla="*/ 5 w 25"/>
                <a:gd name="T25" fmla="*/ 0 h 100"/>
                <a:gd name="T26" fmla="*/ 5 w 25"/>
                <a:gd name="T27" fmla="*/ 0 h 100"/>
                <a:gd name="T28" fmla="*/ 5 w 25"/>
                <a:gd name="T29" fmla="*/ 0 h 100"/>
                <a:gd name="T30" fmla="*/ 5 w 25"/>
                <a:gd name="T3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00">
                  <a:moveTo>
                    <a:pt x="5" y="0"/>
                  </a:moveTo>
                  <a:lnTo>
                    <a:pt x="5" y="0"/>
                  </a:lnTo>
                  <a:lnTo>
                    <a:pt x="0" y="25"/>
                  </a:lnTo>
                  <a:lnTo>
                    <a:pt x="0" y="55"/>
                  </a:lnTo>
                  <a:lnTo>
                    <a:pt x="10" y="8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15" y="75"/>
                  </a:lnTo>
                  <a:lnTo>
                    <a:pt x="10" y="5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9" name="Freeform 42"/>
            <p:cNvSpPr>
              <a:spLocks/>
            </p:cNvSpPr>
            <p:nvPr/>
          </p:nvSpPr>
          <p:spPr bwMode="auto">
            <a:xfrm>
              <a:off x="5680075" y="3535363"/>
              <a:ext cx="103188" cy="222250"/>
            </a:xfrm>
            <a:custGeom>
              <a:avLst/>
              <a:gdLst>
                <a:gd name="T0" fmla="*/ 0 w 65"/>
                <a:gd name="T1" fmla="*/ 0 h 140"/>
                <a:gd name="T2" fmla="*/ 0 w 65"/>
                <a:gd name="T3" fmla="*/ 0 h 140"/>
                <a:gd name="T4" fmla="*/ 0 w 65"/>
                <a:gd name="T5" fmla="*/ 20 h 140"/>
                <a:gd name="T6" fmla="*/ 0 w 65"/>
                <a:gd name="T7" fmla="*/ 40 h 140"/>
                <a:gd name="T8" fmla="*/ 15 w 65"/>
                <a:gd name="T9" fmla="*/ 80 h 140"/>
                <a:gd name="T10" fmla="*/ 15 w 65"/>
                <a:gd name="T11" fmla="*/ 80 h 140"/>
                <a:gd name="T12" fmla="*/ 35 w 65"/>
                <a:gd name="T13" fmla="*/ 115 h 140"/>
                <a:gd name="T14" fmla="*/ 50 w 65"/>
                <a:gd name="T15" fmla="*/ 130 h 140"/>
                <a:gd name="T16" fmla="*/ 65 w 65"/>
                <a:gd name="T17" fmla="*/ 140 h 140"/>
                <a:gd name="T18" fmla="*/ 65 w 65"/>
                <a:gd name="T19" fmla="*/ 140 h 140"/>
                <a:gd name="T20" fmla="*/ 65 w 65"/>
                <a:gd name="T21" fmla="*/ 135 h 140"/>
                <a:gd name="T22" fmla="*/ 65 w 65"/>
                <a:gd name="T23" fmla="*/ 135 h 140"/>
                <a:gd name="T24" fmla="*/ 65 w 65"/>
                <a:gd name="T25" fmla="*/ 135 h 140"/>
                <a:gd name="T26" fmla="*/ 45 w 65"/>
                <a:gd name="T27" fmla="*/ 105 h 140"/>
                <a:gd name="T28" fmla="*/ 25 w 65"/>
                <a:gd name="T29" fmla="*/ 75 h 140"/>
                <a:gd name="T30" fmla="*/ 25 w 65"/>
                <a:gd name="T31" fmla="*/ 75 h 140"/>
                <a:gd name="T32" fmla="*/ 10 w 65"/>
                <a:gd name="T33" fmla="*/ 40 h 140"/>
                <a:gd name="T34" fmla="*/ 0 w 65"/>
                <a:gd name="T35" fmla="*/ 0 h 140"/>
                <a:gd name="T36" fmla="*/ 0 w 65"/>
                <a:gd name="T37" fmla="*/ 0 h 140"/>
                <a:gd name="T38" fmla="*/ 0 w 65"/>
                <a:gd name="T39" fmla="*/ 0 h 140"/>
                <a:gd name="T40" fmla="*/ 0 w 65"/>
                <a:gd name="T41" fmla="*/ 0 h 140"/>
                <a:gd name="T42" fmla="*/ 0 w 65"/>
                <a:gd name="T4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4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35" y="115"/>
                  </a:lnTo>
                  <a:lnTo>
                    <a:pt x="50" y="13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45" y="10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10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273432" y="1733123"/>
            <a:ext cx="8456470" cy="393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altLang="ko-KR" sz="2400" b="1" dirty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4353" y="376241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1훈골목대장 R" pitchFamily="18" charset="-127"/>
                <a:ea typeface="1훈골목대장 R" pitchFamily="18" charset="-127"/>
              </a:rPr>
              <a:t>자유학기제</a:t>
            </a:r>
            <a:r>
              <a:rPr lang="ko-KR" altLang="en-US" sz="2800" dirty="0" smtClean="0">
                <a:latin typeface="1훈골목대장 R" pitchFamily="18" charset="-127"/>
                <a:ea typeface="1훈골목대장 R" pitchFamily="18" charset="-127"/>
              </a:rPr>
              <a:t> 운영 프로그램</a:t>
            </a:r>
            <a:endParaRPr lang="ko-KR" altLang="en-US" sz="2800" dirty="0">
              <a:latin typeface="1훈골목대장 R" pitchFamily="18" charset="-127"/>
              <a:ea typeface="1훈골목대장 R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10978" y="1089109"/>
            <a:ext cx="8458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3. 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동아리 프로그램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(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수 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5, 6, 7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교시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)</a:t>
            </a:r>
            <a:endParaRPr lang="ko-KR" altLang="en-US" sz="4000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양재튼튼체B" pitchFamily="18" charset="-127"/>
              <a:ea typeface="양재튼튼체B" pitchFamily="18" charset="-127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428596" y="4429132"/>
            <a:ext cx="8501122" cy="1393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/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(8) </a:t>
            </a:r>
            <a:r>
              <a:rPr lang="ko-KR" altLang="en-US" sz="28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제과 제빵 </a:t>
            </a:r>
            <a:r>
              <a:rPr lang="en-US" altLang="ko-KR" sz="28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Making 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(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이수아 선생님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, 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과학실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 </a:t>
            </a:r>
            <a:endParaRPr lang="en-US" altLang="ko-KR" sz="2800" b="1" dirty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  <a:p>
            <a:pPr marL="609600" indent="-609600" algn="l"/>
            <a:r>
              <a:rPr lang="en-US" altLang="ko-KR" sz="23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 </a:t>
            </a:r>
            <a:r>
              <a:rPr lang="en-US" altLang="ko-KR" sz="23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</a:t>
            </a:r>
            <a:r>
              <a:rPr lang="en-US" altLang="ko-KR" sz="23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다양한 제과제빵 만들기</a:t>
            </a:r>
            <a:endParaRPr lang="en-US" altLang="ko-KR" sz="2800" b="1" dirty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443945" y="2239799"/>
            <a:ext cx="8501122" cy="1393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/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(7) 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수학 보드게임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(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이재명 선생님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, 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강남탁구장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 </a:t>
            </a:r>
            <a:endParaRPr lang="en-US" altLang="ko-KR" sz="2800" b="1" dirty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  <a:p>
            <a:pPr marL="609600" indent="-609600" algn="l"/>
            <a:r>
              <a:rPr lang="en-US" altLang="ko-KR" sz="23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 </a:t>
            </a:r>
            <a:r>
              <a:rPr lang="en-US" altLang="ko-KR" sz="23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</a:t>
            </a:r>
            <a:r>
              <a:rPr lang="en-US" altLang="ko-KR" sz="23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보드게임을 통해 수학적 사고 익히기</a:t>
            </a:r>
            <a:endParaRPr lang="en-US" altLang="ko-KR" sz="2800" b="1" dirty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82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그룹 102"/>
          <p:cNvGrpSpPr/>
          <p:nvPr/>
        </p:nvGrpSpPr>
        <p:grpSpPr>
          <a:xfrm rot="10800000">
            <a:off x="0" y="5745160"/>
            <a:ext cx="9144001" cy="1112840"/>
            <a:chOff x="0" y="-465"/>
            <a:chExt cx="9144001" cy="1112840"/>
          </a:xfrm>
        </p:grpSpPr>
        <p:pic>
          <p:nvPicPr>
            <p:cNvPr id="104" name="그림 103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105" name="그림 104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106" name="그림 105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107" name="그림 106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108" name="그림 10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109" name="그림 108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110" name="그림 109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grpSp>
        <p:nvGrpSpPr>
          <p:cNvPr id="95" name="그룹 94"/>
          <p:cNvGrpSpPr/>
          <p:nvPr/>
        </p:nvGrpSpPr>
        <p:grpSpPr>
          <a:xfrm>
            <a:off x="0" y="-465"/>
            <a:ext cx="9144001" cy="1112840"/>
            <a:chOff x="0" y="-465"/>
            <a:chExt cx="9144001" cy="1112840"/>
          </a:xfrm>
        </p:grpSpPr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grpSp>
        <p:nvGrpSpPr>
          <p:cNvPr id="1064" name="그룹 1063"/>
          <p:cNvGrpSpPr/>
          <p:nvPr/>
        </p:nvGrpSpPr>
        <p:grpSpPr>
          <a:xfrm>
            <a:off x="7841153" y="5192223"/>
            <a:ext cx="1121908" cy="1652406"/>
            <a:chOff x="4716463" y="3295650"/>
            <a:chExt cx="2309812" cy="3402013"/>
          </a:xfrm>
        </p:grpSpPr>
        <p:sp>
          <p:nvSpPr>
            <p:cNvPr id="1028" name="Freeform 11"/>
            <p:cNvSpPr>
              <a:spLocks/>
            </p:cNvSpPr>
            <p:nvPr/>
          </p:nvSpPr>
          <p:spPr bwMode="auto">
            <a:xfrm>
              <a:off x="4740275" y="4633913"/>
              <a:ext cx="1098550" cy="733425"/>
            </a:xfrm>
            <a:custGeom>
              <a:avLst/>
              <a:gdLst>
                <a:gd name="T0" fmla="*/ 582 w 692"/>
                <a:gd name="T1" fmla="*/ 326 h 462"/>
                <a:gd name="T2" fmla="*/ 582 w 692"/>
                <a:gd name="T3" fmla="*/ 326 h 462"/>
                <a:gd name="T4" fmla="*/ 587 w 692"/>
                <a:gd name="T5" fmla="*/ 346 h 462"/>
                <a:gd name="T6" fmla="*/ 592 w 692"/>
                <a:gd name="T7" fmla="*/ 366 h 462"/>
                <a:gd name="T8" fmla="*/ 592 w 692"/>
                <a:gd name="T9" fmla="*/ 386 h 462"/>
                <a:gd name="T10" fmla="*/ 582 w 692"/>
                <a:gd name="T11" fmla="*/ 412 h 462"/>
                <a:gd name="T12" fmla="*/ 562 w 692"/>
                <a:gd name="T13" fmla="*/ 437 h 462"/>
                <a:gd name="T14" fmla="*/ 552 w 692"/>
                <a:gd name="T15" fmla="*/ 447 h 462"/>
                <a:gd name="T16" fmla="*/ 532 w 692"/>
                <a:gd name="T17" fmla="*/ 452 h 462"/>
                <a:gd name="T18" fmla="*/ 512 w 692"/>
                <a:gd name="T19" fmla="*/ 462 h 462"/>
                <a:gd name="T20" fmla="*/ 487 w 692"/>
                <a:gd name="T21" fmla="*/ 462 h 462"/>
                <a:gd name="T22" fmla="*/ 487 w 692"/>
                <a:gd name="T23" fmla="*/ 462 h 462"/>
                <a:gd name="T24" fmla="*/ 456 w 692"/>
                <a:gd name="T25" fmla="*/ 462 h 462"/>
                <a:gd name="T26" fmla="*/ 431 w 692"/>
                <a:gd name="T27" fmla="*/ 452 h 462"/>
                <a:gd name="T28" fmla="*/ 406 w 692"/>
                <a:gd name="T29" fmla="*/ 437 h 462"/>
                <a:gd name="T30" fmla="*/ 381 w 692"/>
                <a:gd name="T31" fmla="*/ 417 h 462"/>
                <a:gd name="T32" fmla="*/ 326 w 692"/>
                <a:gd name="T33" fmla="*/ 361 h 462"/>
                <a:gd name="T34" fmla="*/ 271 w 692"/>
                <a:gd name="T35" fmla="*/ 291 h 462"/>
                <a:gd name="T36" fmla="*/ 216 w 692"/>
                <a:gd name="T37" fmla="*/ 216 h 462"/>
                <a:gd name="T38" fmla="*/ 150 w 692"/>
                <a:gd name="T39" fmla="*/ 141 h 462"/>
                <a:gd name="T40" fmla="*/ 115 w 692"/>
                <a:gd name="T41" fmla="*/ 111 h 462"/>
                <a:gd name="T42" fmla="*/ 80 w 692"/>
                <a:gd name="T43" fmla="*/ 80 h 462"/>
                <a:gd name="T44" fmla="*/ 40 w 692"/>
                <a:gd name="T45" fmla="*/ 50 h 462"/>
                <a:gd name="T46" fmla="*/ 0 w 692"/>
                <a:gd name="T47" fmla="*/ 30 h 462"/>
                <a:gd name="T48" fmla="*/ 0 w 692"/>
                <a:gd name="T49" fmla="*/ 30 h 462"/>
                <a:gd name="T50" fmla="*/ 45 w 692"/>
                <a:gd name="T51" fmla="*/ 20 h 462"/>
                <a:gd name="T52" fmla="*/ 95 w 692"/>
                <a:gd name="T53" fmla="*/ 10 h 462"/>
                <a:gd name="T54" fmla="*/ 166 w 692"/>
                <a:gd name="T55" fmla="*/ 5 h 462"/>
                <a:gd name="T56" fmla="*/ 241 w 692"/>
                <a:gd name="T57" fmla="*/ 0 h 462"/>
                <a:gd name="T58" fmla="*/ 326 w 692"/>
                <a:gd name="T59" fmla="*/ 0 h 462"/>
                <a:gd name="T60" fmla="*/ 416 w 692"/>
                <a:gd name="T61" fmla="*/ 10 h 462"/>
                <a:gd name="T62" fmla="*/ 461 w 692"/>
                <a:gd name="T63" fmla="*/ 20 h 462"/>
                <a:gd name="T64" fmla="*/ 507 w 692"/>
                <a:gd name="T65" fmla="*/ 30 h 462"/>
                <a:gd name="T66" fmla="*/ 507 w 692"/>
                <a:gd name="T67" fmla="*/ 30 h 462"/>
                <a:gd name="T68" fmla="*/ 552 w 692"/>
                <a:gd name="T69" fmla="*/ 45 h 462"/>
                <a:gd name="T70" fmla="*/ 587 w 692"/>
                <a:gd name="T71" fmla="*/ 60 h 462"/>
                <a:gd name="T72" fmla="*/ 617 w 692"/>
                <a:gd name="T73" fmla="*/ 80 h 462"/>
                <a:gd name="T74" fmla="*/ 642 w 692"/>
                <a:gd name="T75" fmla="*/ 100 h 462"/>
                <a:gd name="T76" fmla="*/ 662 w 692"/>
                <a:gd name="T77" fmla="*/ 121 h 462"/>
                <a:gd name="T78" fmla="*/ 677 w 692"/>
                <a:gd name="T79" fmla="*/ 146 h 462"/>
                <a:gd name="T80" fmla="*/ 687 w 692"/>
                <a:gd name="T81" fmla="*/ 171 h 462"/>
                <a:gd name="T82" fmla="*/ 692 w 692"/>
                <a:gd name="T83" fmla="*/ 191 h 462"/>
                <a:gd name="T84" fmla="*/ 692 w 692"/>
                <a:gd name="T85" fmla="*/ 216 h 462"/>
                <a:gd name="T86" fmla="*/ 687 w 692"/>
                <a:gd name="T87" fmla="*/ 236 h 462"/>
                <a:gd name="T88" fmla="*/ 682 w 692"/>
                <a:gd name="T89" fmla="*/ 256 h 462"/>
                <a:gd name="T90" fmla="*/ 667 w 692"/>
                <a:gd name="T91" fmla="*/ 276 h 462"/>
                <a:gd name="T92" fmla="*/ 652 w 692"/>
                <a:gd name="T93" fmla="*/ 291 h 462"/>
                <a:gd name="T94" fmla="*/ 632 w 692"/>
                <a:gd name="T95" fmla="*/ 306 h 462"/>
                <a:gd name="T96" fmla="*/ 607 w 692"/>
                <a:gd name="T97" fmla="*/ 316 h 462"/>
                <a:gd name="T98" fmla="*/ 582 w 692"/>
                <a:gd name="T99" fmla="*/ 326 h 462"/>
                <a:gd name="T100" fmla="*/ 582 w 692"/>
                <a:gd name="T101" fmla="*/ 32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2" h="462">
                  <a:moveTo>
                    <a:pt x="582" y="326"/>
                  </a:moveTo>
                  <a:lnTo>
                    <a:pt x="582" y="326"/>
                  </a:lnTo>
                  <a:lnTo>
                    <a:pt x="587" y="346"/>
                  </a:lnTo>
                  <a:lnTo>
                    <a:pt x="592" y="366"/>
                  </a:lnTo>
                  <a:lnTo>
                    <a:pt x="592" y="386"/>
                  </a:lnTo>
                  <a:lnTo>
                    <a:pt x="582" y="412"/>
                  </a:lnTo>
                  <a:lnTo>
                    <a:pt x="562" y="437"/>
                  </a:lnTo>
                  <a:lnTo>
                    <a:pt x="552" y="447"/>
                  </a:lnTo>
                  <a:lnTo>
                    <a:pt x="532" y="452"/>
                  </a:lnTo>
                  <a:lnTo>
                    <a:pt x="512" y="462"/>
                  </a:lnTo>
                  <a:lnTo>
                    <a:pt x="487" y="462"/>
                  </a:lnTo>
                  <a:lnTo>
                    <a:pt x="487" y="462"/>
                  </a:lnTo>
                  <a:lnTo>
                    <a:pt x="456" y="462"/>
                  </a:lnTo>
                  <a:lnTo>
                    <a:pt x="431" y="452"/>
                  </a:lnTo>
                  <a:lnTo>
                    <a:pt x="406" y="437"/>
                  </a:lnTo>
                  <a:lnTo>
                    <a:pt x="381" y="417"/>
                  </a:lnTo>
                  <a:lnTo>
                    <a:pt x="326" y="361"/>
                  </a:lnTo>
                  <a:lnTo>
                    <a:pt x="271" y="291"/>
                  </a:lnTo>
                  <a:lnTo>
                    <a:pt x="216" y="216"/>
                  </a:lnTo>
                  <a:lnTo>
                    <a:pt x="150" y="141"/>
                  </a:lnTo>
                  <a:lnTo>
                    <a:pt x="115" y="111"/>
                  </a:lnTo>
                  <a:lnTo>
                    <a:pt x="80" y="80"/>
                  </a:lnTo>
                  <a:lnTo>
                    <a:pt x="40" y="5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5" y="20"/>
                  </a:lnTo>
                  <a:lnTo>
                    <a:pt x="95" y="10"/>
                  </a:lnTo>
                  <a:lnTo>
                    <a:pt x="166" y="5"/>
                  </a:lnTo>
                  <a:lnTo>
                    <a:pt x="241" y="0"/>
                  </a:lnTo>
                  <a:lnTo>
                    <a:pt x="326" y="0"/>
                  </a:lnTo>
                  <a:lnTo>
                    <a:pt x="416" y="10"/>
                  </a:lnTo>
                  <a:lnTo>
                    <a:pt x="461" y="20"/>
                  </a:lnTo>
                  <a:lnTo>
                    <a:pt x="507" y="30"/>
                  </a:lnTo>
                  <a:lnTo>
                    <a:pt x="507" y="30"/>
                  </a:lnTo>
                  <a:lnTo>
                    <a:pt x="552" y="45"/>
                  </a:lnTo>
                  <a:lnTo>
                    <a:pt x="587" y="60"/>
                  </a:lnTo>
                  <a:lnTo>
                    <a:pt x="617" y="80"/>
                  </a:lnTo>
                  <a:lnTo>
                    <a:pt x="642" y="100"/>
                  </a:lnTo>
                  <a:lnTo>
                    <a:pt x="662" y="121"/>
                  </a:lnTo>
                  <a:lnTo>
                    <a:pt x="677" y="146"/>
                  </a:lnTo>
                  <a:lnTo>
                    <a:pt x="687" y="171"/>
                  </a:lnTo>
                  <a:lnTo>
                    <a:pt x="692" y="191"/>
                  </a:lnTo>
                  <a:lnTo>
                    <a:pt x="692" y="216"/>
                  </a:lnTo>
                  <a:lnTo>
                    <a:pt x="687" y="236"/>
                  </a:lnTo>
                  <a:lnTo>
                    <a:pt x="682" y="256"/>
                  </a:lnTo>
                  <a:lnTo>
                    <a:pt x="667" y="276"/>
                  </a:lnTo>
                  <a:lnTo>
                    <a:pt x="652" y="291"/>
                  </a:lnTo>
                  <a:lnTo>
                    <a:pt x="632" y="306"/>
                  </a:lnTo>
                  <a:lnTo>
                    <a:pt x="607" y="316"/>
                  </a:lnTo>
                  <a:lnTo>
                    <a:pt x="582" y="326"/>
                  </a:lnTo>
                  <a:lnTo>
                    <a:pt x="582" y="32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9" name="Freeform 12"/>
            <p:cNvSpPr>
              <a:spLocks/>
            </p:cNvSpPr>
            <p:nvPr/>
          </p:nvSpPr>
          <p:spPr bwMode="auto">
            <a:xfrm>
              <a:off x="4740275" y="4673600"/>
              <a:ext cx="1154113" cy="804863"/>
            </a:xfrm>
            <a:custGeom>
              <a:avLst/>
              <a:gdLst>
                <a:gd name="T0" fmla="*/ 0 w 727"/>
                <a:gd name="T1" fmla="*/ 10 h 507"/>
                <a:gd name="T2" fmla="*/ 0 w 727"/>
                <a:gd name="T3" fmla="*/ 10 h 507"/>
                <a:gd name="T4" fmla="*/ 50 w 727"/>
                <a:gd name="T5" fmla="*/ 5 h 507"/>
                <a:gd name="T6" fmla="*/ 95 w 727"/>
                <a:gd name="T7" fmla="*/ 10 h 507"/>
                <a:gd name="T8" fmla="*/ 145 w 727"/>
                <a:gd name="T9" fmla="*/ 20 h 507"/>
                <a:gd name="T10" fmla="*/ 196 w 727"/>
                <a:gd name="T11" fmla="*/ 35 h 507"/>
                <a:gd name="T12" fmla="*/ 246 w 727"/>
                <a:gd name="T13" fmla="*/ 50 h 507"/>
                <a:gd name="T14" fmla="*/ 291 w 727"/>
                <a:gd name="T15" fmla="*/ 70 h 507"/>
                <a:gd name="T16" fmla="*/ 376 w 727"/>
                <a:gd name="T17" fmla="*/ 116 h 507"/>
                <a:gd name="T18" fmla="*/ 376 w 727"/>
                <a:gd name="T19" fmla="*/ 116 h 507"/>
                <a:gd name="T20" fmla="*/ 426 w 727"/>
                <a:gd name="T21" fmla="*/ 151 h 507"/>
                <a:gd name="T22" fmla="*/ 477 w 727"/>
                <a:gd name="T23" fmla="*/ 186 h 507"/>
                <a:gd name="T24" fmla="*/ 517 w 727"/>
                <a:gd name="T25" fmla="*/ 226 h 507"/>
                <a:gd name="T26" fmla="*/ 562 w 727"/>
                <a:gd name="T27" fmla="*/ 271 h 507"/>
                <a:gd name="T28" fmla="*/ 562 w 727"/>
                <a:gd name="T29" fmla="*/ 271 h 507"/>
                <a:gd name="T30" fmla="*/ 602 w 727"/>
                <a:gd name="T31" fmla="*/ 326 h 507"/>
                <a:gd name="T32" fmla="*/ 642 w 727"/>
                <a:gd name="T33" fmla="*/ 382 h 507"/>
                <a:gd name="T34" fmla="*/ 677 w 727"/>
                <a:gd name="T35" fmla="*/ 442 h 507"/>
                <a:gd name="T36" fmla="*/ 707 w 727"/>
                <a:gd name="T37" fmla="*/ 502 h 507"/>
                <a:gd name="T38" fmla="*/ 707 w 727"/>
                <a:gd name="T39" fmla="*/ 502 h 507"/>
                <a:gd name="T40" fmla="*/ 712 w 727"/>
                <a:gd name="T41" fmla="*/ 507 h 507"/>
                <a:gd name="T42" fmla="*/ 722 w 727"/>
                <a:gd name="T43" fmla="*/ 507 h 507"/>
                <a:gd name="T44" fmla="*/ 727 w 727"/>
                <a:gd name="T45" fmla="*/ 502 h 507"/>
                <a:gd name="T46" fmla="*/ 727 w 727"/>
                <a:gd name="T47" fmla="*/ 497 h 507"/>
                <a:gd name="T48" fmla="*/ 727 w 727"/>
                <a:gd name="T49" fmla="*/ 497 h 507"/>
                <a:gd name="T50" fmla="*/ 702 w 727"/>
                <a:gd name="T51" fmla="*/ 442 h 507"/>
                <a:gd name="T52" fmla="*/ 677 w 727"/>
                <a:gd name="T53" fmla="*/ 392 h 507"/>
                <a:gd name="T54" fmla="*/ 647 w 727"/>
                <a:gd name="T55" fmla="*/ 341 h 507"/>
                <a:gd name="T56" fmla="*/ 612 w 727"/>
                <a:gd name="T57" fmla="*/ 296 h 507"/>
                <a:gd name="T58" fmla="*/ 577 w 727"/>
                <a:gd name="T59" fmla="*/ 251 h 507"/>
                <a:gd name="T60" fmla="*/ 532 w 727"/>
                <a:gd name="T61" fmla="*/ 206 h 507"/>
                <a:gd name="T62" fmla="*/ 487 w 727"/>
                <a:gd name="T63" fmla="*/ 166 h 507"/>
                <a:gd name="T64" fmla="*/ 441 w 727"/>
                <a:gd name="T65" fmla="*/ 131 h 507"/>
                <a:gd name="T66" fmla="*/ 391 w 727"/>
                <a:gd name="T67" fmla="*/ 96 h 507"/>
                <a:gd name="T68" fmla="*/ 336 w 727"/>
                <a:gd name="T69" fmla="*/ 70 h 507"/>
                <a:gd name="T70" fmla="*/ 281 w 727"/>
                <a:gd name="T71" fmla="*/ 45 h 507"/>
                <a:gd name="T72" fmla="*/ 226 w 727"/>
                <a:gd name="T73" fmla="*/ 25 h 507"/>
                <a:gd name="T74" fmla="*/ 171 w 727"/>
                <a:gd name="T75" fmla="*/ 10 h 507"/>
                <a:gd name="T76" fmla="*/ 115 w 727"/>
                <a:gd name="T77" fmla="*/ 5 h 507"/>
                <a:gd name="T78" fmla="*/ 55 w 727"/>
                <a:gd name="T79" fmla="*/ 0 h 507"/>
                <a:gd name="T80" fmla="*/ 0 w 727"/>
                <a:gd name="T81" fmla="*/ 5 h 507"/>
                <a:gd name="T82" fmla="*/ 0 w 727"/>
                <a:gd name="T83" fmla="*/ 5 h 507"/>
                <a:gd name="T84" fmla="*/ 0 w 727"/>
                <a:gd name="T85" fmla="*/ 10 h 507"/>
                <a:gd name="T86" fmla="*/ 0 w 727"/>
                <a:gd name="T87" fmla="*/ 1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507">
                  <a:moveTo>
                    <a:pt x="0" y="10"/>
                  </a:moveTo>
                  <a:lnTo>
                    <a:pt x="0" y="10"/>
                  </a:lnTo>
                  <a:lnTo>
                    <a:pt x="50" y="5"/>
                  </a:lnTo>
                  <a:lnTo>
                    <a:pt x="95" y="10"/>
                  </a:lnTo>
                  <a:lnTo>
                    <a:pt x="145" y="20"/>
                  </a:lnTo>
                  <a:lnTo>
                    <a:pt x="196" y="35"/>
                  </a:lnTo>
                  <a:lnTo>
                    <a:pt x="246" y="50"/>
                  </a:lnTo>
                  <a:lnTo>
                    <a:pt x="291" y="70"/>
                  </a:lnTo>
                  <a:lnTo>
                    <a:pt x="376" y="116"/>
                  </a:lnTo>
                  <a:lnTo>
                    <a:pt x="376" y="116"/>
                  </a:lnTo>
                  <a:lnTo>
                    <a:pt x="426" y="151"/>
                  </a:lnTo>
                  <a:lnTo>
                    <a:pt x="477" y="186"/>
                  </a:lnTo>
                  <a:lnTo>
                    <a:pt x="517" y="226"/>
                  </a:lnTo>
                  <a:lnTo>
                    <a:pt x="562" y="271"/>
                  </a:lnTo>
                  <a:lnTo>
                    <a:pt x="562" y="271"/>
                  </a:lnTo>
                  <a:lnTo>
                    <a:pt x="602" y="326"/>
                  </a:lnTo>
                  <a:lnTo>
                    <a:pt x="642" y="382"/>
                  </a:lnTo>
                  <a:lnTo>
                    <a:pt x="677" y="442"/>
                  </a:lnTo>
                  <a:lnTo>
                    <a:pt x="707" y="502"/>
                  </a:lnTo>
                  <a:lnTo>
                    <a:pt x="707" y="502"/>
                  </a:lnTo>
                  <a:lnTo>
                    <a:pt x="712" y="507"/>
                  </a:lnTo>
                  <a:lnTo>
                    <a:pt x="722" y="507"/>
                  </a:lnTo>
                  <a:lnTo>
                    <a:pt x="727" y="502"/>
                  </a:lnTo>
                  <a:lnTo>
                    <a:pt x="727" y="497"/>
                  </a:lnTo>
                  <a:lnTo>
                    <a:pt x="727" y="497"/>
                  </a:lnTo>
                  <a:lnTo>
                    <a:pt x="702" y="442"/>
                  </a:lnTo>
                  <a:lnTo>
                    <a:pt x="677" y="392"/>
                  </a:lnTo>
                  <a:lnTo>
                    <a:pt x="647" y="341"/>
                  </a:lnTo>
                  <a:lnTo>
                    <a:pt x="612" y="296"/>
                  </a:lnTo>
                  <a:lnTo>
                    <a:pt x="577" y="251"/>
                  </a:lnTo>
                  <a:lnTo>
                    <a:pt x="532" y="206"/>
                  </a:lnTo>
                  <a:lnTo>
                    <a:pt x="487" y="166"/>
                  </a:lnTo>
                  <a:lnTo>
                    <a:pt x="441" y="131"/>
                  </a:lnTo>
                  <a:lnTo>
                    <a:pt x="391" y="96"/>
                  </a:lnTo>
                  <a:lnTo>
                    <a:pt x="336" y="70"/>
                  </a:lnTo>
                  <a:lnTo>
                    <a:pt x="281" y="45"/>
                  </a:lnTo>
                  <a:lnTo>
                    <a:pt x="226" y="25"/>
                  </a:lnTo>
                  <a:lnTo>
                    <a:pt x="171" y="10"/>
                  </a:lnTo>
                  <a:lnTo>
                    <a:pt x="115" y="5"/>
                  </a:lnTo>
                  <a:lnTo>
                    <a:pt x="5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0" name="Freeform 13"/>
            <p:cNvSpPr>
              <a:spLocks/>
            </p:cNvSpPr>
            <p:nvPr/>
          </p:nvSpPr>
          <p:spPr bwMode="auto">
            <a:xfrm>
              <a:off x="5186363" y="5000625"/>
              <a:ext cx="382588" cy="111125"/>
            </a:xfrm>
            <a:custGeom>
              <a:avLst/>
              <a:gdLst>
                <a:gd name="T0" fmla="*/ 231 w 241"/>
                <a:gd name="T1" fmla="*/ 0 h 70"/>
                <a:gd name="T2" fmla="*/ 231 w 241"/>
                <a:gd name="T3" fmla="*/ 0 h 70"/>
                <a:gd name="T4" fmla="*/ 175 w 241"/>
                <a:gd name="T5" fmla="*/ 30 h 70"/>
                <a:gd name="T6" fmla="*/ 120 w 241"/>
                <a:gd name="T7" fmla="*/ 50 h 70"/>
                <a:gd name="T8" fmla="*/ 60 w 241"/>
                <a:gd name="T9" fmla="*/ 65 h 70"/>
                <a:gd name="T10" fmla="*/ 0 w 241"/>
                <a:gd name="T11" fmla="*/ 70 h 70"/>
                <a:gd name="T12" fmla="*/ 0 w 241"/>
                <a:gd name="T13" fmla="*/ 70 h 70"/>
                <a:gd name="T14" fmla="*/ 0 w 241"/>
                <a:gd name="T15" fmla="*/ 70 h 70"/>
                <a:gd name="T16" fmla="*/ 0 w 241"/>
                <a:gd name="T17" fmla="*/ 70 h 70"/>
                <a:gd name="T18" fmla="*/ 60 w 241"/>
                <a:gd name="T19" fmla="*/ 65 h 70"/>
                <a:gd name="T20" fmla="*/ 120 w 241"/>
                <a:gd name="T21" fmla="*/ 55 h 70"/>
                <a:gd name="T22" fmla="*/ 180 w 241"/>
                <a:gd name="T23" fmla="*/ 40 h 70"/>
                <a:gd name="T24" fmla="*/ 241 w 241"/>
                <a:gd name="T25" fmla="*/ 10 h 70"/>
                <a:gd name="T26" fmla="*/ 241 w 241"/>
                <a:gd name="T27" fmla="*/ 10 h 70"/>
                <a:gd name="T28" fmla="*/ 241 w 241"/>
                <a:gd name="T29" fmla="*/ 10 h 70"/>
                <a:gd name="T30" fmla="*/ 241 w 241"/>
                <a:gd name="T31" fmla="*/ 5 h 70"/>
                <a:gd name="T32" fmla="*/ 236 w 241"/>
                <a:gd name="T33" fmla="*/ 0 h 70"/>
                <a:gd name="T34" fmla="*/ 231 w 241"/>
                <a:gd name="T35" fmla="*/ 0 h 70"/>
                <a:gd name="T36" fmla="*/ 231 w 241"/>
                <a:gd name="T3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70">
                  <a:moveTo>
                    <a:pt x="231" y="0"/>
                  </a:moveTo>
                  <a:lnTo>
                    <a:pt x="231" y="0"/>
                  </a:lnTo>
                  <a:lnTo>
                    <a:pt x="175" y="30"/>
                  </a:lnTo>
                  <a:lnTo>
                    <a:pt x="120" y="50"/>
                  </a:lnTo>
                  <a:lnTo>
                    <a:pt x="60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60" y="65"/>
                  </a:lnTo>
                  <a:lnTo>
                    <a:pt x="120" y="55"/>
                  </a:lnTo>
                  <a:lnTo>
                    <a:pt x="180" y="4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5"/>
                  </a:lnTo>
                  <a:lnTo>
                    <a:pt x="236" y="0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1" name="Freeform 14"/>
            <p:cNvSpPr>
              <a:spLocks/>
            </p:cNvSpPr>
            <p:nvPr/>
          </p:nvSpPr>
          <p:spPr bwMode="auto">
            <a:xfrm>
              <a:off x="5035550" y="4849813"/>
              <a:ext cx="317500" cy="47625"/>
            </a:xfrm>
            <a:custGeom>
              <a:avLst/>
              <a:gdLst>
                <a:gd name="T0" fmla="*/ 200 w 200"/>
                <a:gd name="T1" fmla="*/ 0 h 30"/>
                <a:gd name="T2" fmla="*/ 200 w 200"/>
                <a:gd name="T3" fmla="*/ 0 h 30"/>
                <a:gd name="T4" fmla="*/ 175 w 200"/>
                <a:gd name="T5" fmla="*/ 0 h 30"/>
                <a:gd name="T6" fmla="*/ 150 w 200"/>
                <a:gd name="T7" fmla="*/ 0 h 30"/>
                <a:gd name="T8" fmla="*/ 100 w 200"/>
                <a:gd name="T9" fmla="*/ 10 h 30"/>
                <a:gd name="T10" fmla="*/ 50 w 200"/>
                <a:gd name="T11" fmla="*/ 15 h 30"/>
                <a:gd name="T12" fmla="*/ 0 w 200"/>
                <a:gd name="T13" fmla="*/ 20 h 30"/>
                <a:gd name="T14" fmla="*/ 0 w 200"/>
                <a:gd name="T15" fmla="*/ 20 h 30"/>
                <a:gd name="T16" fmla="*/ 0 w 200"/>
                <a:gd name="T17" fmla="*/ 20 h 30"/>
                <a:gd name="T18" fmla="*/ 0 w 200"/>
                <a:gd name="T19" fmla="*/ 25 h 30"/>
                <a:gd name="T20" fmla="*/ 0 w 200"/>
                <a:gd name="T21" fmla="*/ 25 h 30"/>
                <a:gd name="T22" fmla="*/ 25 w 200"/>
                <a:gd name="T23" fmla="*/ 30 h 30"/>
                <a:gd name="T24" fmla="*/ 50 w 200"/>
                <a:gd name="T25" fmla="*/ 30 h 30"/>
                <a:gd name="T26" fmla="*/ 100 w 200"/>
                <a:gd name="T27" fmla="*/ 25 h 30"/>
                <a:gd name="T28" fmla="*/ 200 w 200"/>
                <a:gd name="T29" fmla="*/ 5 h 30"/>
                <a:gd name="T30" fmla="*/ 200 w 200"/>
                <a:gd name="T31" fmla="*/ 5 h 30"/>
                <a:gd name="T32" fmla="*/ 200 w 200"/>
                <a:gd name="T33" fmla="*/ 0 h 30"/>
                <a:gd name="T34" fmla="*/ 200 w 200"/>
                <a:gd name="T35" fmla="*/ 0 h 30"/>
                <a:gd name="T36" fmla="*/ 200 w 200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lnTo>
                    <a:pt x="200" y="0"/>
                  </a:lnTo>
                  <a:lnTo>
                    <a:pt x="175" y="0"/>
                  </a:lnTo>
                  <a:lnTo>
                    <a:pt x="150" y="0"/>
                  </a:lnTo>
                  <a:lnTo>
                    <a:pt x="100" y="10"/>
                  </a:lnTo>
                  <a:lnTo>
                    <a:pt x="5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5" y="30"/>
                  </a:lnTo>
                  <a:lnTo>
                    <a:pt x="50" y="30"/>
                  </a:lnTo>
                  <a:lnTo>
                    <a:pt x="100" y="25"/>
                  </a:lnTo>
                  <a:lnTo>
                    <a:pt x="200" y="5"/>
                  </a:lnTo>
                  <a:lnTo>
                    <a:pt x="200" y="5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2" name="Freeform 15"/>
            <p:cNvSpPr>
              <a:spLocks/>
            </p:cNvSpPr>
            <p:nvPr/>
          </p:nvSpPr>
          <p:spPr bwMode="auto">
            <a:xfrm>
              <a:off x="5337175" y="4641850"/>
              <a:ext cx="95250" cy="263525"/>
            </a:xfrm>
            <a:custGeom>
              <a:avLst/>
              <a:gdLst>
                <a:gd name="T0" fmla="*/ 0 w 60"/>
                <a:gd name="T1" fmla="*/ 5 h 166"/>
                <a:gd name="T2" fmla="*/ 0 w 60"/>
                <a:gd name="T3" fmla="*/ 5 h 166"/>
                <a:gd name="T4" fmla="*/ 20 w 60"/>
                <a:gd name="T5" fmla="*/ 45 h 166"/>
                <a:gd name="T6" fmla="*/ 35 w 60"/>
                <a:gd name="T7" fmla="*/ 80 h 166"/>
                <a:gd name="T8" fmla="*/ 45 w 60"/>
                <a:gd name="T9" fmla="*/ 121 h 166"/>
                <a:gd name="T10" fmla="*/ 50 w 60"/>
                <a:gd name="T11" fmla="*/ 161 h 166"/>
                <a:gd name="T12" fmla="*/ 50 w 60"/>
                <a:gd name="T13" fmla="*/ 161 h 166"/>
                <a:gd name="T14" fmla="*/ 50 w 60"/>
                <a:gd name="T15" fmla="*/ 166 h 166"/>
                <a:gd name="T16" fmla="*/ 55 w 60"/>
                <a:gd name="T17" fmla="*/ 161 h 166"/>
                <a:gd name="T18" fmla="*/ 55 w 60"/>
                <a:gd name="T19" fmla="*/ 161 h 166"/>
                <a:gd name="T20" fmla="*/ 60 w 60"/>
                <a:gd name="T21" fmla="*/ 141 h 166"/>
                <a:gd name="T22" fmla="*/ 60 w 60"/>
                <a:gd name="T23" fmla="*/ 121 h 166"/>
                <a:gd name="T24" fmla="*/ 50 w 60"/>
                <a:gd name="T25" fmla="*/ 80 h 166"/>
                <a:gd name="T26" fmla="*/ 30 w 60"/>
                <a:gd name="T27" fmla="*/ 35 h 166"/>
                <a:gd name="T28" fmla="*/ 5 w 60"/>
                <a:gd name="T29" fmla="*/ 0 h 166"/>
                <a:gd name="T30" fmla="*/ 5 w 60"/>
                <a:gd name="T31" fmla="*/ 0 h 166"/>
                <a:gd name="T32" fmla="*/ 5 w 60"/>
                <a:gd name="T33" fmla="*/ 0 h 166"/>
                <a:gd name="T34" fmla="*/ 0 w 60"/>
                <a:gd name="T35" fmla="*/ 5 h 166"/>
                <a:gd name="T36" fmla="*/ 0 w 60"/>
                <a:gd name="T37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166">
                  <a:moveTo>
                    <a:pt x="0" y="5"/>
                  </a:moveTo>
                  <a:lnTo>
                    <a:pt x="0" y="5"/>
                  </a:lnTo>
                  <a:lnTo>
                    <a:pt x="20" y="45"/>
                  </a:lnTo>
                  <a:lnTo>
                    <a:pt x="35" y="80"/>
                  </a:lnTo>
                  <a:lnTo>
                    <a:pt x="45" y="121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66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60" y="141"/>
                  </a:lnTo>
                  <a:lnTo>
                    <a:pt x="60" y="121"/>
                  </a:lnTo>
                  <a:lnTo>
                    <a:pt x="50" y="80"/>
                  </a:lnTo>
                  <a:lnTo>
                    <a:pt x="30" y="3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3" name="Freeform 16"/>
            <p:cNvSpPr>
              <a:spLocks/>
            </p:cNvSpPr>
            <p:nvPr/>
          </p:nvSpPr>
          <p:spPr bwMode="auto">
            <a:xfrm>
              <a:off x="5632450" y="4713288"/>
              <a:ext cx="63500" cy="390525"/>
            </a:xfrm>
            <a:custGeom>
              <a:avLst/>
              <a:gdLst>
                <a:gd name="T0" fmla="*/ 0 w 40"/>
                <a:gd name="T1" fmla="*/ 5 h 246"/>
                <a:gd name="T2" fmla="*/ 0 w 40"/>
                <a:gd name="T3" fmla="*/ 5 h 246"/>
                <a:gd name="T4" fmla="*/ 15 w 40"/>
                <a:gd name="T5" fmla="*/ 66 h 246"/>
                <a:gd name="T6" fmla="*/ 25 w 40"/>
                <a:gd name="T7" fmla="*/ 121 h 246"/>
                <a:gd name="T8" fmla="*/ 25 w 40"/>
                <a:gd name="T9" fmla="*/ 121 h 246"/>
                <a:gd name="T10" fmla="*/ 20 w 40"/>
                <a:gd name="T11" fmla="*/ 156 h 246"/>
                <a:gd name="T12" fmla="*/ 20 w 40"/>
                <a:gd name="T13" fmla="*/ 191 h 246"/>
                <a:gd name="T14" fmla="*/ 20 w 40"/>
                <a:gd name="T15" fmla="*/ 191 h 246"/>
                <a:gd name="T16" fmla="*/ 10 w 40"/>
                <a:gd name="T17" fmla="*/ 216 h 246"/>
                <a:gd name="T18" fmla="*/ 5 w 40"/>
                <a:gd name="T19" fmla="*/ 246 h 246"/>
                <a:gd name="T20" fmla="*/ 5 w 40"/>
                <a:gd name="T21" fmla="*/ 246 h 246"/>
                <a:gd name="T22" fmla="*/ 10 w 40"/>
                <a:gd name="T23" fmla="*/ 246 h 246"/>
                <a:gd name="T24" fmla="*/ 10 w 40"/>
                <a:gd name="T25" fmla="*/ 246 h 246"/>
                <a:gd name="T26" fmla="*/ 10 w 40"/>
                <a:gd name="T27" fmla="*/ 246 h 246"/>
                <a:gd name="T28" fmla="*/ 25 w 40"/>
                <a:gd name="T29" fmla="*/ 221 h 246"/>
                <a:gd name="T30" fmla="*/ 35 w 40"/>
                <a:gd name="T31" fmla="*/ 196 h 246"/>
                <a:gd name="T32" fmla="*/ 40 w 40"/>
                <a:gd name="T33" fmla="*/ 161 h 246"/>
                <a:gd name="T34" fmla="*/ 40 w 40"/>
                <a:gd name="T35" fmla="*/ 136 h 246"/>
                <a:gd name="T36" fmla="*/ 40 w 40"/>
                <a:gd name="T37" fmla="*/ 136 h 246"/>
                <a:gd name="T38" fmla="*/ 35 w 40"/>
                <a:gd name="T39" fmla="*/ 101 h 246"/>
                <a:gd name="T40" fmla="*/ 30 w 40"/>
                <a:gd name="T41" fmla="*/ 66 h 246"/>
                <a:gd name="T42" fmla="*/ 20 w 40"/>
                <a:gd name="T43" fmla="*/ 35 h 246"/>
                <a:gd name="T44" fmla="*/ 5 w 40"/>
                <a:gd name="T45" fmla="*/ 5 h 246"/>
                <a:gd name="T46" fmla="*/ 5 w 40"/>
                <a:gd name="T47" fmla="*/ 5 h 246"/>
                <a:gd name="T48" fmla="*/ 5 w 40"/>
                <a:gd name="T49" fmla="*/ 0 h 246"/>
                <a:gd name="T50" fmla="*/ 0 w 40"/>
                <a:gd name="T51" fmla="*/ 5 h 246"/>
                <a:gd name="T52" fmla="*/ 0 w 40"/>
                <a:gd name="T53" fmla="*/ 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246">
                  <a:moveTo>
                    <a:pt x="0" y="5"/>
                  </a:moveTo>
                  <a:lnTo>
                    <a:pt x="0" y="5"/>
                  </a:lnTo>
                  <a:lnTo>
                    <a:pt x="15" y="66"/>
                  </a:lnTo>
                  <a:lnTo>
                    <a:pt x="25" y="121"/>
                  </a:lnTo>
                  <a:lnTo>
                    <a:pt x="25" y="121"/>
                  </a:lnTo>
                  <a:lnTo>
                    <a:pt x="20" y="156"/>
                  </a:lnTo>
                  <a:lnTo>
                    <a:pt x="20" y="191"/>
                  </a:lnTo>
                  <a:lnTo>
                    <a:pt x="20" y="191"/>
                  </a:lnTo>
                  <a:lnTo>
                    <a:pt x="10" y="21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25" y="221"/>
                  </a:lnTo>
                  <a:lnTo>
                    <a:pt x="35" y="196"/>
                  </a:lnTo>
                  <a:lnTo>
                    <a:pt x="40" y="161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5" y="101"/>
                  </a:lnTo>
                  <a:lnTo>
                    <a:pt x="30" y="66"/>
                  </a:lnTo>
                  <a:lnTo>
                    <a:pt x="20" y="3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4" name="Freeform 17"/>
            <p:cNvSpPr>
              <a:spLocks/>
            </p:cNvSpPr>
            <p:nvPr/>
          </p:nvSpPr>
          <p:spPr bwMode="auto">
            <a:xfrm>
              <a:off x="5854700" y="5272088"/>
              <a:ext cx="1171575" cy="715963"/>
            </a:xfrm>
            <a:custGeom>
              <a:avLst/>
              <a:gdLst>
                <a:gd name="T0" fmla="*/ 85 w 738"/>
                <a:gd name="T1" fmla="*/ 290 h 451"/>
                <a:gd name="T2" fmla="*/ 85 w 738"/>
                <a:gd name="T3" fmla="*/ 290 h 451"/>
                <a:gd name="T4" fmla="*/ 75 w 738"/>
                <a:gd name="T5" fmla="*/ 306 h 451"/>
                <a:gd name="T6" fmla="*/ 70 w 738"/>
                <a:gd name="T7" fmla="*/ 326 h 451"/>
                <a:gd name="T8" fmla="*/ 65 w 738"/>
                <a:gd name="T9" fmla="*/ 351 h 451"/>
                <a:gd name="T10" fmla="*/ 65 w 738"/>
                <a:gd name="T11" fmla="*/ 376 h 451"/>
                <a:gd name="T12" fmla="*/ 70 w 738"/>
                <a:gd name="T13" fmla="*/ 391 h 451"/>
                <a:gd name="T14" fmla="*/ 80 w 738"/>
                <a:gd name="T15" fmla="*/ 401 h 451"/>
                <a:gd name="T16" fmla="*/ 90 w 738"/>
                <a:gd name="T17" fmla="*/ 416 h 451"/>
                <a:gd name="T18" fmla="*/ 111 w 738"/>
                <a:gd name="T19" fmla="*/ 426 h 451"/>
                <a:gd name="T20" fmla="*/ 131 w 738"/>
                <a:gd name="T21" fmla="*/ 436 h 451"/>
                <a:gd name="T22" fmla="*/ 156 w 738"/>
                <a:gd name="T23" fmla="*/ 446 h 451"/>
                <a:gd name="T24" fmla="*/ 156 w 738"/>
                <a:gd name="T25" fmla="*/ 446 h 451"/>
                <a:gd name="T26" fmla="*/ 181 w 738"/>
                <a:gd name="T27" fmla="*/ 451 h 451"/>
                <a:gd name="T28" fmla="*/ 211 w 738"/>
                <a:gd name="T29" fmla="*/ 446 h 451"/>
                <a:gd name="T30" fmla="*/ 241 w 738"/>
                <a:gd name="T31" fmla="*/ 436 h 451"/>
                <a:gd name="T32" fmla="*/ 271 w 738"/>
                <a:gd name="T33" fmla="*/ 416 h 451"/>
                <a:gd name="T34" fmla="*/ 336 w 738"/>
                <a:gd name="T35" fmla="*/ 371 h 451"/>
                <a:gd name="T36" fmla="*/ 406 w 738"/>
                <a:gd name="T37" fmla="*/ 311 h 451"/>
                <a:gd name="T38" fmla="*/ 482 w 738"/>
                <a:gd name="T39" fmla="*/ 245 h 451"/>
                <a:gd name="T40" fmla="*/ 562 w 738"/>
                <a:gd name="T41" fmla="*/ 185 h 451"/>
                <a:gd name="T42" fmla="*/ 602 w 738"/>
                <a:gd name="T43" fmla="*/ 155 h 451"/>
                <a:gd name="T44" fmla="*/ 647 w 738"/>
                <a:gd name="T45" fmla="*/ 135 h 451"/>
                <a:gd name="T46" fmla="*/ 692 w 738"/>
                <a:gd name="T47" fmla="*/ 115 h 451"/>
                <a:gd name="T48" fmla="*/ 738 w 738"/>
                <a:gd name="T49" fmla="*/ 100 h 451"/>
                <a:gd name="T50" fmla="*/ 738 w 738"/>
                <a:gd name="T51" fmla="*/ 100 h 451"/>
                <a:gd name="T52" fmla="*/ 692 w 738"/>
                <a:gd name="T53" fmla="*/ 80 h 451"/>
                <a:gd name="T54" fmla="*/ 642 w 738"/>
                <a:gd name="T55" fmla="*/ 65 h 451"/>
                <a:gd name="T56" fmla="*/ 577 w 738"/>
                <a:gd name="T57" fmla="*/ 45 h 451"/>
                <a:gd name="T58" fmla="*/ 502 w 738"/>
                <a:gd name="T59" fmla="*/ 25 h 451"/>
                <a:gd name="T60" fmla="*/ 411 w 738"/>
                <a:gd name="T61" fmla="*/ 10 h 451"/>
                <a:gd name="T62" fmla="*/ 321 w 738"/>
                <a:gd name="T63" fmla="*/ 0 h 451"/>
                <a:gd name="T64" fmla="*/ 276 w 738"/>
                <a:gd name="T65" fmla="*/ 0 h 451"/>
                <a:gd name="T66" fmla="*/ 226 w 738"/>
                <a:gd name="T67" fmla="*/ 5 h 451"/>
                <a:gd name="T68" fmla="*/ 226 w 738"/>
                <a:gd name="T69" fmla="*/ 5 h 451"/>
                <a:gd name="T70" fmla="*/ 181 w 738"/>
                <a:gd name="T71" fmla="*/ 15 h 451"/>
                <a:gd name="T72" fmla="*/ 141 w 738"/>
                <a:gd name="T73" fmla="*/ 25 h 451"/>
                <a:gd name="T74" fmla="*/ 106 w 738"/>
                <a:gd name="T75" fmla="*/ 35 h 451"/>
                <a:gd name="T76" fmla="*/ 75 w 738"/>
                <a:gd name="T77" fmla="*/ 55 h 451"/>
                <a:gd name="T78" fmla="*/ 50 w 738"/>
                <a:gd name="T79" fmla="*/ 70 h 451"/>
                <a:gd name="T80" fmla="*/ 30 w 738"/>
                <a:gd name="T81" fmla="*/ 90 h 451"/>
                <a:gd name="T82" fmla="*/ 15 w 738"/>
                <a:gd name="T83" fmla="*/ 110 h 451"/>
                <a:gd name="T84" fmla="*/ 5 w 738"/>
                <a:gd name="T85" fmla="*/ 135 h 451"/>
                <a:gd name="T86" fmla="*/ 0 w 738"/>
                <a:gd name="T87" fmla="*/ 155 h 451"/>
                <a:gd name="T88" fmla="*/ 0 w 738"/>
                <a:gd name="T89" fmla="*/ 180 h 451"/>
                <a:gd name="T90" fmla="*/ 0 w 738"/>
                <a:gd name="T91" fmla="*/ 200 h 451"/>
                <a:gd name="T92" fmla="*/ 10 w 738"/>
                <a:gd name="T93" fmla="*/ 220 h 451"/>
                <a:gd name="T94" fmla="*/ 25 w 738"/>
                <a:gd name="T95" fmla="*/ 240 h 451"/>
                <a:gd name="T96" fmla="*/ 40 w 738"/>
                <a:gd name="T97" fmla="*/ 260 h 451"/>
                <a:gd name="T98" fmla="*/ 60 w 738"/>
                <a:gd name="T99" fmla="*/ 275 h 451"/>
                <a:gd name="T100" fmla="*/ 85 w 738"/>
                <a:gd name="T101" fmla="*/ 290 h 451"/>
                <a:gd name="T102" fmla="*/ 85 w 738"/>
                <a:gd name="T103" fmla="*/ 29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8" h="451">
                  <a:moveTo>
                    <a:pt x="85" y="290"/>
                  </a:moveTo>
                  <a:lnTo>
                    <a:pt x="85" y="290"/>
                  </a:lnTo>
                  <a:lnTo>
                    <a:pt x="75" y="306"/>
                  </a:lnTo>
                  <a:lnTo>
                    <a:pt x="70" y="326"/>
                  </a:lnTo>
                  <a:lnTo>
                    <a:pt x="65" y="351"/>
                  </a:lnTo>
                  <a:lnTo>
                    <a:pt x="65" y="376"/>
                  </a:lnTo>
                  <a:lnTo>
                    <a:pt x="70" y="391"/>
                  </a:lnTo>
                  <a:lnTo>
                    <a:pt x="80" y="401"/>
                  </a:lnTo>
                  <a:lnTo>
                    <a:pt x="90" y="416"/>
                  </a:lnTo>
                  <a:lnTo>
                    <a:pt x="111" y="426"/>
                  </a:lnTo>
                  <a:lnTo>
                    <a:pt x="131" y="436"/>
                  </a:lnTo>
                  <a:lnTo>
                    <a:pt x="156" y="446"/>
                  </a:lnTo>
                  <a:lnTo>
                    <a:pt x="156" y="446"/>
                  </a:lnTo>
                  <a:lnTo>
                    <a:pt x="181" y="451"/>
                  </a:lnTo>
                  <a:lnTo>
                    <a:pt x="211" y="446"/>
                  </a:lnTo>
                  <a:lnTo>
                    <a:pt x="241" y="436"/>
                  </a:lnTo>
                  <a:lnTo>
                    <a:pt x="271" y="416"/>
                  </a:lnTo>
                  <a:lnTo>
                    <a:pt x="336" y="371"/>
                  </a:lnTo>
                  <a:lnTo>
                    <a:pt x="406" y="311"/>
                  </a:lnTo>
                  <a:lnTo>
                    <a:pt x="482" y="245"/>
                  </a:lnTo>
                  <a:lnTo>
                    <a:pt x="562" y="185"/>
                  </a:lnTo>
                  <a:lnTo>
                    <a:pt x="602" y="155"/>
                  </a:lnTo>
                  <a:lnTo>
                    <a:pt x="647" y="135"/>
                  </a:lnTo>
                  <a:lnTo>
                    <a:pt x="692" y="115"/>
                  </a:lnTo>
                  <a:lnTo>
                    <a:pt x="738" y="100"/>
                  </a:lnTo>
                  <a:lnTo>
                    <a:pt x="738" y="100"/>
                  </a:lnTo>
                  <a:lnTo>
                    <a:pt x="692" y="80"/>
                  </a:lnTo>
                  <a:lnTo>
                    <a:pt x="642" y="65"/>
                  </a:lnTo>
                  <a:lnTo>
                    <a:pt x="577" y="45"/>
                  </a:lnTo>
                  <a:lnTo>
                    <a:pt x="502" y="25"/>
                  </a:lnTo>
                  <a:lnTo>
                    <a:pt x="411" y="10"/>
                  </a:lnTo>
                  <a:lnTo>
                    <a:pt x="321" y="0"/>
                  </a:lnTo>
                  <a:lnTo>
                    <a:pt x="276" y="0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181" y="15"/>
                  </a:lnTo>
                  <a:lnTo>
                    <a:pt x="141" y="25"/>
                  </a:lnTo>
                  <a:lnTo>
                    <a:pt x="106" y="35"/>
                  </a:lnTo>
                  <a:lnTo>
                    <a:pt x="75" y="55"/>
                  </a:lnTo>
                  <a:lnTo>
                    <a:pt x="50" y="70"/>
                  </a:lnTo>
                  <a:lnTo>
                    <a:pt x="30" y="90"/>
                  </a:lnTo>
                  <a:lnTo>
                    <a:pt x="15" y="110"/>
                  </a:lnTo>
                  <a:lnTo>
                    <a:pt x="5" y="135"/>
                  </a:lnTo>
                  <a:lnTo>
                    <a:pt x="0" y="155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10" y="220"/>
                  </a:lnTo>
                  <a:lnTo>
                    <a:pt x="25" y="240"/>
                  </a:lnTo>
                  <a:lnTo>
                    <a:pt x="40" y="260"/>
                  </a:lnTo>
                  <a:lnTo>
                    <a:pt x="60" y="275"/>
                  </a:lnTo>
                  <a:lnTo>
                    <a:pt x="85" y="290"/>
                  </a:lnTo>
                  <a:lnTo>
                    <a:pt x="85" y="290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5" name="Freeform 18"/>
            <p:cNvSpPr>
              <a:spLocks/>
            </p:cNvSpPr>
            <p:nvPr/>
          </p:nvSpPr>
          <p:spPr bwMode="auto">
            <a:xfrm>
              <a:off x="5695950" y="5391150"/>
              <a:ext cx="1330325" cy="628650"/>
            </a:xfrm>
            <a:custGeom>
              <a:avLst/>
              <a:gdLst>
                <a:gd name="T0" fmla="*/ 838 w 838"/>
                <a:gd name="T1" fmla="*/ 25 h 396"/>
                <a:gd name="T2" fmla="*/ 838 w 838"/>
                <a:gd name="T3" fmla="*/ 25 h 396"/>
                <a:gd name="T4" fmla="*/ 782 w 838"/>
                <a:gd name="T5" fmla="*/ 10 h 396"/>
                <a:gd name="T6" fmla="*/ 732 w 838"/>
                <a:gd name="T7" fmla="*/ 5 h 396"/>
                <a:gd name="T8" fmla="*/ 677 w 838"/>
                <a:gd name="T9" fmla="*/ 0 h 396"/>
                <a:gd name="T10" fmla="*/ 627 w 838"/>
                <a:gd name="T11" fmla="*/ 5 h 396"/>
                <a:gd name="T12" fmla="*/ 572 w 838"/>
                <a:gd name="T13" fmla="*/ 10 h 396"/>
                <a:gd name="T14" fmla="*/ 522 w 838"/>
                <a:gd name="T15" fmla="*/ 20 h 396"/>
                <a:gd name="T16" fmla="*/ 466 w 838"/>
                <a:gd name="T17" fmla="*/ 35 h 396"/>
                <a:gd name="T18" fmla="*/ 416 w 838"/>
                <a:gd name="T19" fmla="*/ 50 h 396"/>
                <a:gd name="T20" fmla="*/ 416 w 838"/>
                <a:gd name="T21" fmla="*/ 50 h 396"/>
                <a:gd name="T22" fmla="*/ 356 w 838"/>
                <a:gd name="T23" fmla="*/ 75 h 396"/>
                <a:gd name="T24" fmla="*/ 296 w 838"/>
                <a:gd name="T25" fmla="*/ 110 h 396"/>
                <a:gd name="T26" fmla="*/ 236 w 838"/>
                <a:gd name="T27" fmla="*/ 145 h 396"/>
                <a:gd name="T28" fmla="*/ 180 w 838"/>
                <a:gd name="T29" fmla="*/ 185 h 396"/>
                <a:gd name="T30" fmla="*/ 130 w 838"/>
                <a:gd name="T31" fmla="*/ 226 h 396"/>
                <a:gd name="T32" fmla="*/ 80 w 838"/>
                <a:gd name="T33" fmla="*/ 276 h 396"/>
                <a:gd name="T34" fmla="*/ 40 w 838"/>
                <a:gd name="T35" fmla="*/ 326 h 396"/>
                <a:gd name="T36" fmla="*/ 0 w 838"/>
                <a:gd name="T37" fmla="*/ 381 h 396"/>
                <a:gd name="T38" fmla="*/ 0 w 838"/>
                <a:gd name="T39" fmla="*/ 381 h 396"/>
                <a:gd name="T40" fmla="*/ 0 w 838"/>
                <a:gd name="T41" fmla="*/ 391 h 396"/>
                <a:gd name="T42" fmla="*/ 5 w 838"/>
                <a:gd name="T43" fmla="*/ 396 h 396"/>
                <a:gd name="T44" fmla="*/ 10 w 838"/>
                <a:gd name="T45" fmla="*/ 396 h 396"/>
                <a:gd name="T46" fmla="*/ 15 w 838"/>
                <a:gd name="T47" fmla="*/ 396 h 396"/>
                <a:gd name="T48" fmla="*/ 15 w 838"/>
                <a:gd name="T49" fmla="*/ 396 h 396"/>
                <a:gd name="T50" fmla="*/ 100 w 838"/>
                <a:gd name="T51" fmla="*/ 296 h 396"/>
                <a:gd name="T52" fmla="*/ 145 w 838"/>
                <a:gd name="T53" fmla="*/ 246 h 396"/>
                <a:gd name="T54" fmla="*/ 196 w 838"/>
                <a:gd name="T55" fmla="*/ 205 h 396"/>
                <a:gd name="T56" fmla="*/ 196 w 838"/>
                <a:gd name="T57" fmla="*/ 205 h 396"/>
                <a:gd name="T58" fmla="*/ 246 w 838"/>
                <a:gd name="T59" fmla="*/ 165 h 396"/>
                <a:gd name="T60" fmla="*/ 301 w 838"/>
                <a:gd name="T61" fmla="*/ 130 h 396"/>
                <a:gd name="T62" fmla="*/ 361 w 838"/>
                <a:gd name="T63" fmla="*/ 95 h 396"/>
                <a:gd name="T64" fmla="*/ 421 w 838"/>
                <a:gd name="T65" fmla="*/ 70 h 396"/>
                <a:gd name="T66" fmla="*/ 421 w 838"/>
                <a:gd name="T67" fmla="*/ 70 h 396"/>
                <a:gd name="T68" fmla="*/ 471 w 838"/>
                <a:gd name="T69" fmla="*/ 55 h 396"/>
                <a:gd name="T70" fmla="*/ 522 w 838"/>
                <a:gd name="T71" fmla="*/ 40 h 396"/>
                <a:gd name="T72" fmla="*/ 572 w 838"/>
                <a:gd name="T73" fmla="*/ 25 h 396"/>
                <a:gd name="T74" fmla="*/ 627 w 838"/>
                <a:gd name="T75" fmla="*/ 20 h 396"/>
                <a:gd name="T76" fmla="*/ 677 w 838"/>
                <a:gd name="T77" fmla="*/ 15 h 396"/>
                <a:gd name="T78" fmla="*/ 732 w 838"/>
                <a:gd name="T79" fmla="*/ 15 h 396"/>
                <a:gd name="T80" fmla="*/ 782 w 838"/>
                <a:gd name="T81" fmla="*/ 20 h 396"/>
                <a:gd name="T82" fmla="*/ 838 w 838"/>
                <a:gd name="T83" fmla="*/ 30 h 396"/>
                <a:gd name="T84" fmla="*/ 838 w 838"/>
                <a:gd name="T85" fmla="*/ 30 h 396"/>
                <a:gd name="T86" fmla="*/ 838 w 838"/>
                <a:gd name="T87" fmla="*/ 25 h 396"/>
                <a:gd name="T88" fmla="*/ 838 w 838"/>
                <a:gd name="T89" fmla="*/ 2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8" h="396">
                  <a:moveTo>
                    <a:pt x="838" y="25"/>
                  </a:moveTo>
                  <a:lnTo>
                    <a:pt x="838" y="25"/>
                  </a:lnTo>
                  <a:lnTo>
                    <a:pt x="782" y="10"/>
                  </a:lnTo>
                  <a:lnTo>
                    <a:pt x="732" y="5"/>
                  </a:lnTo>
                  <a:lnTo>
                    <a:pt x="677" y="0"/>
                  </a:lnTo>
                  <a:lnTo>
                    <a:pt x="627" y="5"/>
                  </a:lnTo>
                  <a:lnTo>
                    <a:pt x="572" y="10"/>
                  </a:lnTo>
                  <a:lnTo>
                    <a:pt x="522" y="20"/>
                  </a:lnTo>
                  <a:lnTo>
                    <a:pt x="466" y="35"/>
                  </a:lnTo>
                  <a:lnTo>
                    <a:pt x="416" y="50"/>
                  </a:lnTo>
                  <a:lnTo>
                    <a:pt x="416" y="50"/>
                  </a:lnTo>
                  <a:lnTo>
                    <a:pt x="356" y="75"/>
                  </a:lnTo>
                  <a:lnTo>
                    <a:pt x="296" y="110"/>
                  </a:lnTo>
                  <a:lnTo>
                    <a:pt x="236" y="145"/>
                  </a:lnTo>
                  <a:lnTo>
                    <a:pt x="180" y="185"/>
                  </a:lnTo>
                  <a:lnTo>
                    <a:pt x="130" y="226"/>
                  </a:lnTo>
                  <a:lnTo>
                    <a:pt x="80" y="276"/>
                  </a:lnTo>
                  <a:lnTo>
                    <a:pt x="40" y="326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0" y="391"/>
                  </a:lnTo>
                  <a:lnTo>
                    <a:pt x="5" y="396"/>
                  </a:lnTo>
                  <a:lnTo>
                    <a:pt x="10" y="396"/>
                  </a:lnTo>
                  <a:lnTo>
                    <a:pt x="15" y="396"/>
                  </a:lnTo>
                  <a:lnTo>
                    <a:pt x="15" y="396"/>
                  </a:lnTo>
                  <a:lnTo>
                    <a:pt x="100" y="296"/>
                  </a:lnTo>
                  <a:lnTo>
                    <a:pt x="145" y="246"/>
                  </a:lnTo>
                  <a:lnTo>
                    <a:pt x="196" y="205"/>
                  </a:lnTo>
                  <a:lnTo>
                    <a:pt x="196" y="205"/>
                  </a:lnTo>
                  <a:lnTo>
                    <a:pt x="246" y="165"/>
                  </a:lnTo>
                  <a:lnTo>
                    <a:pt x="301" y="130"/>
                  </a:lnTo>
                  <a:lnTo>
                    <a:pt x="361" y="95"/>
                  </a:lnTo>
                  <a:lnTo>
                    <a:pt x="421" y="70"/>
                  </a:lnTo>
                  <a:lnTo>
                    <a:pt x="421" y="70"/>
                  </a:lnTo>
                  <a:lnTo>
                    <a:pt x="471" y="55"/>
                  </a:lnTo>
                  <a:lnTo>
                    <a:pt x="522" y="40"/>
                  </a:lnTo>
                  <a:lnTo>
                    <a:pt x="572" y="25"/>
                  </a:lnTo>
                  <a:lnTo>
                    <a:pt x="627" y="20"/>
                  </a:lnTo>
                  <a:lnTo>
                    <a:pt x="677" y="15"/>
                  </a:lnTo>
                  <a:lnTo>
                    <a:pt x="732" y="15"/>
                  </a:lnTo>
                  <a:lnTo>
                    <a:pt x="782" y="20"/>
                  </a:lnTo>
                  <a:lnTo>
                    <a:pt x="838" y="30"/>
                  </a:lnTo>
                  <a:lnTo>
                    <a:pt x="838" y="30"/>
                  </a:lnTo>
                  <a:lnTo>
                    <a:pt x="838" y="25"/>
                  </a:lnTo>
                  <a:lnTo>
                    <a:pt x="838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6" name="Freeform 19"/>
            <p:cNvSpPr>
              <a:spLocks/>
            </p:cNvSpPr>
            <p:nvPr/>
          </p:nvSpPr>
          <p:spPr bwMode="auto">
            <a:xfrm>
              <a:off x="6118225" y="5597525"/>
              <a:ext cx="365125" cy="184150"/>
            </a:xfrm>
            <a:custGeom>
              <a:avLst/>
              <a:gdLst>
                <a:gd name="T0" fmla="*/ 0 w 230"/>
                <a:gd name="T1" fmla="*/ 10 h 116"/>
                <a:gd name="T2" fmla="*/ 0 w 230"/>
                <a:gd name="T3" fmla="*/ 10 h 116"/>
                <a:gd name="T4" fmla="*/ 55 w 230"/>
                <a:gd name="T5" fmla="*/ 50 h 116"/>
                <a:gd name="T6" fmla="*/ 110 w 230"/>
                <a:gd name="T7" fmla="*/ 80 h 116"/>
                <a:gd name="T8" fmla="*/ 165 w 230"/>
                <a:gd name="T9" fmla="*/ 101 h 116"/>
                <a:gd name="T10" fmla="*/ 230 w 230"/>
                <a:gd name="T11" fmla="*/ 116 h 116"/>
                <a:gd name="T12" fmla="*/ 230 w 230"/>
                <a:gd name="T13" fmla="*/ 116 h 116"/>
                <a:gd name="T14" fmla="*/ 230 w 230"/>
                <a:gd name="T15" fmla="*/ 116 h 116"/>
                <a:gd name="T16" fmla="*/ 230 w 230"/>
                <a:gd name="T17" fmla="*/ 116 h 116"/>
                <a:gd name="T18" fmla="*/ 170 w 230"/>
                <a:gd name="T19" fmla="*/ 96 h 116"/>
                <a:gd name="T20" fmla="*/ 115 w 230"/>
                <a:gd name="T21" fmla="*/ 70 h 116"/>
                <a:gd name="T22" fmla="*/ 60 w 230"/>
                <a:gd name="T23" fmla="*/ 40 h 116"/>
                <a:gd name="T24" fmla="*/ 10 w 230"/>
                <a:gd name="T25" fmla="*/ 0 h 116"/>
                <a:gd name="T26" fmla="*/ 10 w 230"/>
                <a:gd name="T27" fmla="*/ 0 h 116"/>
                <a:gd name="T28" fmla="*/ 5 w 230"/>
                <a:gd name="T29" fmla="*/ 0 h 116"/>
                <a:gd name="T30" fmla="*/ 0 w 230"/>
                <a:gd name="T31" fmla="*/ 5 h 116"/>
                <a:gd name="T32" fmla="*/ 0 w 230"/>
                <a:gd name="T33" fmla="*/ 5 h 116"/>
                <a:gd name="T34" fmla="*/ 0 w 230"/>
                <a:gd name="T35" fmla="*/ 10 h 116"/>
                <a:gd name="T36" fmla="*/ 0 w 230"/>
                <a:gd name="T37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116">
                  <a:moveTo>
                    <a:pt x="0" y="10"/>
                  </a:moveTo>
                  <a:lnTo>
                    <a:pt x="0" y="10"/>
                  </a:lnTo>
                  <a:lnTo>
                    <a:pt x="55" y="50"/>
                  </a:lnTo>
                  <a:lnTo>
                    <a:pt x="110" y="80"/>
                  </a:lnTo>
                  <a:lnTo>
                    <a:pt x="165" y="101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170" y="96"/>
                  </a:lnTo>
                  <a:lnTo>
                    <a:pt x="115" y="70"/>
                  </a:lnTo>
                  <a:lnTo>
                    <a:pt x="60" y="4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7" name="Freeform 20"/>
            <p:cNvSpPr>
              <a:spLocks/>
            </p:cNvSpPr>
            <p:nvPr/>
          </p:nvSpPr>
          <p:spPr bwMode="auto">
            <a:xfrm>
              <a:off x="6364288" y="5486400"/>
              <a:ext cx="319088" cy="95250"/>
            </a:xfrm>
            <a:custGeom>
              <a:avLst/>
              <a:gdLst>
                <a:gd name="T0" fmla="*/ 5 w 201"/>
                <a:gd name="T1" fmla="*/ 5 h 60"/>
                <a:gd name="T2" fmla="*/ 5 w 201"/>
                <a:gd name="T3" fmla="*/ 5 h 60"/>
                <a:gd name="T4" fmla="*/ 101 w 201"/>
                <a:gd name="T5" fmla="*/ 45 h 60"/>
                <a:gd name="T6" fmla="*/ 146 w 201"/>
                <a:gd name="T7" fmla="*/ 60 h 60"/>
                <a:gd name="T8" fmla="*/ 171 w 201"/>
                <a:gd name="T9" fmla="*/ 60 h 60"/>
                <a:gd name="T10" fmla="*/ 201 w 201"/>
                <a:gd name="T11" fmla="*/ 60 h 60"/>
                <a:gd name="T12" fmla="*/ 201 w 201"/>
                <a:gd name="T13" fmla="*/ 60 h 60"/>
                <a:gd name="T14" fmla="*/ 201 w 201"/>
                <a:gd name="T15" fmla="*/ 60 h 60"/>
                <a:gd name="T16" fmla="*/ 201 w 201"/>
                <a:gd name="T17" fmla="*/ 55 h 60"/>
                <a:gd name="T18" fmla="*/ 201 w 201"/>
                <a:gd name="T19" fmla="*/ 55 h 60"/>
                <a:gd name="T20" fmla="*/ 151 w 201"/>
                <a:gd name="T21" fmla="*/ 45 h 60"/>
                <a:gd name="T22" fmla="*/ 101 w 201"/>
                <a:gd name="T23" fmla="*/ 25 h 60"/>
                <a:gd name="T24" fmla="*/ 55 w 201"/>
                <a:gd name="T25" fmla="*/ 10 h 60"/>
                <a:gd name="T26" fmla="*/ 30 w 201"/>
                <a:gd name="T27" fmla="*/ 5 h 60"/>
                <a:gd name="T28" fmla="*/ 5 w 201"/>
                <a:gd name="T29" fmla="*/ 0 h 60"/>
                <a:gd name="T30" fmla="*/ 5 w 201"/>
                <a:gd name="T31" fmla="*/ 0 h 60"/>
                <a:gd name="T32" fmla="*/ 0 w 201"/>
                <a:gd name="T33" fmla="*/ 0 h 60"/>
                <a:gd name="T34" fmla="*/ 5 w 201"/>
                <a:gd name="T35" fmla="*/ 5 h 60"/>
                <a:gd name="T36" fmla="*/ 5 w 201"/>
                <a:gd name="T37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60">
                  <a:moveTo>
                    <a:pt x="5" y="5"/>
                  </a:moveTo>
                  <a:lnTo>
                    <a:pt x="5" y="5"/>
                  </a:lnTo>
                  <a:lnTo>
                    <a:pt x="101" y="45"/>
                  </a:lnTo>
                  <a:lnTo>
                    <a:pt x="146" y="60"/>
                  </a:lnTo>
                  <a:lnTo>
                    <a:pt x="17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151" y="45"/>
                  </a:lnTo>
                  <a:lnTo>
                    <a:pt x="101" y="25"/>
                  </a:lnTo>
                  <a:lnTo>
                    <a:pt x="55" y="10"/>
                  </a:lnTo>
                  <a:lnTo>
                    <a:pt x="3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8" name="Freeform 21"/>
            <p:cNvSpPr>
              <a:spLocks/>
            </p:cNvSpPr>
            <p:nvPr/>
          </p:nvSpPr>
          <p:spPr bwMode="auto">
            <a:xfrm>
              <a:off x="6284913" y="5280025"/>
              <a:ext cx="142875" cy="246063"/>
            </a:xfrm>
            <a:custGeom>
              <a:avLst/>
              <a:gdLst>
                <a:gd name="T0" fmla="*/ 85 w 90"/>
                <a:gd name="T1" fmla="*/ 0 h 155"/>
                <a:gd name="T2" fmla="*/ 85 w 90"/>
                <a:gd name="T3" fmla="*/ 0 h 155"/>
                <a:gd name="T4" fmla="*/ 55 w 90"/>
                <a:gd name="T5" fmla="*/ 30 h 155"/>
                <a:gd name="T6" fmla="*/ 25 w 90"/>
                <a:gd name="T7" fmla="*/ 70 h 155"/>
                <a:gd name="T8" fmla="*/ 5 w 90"/>
                <a:gd name="T9" fmla="*/ 110 h 155"/>
                <a:gd name="T10" fmla="*/ 0 w 90"/>
                <a:gd name="T11" fmla="*/ 130 h 155"/>
                <a:gd name="T12" fmla="*/ 0 w 90"/>
                <a:gd name="T13" fmla="*/ 155 h 155"/>
                <a:gd name="T14" fmla="*/ 0 w 90"/>
                <a:gd name="T15" fmla="*/ 155 h 155"/>
                <a:gd name="T16" fmla="*/ 5 w 90"/>
                <a:gd name="T17" fmla="*/ 155 h 155"/>
                <a:gd name="T18" fmla="*/ 5 w 90"/>
                <a:gd name="T19" fmla="*/ 155 h 155"/>
                <a:gd name="T20" fmla="*/ 5 w 90"/>
                <a:gd name="T21" fmla="*/ 155 h 155"/>
                <a:gd name="T22" fmla="*/ 20 w 90"/>
                <a:gd name="T23" fmla="*/ 115 h 155"/>
                <a:gd name="T24" fmla="*/ 40 w 90"/>
                <a:gd name="T25" fmla="*/ 75 h 155"/>
                <a:gd name="T26" fmla="*/ 60 w 90"/>
                <a:gd name="T27" fmla="*/ 40 h 155"/>
                <a:gd name="T28" fmla="*/ 90 w 90"/>
                <a:gd name="T29" fmla="*/ 5 h 155"/>
                <a:gd name="T30" fmla="*/ 90 w 90"/>
                <a:gd name="T31" fmla="*/ 5 h 155"/>
                <a:gd name="T32" fmla="*/ 90 w 90"/>
                <a:gd name="T33" fmla="*/ 0 h 155"/>
                <a:gd name="T34" fmla="*/ 85 w 90"/>
                <a:gd name="T35" fmla="*/ 0 h 155"/>
                <a:gd name="T36" fmla="*/ 85 w 90"/>
                <a:gd name="T3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55">
                  <a:moveTo>
                    <a:pt x="85" y="0"/>
                  </a:moveTo>
                  <a:lnTo>
                    <a:pt x="85" y="0"/>
                  </a:lnTo>
                  <a:lnTo>
                    <a:pt x="55" y="30"/>
                  </a:lnTo>
                  <a:lnTo>
                    <a:pt x="25" y="70"/>
                  </a:lnTo>
                  <a:lnTo>
                    <a:pt x="5" y="110"/>
                  </a:lnTo>
                  <a:lnTo>
                    <a:pt x="0" y="13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20" y="115"/>
                  </a:lnTo>
                  <a:lnTo>
                    <a:pt x="40" y="75"/>
                  </a:lnTo>
                  <a:lnTo>
                    <a:pt x="60" y="4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9" name="Freeform 22"/>
            <p:cNvSpPr>
              <a:spLocks/>
            </p:cNvSpPr>
            <p:nvPr/>
          </p:nvSpPr>
          <p:spPr bwMode="auto">
            <a:xfrm>
              <a:off x="5997575" y="5303838"/>
              <a:ext cx="120650" cy="388938"/>
            </a:xfrm>
            <a:custGeom>
              <a:avLst/>
              <a:gdLst>
                <a:gd name="T0" fmla="*/ 71 w 76"/>
                <a:gd name="T1" fmla="*/ 0 h 245"/>
                <a:gd name="T2" fmla="*/ 71 w 76"/>
                <a:gd name="T3" fmla="*/ 0 h 245"/>
                <a:gd name="T4" fmla="*/ 51 w 76"/>
                <a:gd name="T5" fmla="*/ 20 h 245"/>
                <a:gd name="T6" fmla="*/ 36 w 76"/>
                <a:gd name="T7" fmla="*/ 50 h 245"/>
                <a:gd name="T8" fmla="*/ 21 w 76"/>
                <a:gd name="T9" fmla="*/ 80 h 245"/>
                <a:gd name="T10" fmla="*/ 11 w 76"/>
                <a:gd name="T11" fmla="*/ 110 h 245"/>
                <a:gd name="T12" fmla="*/ 11 w 76"/>
                <a:gd name="T13" fmla="*/ 110 h 245"/>
                <a:gd name="T14" fmla="*/ 6 w 76"/>
                <a:gd name="T15" fmla="*/ 140 h 245"/>
                <a:gd name="T16" fmla="*/ 0 w 76"/>
                <a:gd name="T17" fmla="*/ 175 h 245"/>
                <a:gd name="T18" fmla="*/ 0 w 76"/>
                <a:gd name="T19" fmla="*/ 210 h 245"/>
                <a:gd name="T20" fmla="*/ 6 w 76"/>
                <a:gd name="T21" fmla="*/ 225 h 245"/>
                <a:gd name="T22" fmla="*/ 11 w 76"/>
                <a:gd name="T23" fmla="*/ 240 h 245"/>
                <a:gd name="T24" fmla="*/ 11 w 76"/>
                <a:gd name="T25" fmla="*/ 240 h 245"/>
                <a:gd name="T26" fmla="*/ 16 w 76"/>
                <a:gd name="T27" fmla="*/ 245 h 245"/>
                <a:gd name="T28" fmla="*/ 21 w 76"/>
                <a:gd name="T29" fmla="*/ 240 h 245"/>
                <a:gd name="T30" fmla="*/ 21 w 76"/>
                <a:gd name="T31" fmla="*/ 240 h 245"/>
                <a:gd name="T32" fmla="*/ 21 w 76"/>
                <a:gd name="T33" fmla="*/ 210 h 245"/>
                <a:gd name="T34" fmla="*/ 21 w 76"/>
                <a:gd name="T35" fmla="*/ 185 h 245"/>
                <a:gd name="T36" fmla="*/ 21 w 76"/>
                <a:gd name="T37" fmla="*/ 155 h 245"/>
                <a:gd name="T38" fmla="*/ 26 w 76"/>
                <a:gd name="T39" fmla="*/ 125 h 245"/>
                <a:gd name="T40" fmla="*/ 26 w 76"/>
                <a:gd name="T41" fmla="*/ 125 h 245"/>
                <a:gd name="T42" fmla="*/ 36 w 76"/>
                <a:gd name="T43" fmla="*/ 95 h 245"/>
                <a:gd name="T44" fmla="*/ 46 w 76"/>
                <a:gd name="T45" fmla="*/ 60 h 245"/>
                <a:gd name="T46" fmla="*/ 76 w 76"/>
                <a:gd name="T47" fmla="*/ 0 h 245"/>
                <a:gd name="T48" fmla="*/ 76 w 76"/>
                <a:gd name="T49" fmla="*/ 0 h 245"/>
                <a:gd name="T50" fmla="*/ 76 w 76"/>
                <a:gd name="T51" fmla="*/ 0 h 245"/>
                <a:gd name="T52" fmla="*/ 71 w 76"/>
                <a:gd name="T53" fmla="*/ 0 h 245"/>
                <a:gd name="T54" fmla="*/ 71 w 76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245">
                  <a:moveTo>
                    <a:pt x="71" y="0"/>
                  </a:moveTo>
                  <a:lnTo>
                    <a:pt x="71" y="0"/>
                  </a:lnTo>
                  <a:lnTo>
                    <a:pt x="51" y="20"/>
                  </a:lnTo>
                  <a:lnTo>
                    <a:pt x="36" y="50"/>
                  </a:lnTo>
                  <a:lnTo>
                    <a:pt x="21" y="8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6" y="140"/>
                  </a:lnTo>
                  <a:lnTo>
                    <a:pt x="0" y="175"/>
                  </a:lnTo>
                  <a:lnTo>
                    <a:pt x="0" y="210"/>
                  </a:lnTo>
                  <a:lnTo>
                    <a:pt x="6" y="225"/>
                  </a:lnTo>
                  <a:lnTo>
                    <a:pt x="11" y="240"/>
                  </a:lnTo>
                  <a:lnTo>
                    <a:pt x="11" y="240"/>
                  </a:lnTo>
                  <a:lnTo>
                    <a:pt x="16" y="245"/>
                  </a:lnTo>
                  <a:lnTo>
                    <a:pt x="21" y="240"/>
                  </a:lnTo>
                  <a:lnTo>
                    <a:pt x="21" y="240"/>
                  </a:lnTo>
                  <a:lnTo>
                    <a:pt x="21" y="210"/>
                  </a:lnTo>
                  <a:lnTo>
                    <a:pt x="21" y="185"/>
                  </a:lnTo>
                  <a:lnTo>
                    <a:pt x="21" y="155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36" y="95"/>
                  </a:lnTo>
                  <a:lnTo>
                    <a:pt x="46" y="6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auto">
            <a:xfrm>
              <a:off x="5894388" y="4179888"/>
              <a:ext cx="995363" cy="685800"/>
            </a:xfrm>
            <a:custGeom>
              <a:avLst/>
              <a:gdLst>
                <a:gd name="T0" fmla="*/ 106 w 627"/>
                <a:gd name="T1" fmla="*/ 311 h 432"/>
                <a:gd name="T2" fmla="*/ 106 w 627"/>
                <a:gd name="T3" fmla="*/ 311 h 432"/>
                <a:gd name="T4" fmla="*/ 101 w 627"/>
                <a:gd name="T5" fmla="*/ 326 h 432"/>
                <a:gd name="T6" fmla="*/ 101 w 627"/>
                <a:gd name="T7" fmla="*/ 346 h 432"/>
                <a:gd name="T8" fmla="*/ 101 w 627"/>
                <a:gd name="T9" fmla="*/ 366 h 432"/>
                <a:gd name="T10" fmla="*/ 111 w 627"/>
                <a:gd name="T11" fmla="*/ 392 h 432"/>
                <a:gd name="T12" fmla="*/ 126 w 627"/>
                <a:gd name="T13" fmla="*/ 412 h 432"/>
                <a:gd name="T14" fmla="*/ 156 w 627"/>
                <a:gd name="T15" fmla="*/ 427 h 432"/>
                <a:gd name="T16" fmla="*/ 201 w 627"/>
                <a:gd name="T17" fmla="*/ 432 h 432"/>
                <a:gd name="T18" fmla="*/ 201 w 627"/>
                <a:gd name="T19" fmla="*/ 432 h 432"/>
                <a:gd name="T20" fmla="*/ 226 w 627"/>
                <a:gd name="T21" fmla="*/ 432 h 432"/>
                <a:gd name="T22" fmla="*/ 246 w 627"/>
                <a:gd name="T23" fmla="*/ 422 h 432"/>
                <a:gd name="T24" fmla="*/ 271 w 627"/>
                <a:gd name="T25" fmla="*/ 407 h 432"/>
                <a:gd name="T26" fmla="*/ 296 w 627"/>
                <a:gd name="T27" fmla="*/ 386 h 432"/>
                <a:gd name="T28" fmla="*/ 341 w 627"/>
                <a:gd name="T29" fmla="*/ 331 h 432"/>
                <a:gd name="T30" fmla="*/ 386 w 627"/>
                <a:gd name="T31" fmla="*/ 266 h 432"/>
                <a:gd name="T32" fmla="*/ 437 w 627"/>
                <a:gd name="T33" fmla="*/ 196 h 432"/>
                <a:gd name="T34" fmla="*/ 492 w 627"/>
                <a:gd name="T35" fmla="*/ 131 h 432"/>
                <a:gd name="T36" fmla="*/ 522 w 627"/>
                <a:gd name="T37" fmla="*/ 101 h 432"/>
                <a:gd name="T38" fmla="*/ 552 w 627"/>
                <a:gd name="T39" fmla="*/ 70 h 432"/>
                <a:gd name="T40" fmla="*/ 587 w 627"/>
                <a:gd name="T41" fmla="*/ 45 h 432"/>
                <a:gd name="T42" fmla="*/ 627 w 627"/>
                <a:gd name="T43" fmla="*/ 25 h 432"/>
                <a:gd name="T44" fmla="*/ 627 w 627"/>
                <a:gd name="T45" fmla="*/ 25 h 432"/>
                <a:gd name="T46" fmla="*/ 582 w 627"/>
                <a:gd name="T47" fmla="*/ 15 h 432"/>
                <a:gd name="T48" fmla="*/ 537 w 627"/>
                <a:gd name="T49" fmla="*/ 10 h 432"/>
                <a:gd name="T50" fmla="*/ 472 w 627"/>
                <a:gd name="T51" fmla="*/ 5 h 432"/>
                <a:gd name="T52" fmla="*/ 402 w 627"/>
                <a:gd name="T53" fmla="*/ 0 h 432"/>
                <a:gd name="T54" fmla="*/ 326 w 627"/>
                <a:gd name="T55" fmla="*/ 5 h 432"/>
                <a:gd name="T56" fmla="*/ 246 w 627"/>
                <a:gd name="T57" fmla="*/ 15 h 432"/>
                <a:gd name="T58" fmla="*/ 161 w 627"/>
                <a:gd name="T59" fmla="*/ 40 h 432"/>
                <a:gd name="T60" fmla="*/ 161 w 627"/>
                <a:gd name="T61" fmla="*/ 40 h 432"/>
                <a:gd name="T62" fmla="*/ 126 w 627"/>
                <a:gd name="T63" fmla="*/ 55 h 432"/>
                <a:gd name="T64" fmla="*/ 91 w 627"/>
                <a:gd name="T65" fmla="*/ 70 h 432"/>
                <a:gd name="T66" fmla="*/ 65 w 627"/>
                <a:gd name="T67" fmla="*/ 90 h 432"/>
                <a:gd name="T68" fmla="*/ 45 w 627"/>
                <a:gd name="T69" fmla="*/ 111 h 432"/>
                <a:gd name="T70" fmla="*/ 25 w 627"/>
                <a:gd name="T71" fmla="*/ 131 h 432"/>
                <a:gd name="T72" fmla="*/ 15 w 627"/>
                <a:gd name="T73" fmla="*/ 151 h 432"/>
                <a:gd name="T74" fmla="*/ 5 w 627"/>
                <a:gd name="T75" fmla="*/ 171 h 432"/>
                <a:gd name="T76" fmla="*/ 0 w 627"/>
                <a:gd name="T77" fmla="*/ 191 h 432"/>
                <a:gd name="T78" fmla="*/ 0 w 627"/>
                <a:gd name="T79" fmla="*/ 211 h 432"/>
                <a:gd name="T80" fmla="*/ 5 w 627"/>
                <a:gd name="T81" fmla="*/ 231 h 432"/>
                <a:gd name="T82" fmla="*/ 15 w 627"/>
                <a:gd name="T83" fmla="*/ 251 h 432"/>
                <a:gd name="T84" fmla="*/ 25 w 627"/>
                <a:gd name="T85" fmla="*/ 266 h 432"/>
                <a:gd name="T86" fmla="*/ 40 w 627"/>
                <a:gd name="T87" fmla="*/ 281 h 432"/>
                <a:gd name="T88" fmla="*/ 60 w 627"/>
                <a:gd name="T89" fmla="*/ 296 h 432"/>
                <a:gd name="T90" fmla="*/ 81 w 627"/>
                <a:gd name="T91" fmla="*/ 301 h 432"/>
                <a:gd name="T92" fmla="*/ 106 w 627"/>
                <a:gd name="T93" fmla="*/ 311 h 432"/>
                <a:gd name="T94" fmla="*/ 106 w 627"/>
                <a:gd name="T95" fmla="*/ 31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7" h="432">
                  <a:moveTo>
                    <a:pt x="106" y="311"/>
                  </a:moveTo>
                  <a:lnTo>
                    <a:pt x="106" y="311"/>
                  </a:lnTo>
                  <a:lnTo>
                    <a:pt x="101" y="326"/>
                  </a:lnTo>
                  <a:lnTo>
                    <a:pt x="101" y="346"/>
                  </a:lnTo>
                  <a:lnTo>
                    <a:pt x="101" y="366"/>
                  </a:lnTo>
                  <a:lnTo>
                    <a:pt x="111" y="392"/>
                  </a:lnTo>
                  <a:lnTo>
                    <a:pt x="126" y="412"/>
                  </a:lnTo>
                  <a:lnTo>
                    <a:pt x="156" y="427"/>
                  </a:lnTo>
                  <a:lnTo>
                    <a:pt x="201" y="432"/>
                  </a:lnTo>
                  <a:lnTo>
                    <a:pt x="201" y="432"/>
                  </a:lnTo>
                  <a:lnTo>
                    <a:pt x="226" y="432"/>
                  </a:lnTo>
                  <a:lnTo>
                    <a:pt x="246" y="422"/>
                  </a:lnTo>
                  <a:lnTo>
                    <a:pt x="271" y="407"/>
                  </a:lnTo>
                  <a:lnTo>
                    <a:pt x="296" y="386"/>
                  </a:lnTo>
                  <a:lnTo>
                    <a:pt x="341" y="331"/>
                  </a:lnTo>
                  <a:lnTo>
                    <a:pt x="386" y="266"/>
                  </a:lnTo>
                  <a:lnTo>
                    <a:pt x="437" y="196"/>
                  </a:lnTo>
                  <a:lnTo>
                    <a:pt x="492" y="131"/>
                  </a:lnTo>
                  <a:lnTo>
                    <a:pt x="522" y="101"/>
                  </a:lnTo>
                  <a:lnTo>
                    <a:pt x="552" y="70"/>
                  </a:lnTo>
                  <a:lnTo>
                    <a:pt x="587" y="45"/>
                  </a:lnTo>
                  <a:lnTo>
                    <a:pt x="627" y="25"/>
                  </a:lnTo>
                  <a:lnTo>
                    <a:pt x="627" y="25"/>
                  </a:lnTo>
                  <a:lnTo>
                    <a:pt x="582" y="15"/>
                  </a:lnTo>
                  <a:lnTo>
                    <a:pt x="537" y="10"/>
                  </a:lnTo>
                  <a:lnTo>
                    <a:pt x="472" y="5"/>
                  </a:lnTo>
                  <a:lnTo>
                    <a:pt x="402" y="0"/>
                  </a:lnTo>
                  <a:lnTo>
                    <a:pt x="326" y="5"/>
                  </a:lnTo>
                  <a:lnTo>
                    <a:pt x="246" y="15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26" y="55"/>
                  </a:lnTo>
                  <a:lnTo>
                    <a:pt x="91" y="70"/>
                  </a:lnTo>
                  <a:lnTo>
                    <a:pt x="65" y="90"/>
                  </a:lnTo>
                  <a:lnTo>
                    <a:pt x="45" y="111"/>
                  </a:lnTo>
                  <a:lnTo>
                    <a:pt x="25" y="131"/>
                  </a:lnTo>
                  <a:lnTo>
                    <a:pt x="15" y="151"/>
                  </a:lnTo>
                  <a:lnTo>
                    <a:pt x="5" y="17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5" y="231"/>
                  </a:lnTo>
                  <a:lnTo>
                    <a:pt x="15" y="251"/>
                  </a:lnTo>
                  <a:lnTo>
                    <a:pt x="25" y="266"/>
                  </a:lnTo>
                  <a:lnTo>
                    <a:pt x="40" y="281"/>
                  </a:lnTo>
                  <a:lnTo>
                    <a:pt x="60" y="296"/>
                  </a:lnTo>
                  <a:lnTo>
                    <a:pt x="81" y="301"/>
                  </a:lnTo>
                  <a:lnTo>
                    <a:pt x="106" y="311"/>
                  </a:lnTo>
                  <a:lnTo>
                    <a:pt x="106" y="311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auto">
            <a:xfrm>
              <a:off x="5910263" y="4211638"/>
              <a:ext cx="979488" cy="741363"/>
            </a:xfrm>
            <a:custGeom>
              <a:avLst/>
              <a:gdLst>
                <a:gd name="T0" fmla="*/ 617 w 617"/>
                <a:gd name="T1" fmla="*/ 5 h 467"/>
                <a:gd name="T2" fmla="*/ 617 w 617"/>
                <a:gd name="T3" fmla="*/ 5 h 467"/>
                <a:gd name="T4" fmla="*/ 567 w 617"/>
                <a:gd name="T5" fmla="*/ 0 h 467"/>
                <a:gd name="T6" fmla="*/ 522 w 617"/>
                <a:gd name="T7" fmla="*/ 5 h 467"/>
                <a:gd name="T8" fmla="*/ 472 w 617"/>
                <a:gd name="T9" fmla="*/ 15 h 467"/>
                <a:gd name="T10" fmla="*/ 427 w 617"/>
                <a:gd name="T11" fmla="*/ 25 h 467"/>
                <a:gd name="T12" fmla="*/ 382 w 617"/>
                <a:gd name="T13" fmla="*/ 45 h 467"/>
                <a:gd name="T14" fmla="*/ 341 w 617"/>
                <a:gd name="T15" fmla="*/ 65 h 467"/>
                <a:gd name="T16" fmla="*/ 261 w 617"/>
                <a:gd name="T17" fmla="*/ 116 h 467"/>
                <a:gd name="T18" fmla="*/ 261 w 617"/>
                <a:gd name="T19" fmla="*/ 116 h 467"/>
                <a:gd name="T20" fmla="*/ 216 w 617"/>
                <a:gd name="T21" fmla="*/ 146 h 467"/>
                <a:gd name="T22" fmla="*/ 176 w 617"/>
                <a:gd name="T23" fmla="*/ 181 h 467"/>
                <a:gd name="T24" fmla="*/ 136 w 617"/>
                <a:gd name="T25" fmla="*/ 221 h 467"/>
                <a:gd name="T26" fmla="*/ 101 w 617"/>
                <a:gd name="T27" fmla="*/ 261 h 467"/>
                <a:gd name="T28" fmla="*/ 66 w 617"/>
                <a:gd name="T29" fmla="*/ 306 h 467"/>
                <a:gd name="T30" fmla="*/ 40 w 617"/>
                <a:gd name="T31" fmla="*/ 356 h 467"/>
                <a:gd name="T32" fmla="*/ 15 w 617"/>
                <a:gd name="T33" fmla="*/ 402 h 467"/>
                <a:gd name="T34" fmla="*/ 0 w 617"/>
                <a:gd name="T35" fmla="*/ 457 h 467"/>
                <a:gd name="T36" fmla="*/ 0 w 617"/>
                <a:gd name="T37" fmla="*/ 457 h 467"/>
                <a:gd name="T38" fmla="*/ 0 w 617"/>
                <a:gd name="T39" fmla="*/ 462 h 467"/>
                <a:gd name="T40" fmla="*/ 5 w 617"/>
                <a:gd name="T41" fmla="*/ 467 h 467"/>
                <a:gd name="T42" fmla="*/ 15 w 617"/>
                <a:gd name="T43" fmla="*/ 462 h 467"/>
                <a:gd name="T44" fmla="*/ 15 w 617"/>
                <a:gd name="T45" fmla="*/ 457 h 467"/>
                <a:gd name="T46" fmla="*/ 15 w 617"/>
                <a:gd name="T47" fmla="*/ 457 h 467"/>
                <a:gd name="T48" fmla="*/ 40 w 617"/>
                <a:gd name="T49" fmla="*/ 407 h 467"/>
                <a:gd name="T50" fmla="*/ 66 w 617"/>
                <a:gd name="T51" fmla="*/ 361 h 467"/>
                <a:gd name="T52" fmla="*/ 91 w 617"/>
                <a:gd name="T53" fmla="*/ 316 h 467"/>
                <a:gd name="T54" fmla="*/ 121 w 617"/>
                <a:gd name="T55" fmla="*/ 271 h 467"/>
                <a:gd name="T56" fmla="*/ 156 w 617"/>
                <a:gd name="T57" fmla="*/ 231 h 467"/>
                <a:gd name="T58" fmla="*/ 191 w 617"/>
                <a:gd name="T59" fmla="*/ 196 h 467"/>
                <a:gd name="T60" fmla="*/ 231 w 617"/>
                <a:gd name="T61" fmla="*/ 156 h 467"/>
                <a:gd name="T62" fmla="*/ 276 w 617"/>
                <a:gd name="T63" fmla="*/ 126 h 467"/>
                <a:gd name="T64" fmla="*/ 276 w 617"/>
                <a:gd name="T65" fmla="*/ 126 h 467"/>
                <a:gd name="T66" fmla="*/ 351 w 617"/>
                <a:gd name="T67" fmla="*/ 76 h 467"/>
                <a:gd name="T68" fmla="*/ 397 w 617"/>
                <a:gd name="T69" fmla="*/ 55 h 467"/>
                <a:gd name="T70" fmla="*/ 437 w 617"/>
                <a:gd name="T71" fmla="*/ 40 h 467"/>
                <a:gd name="T72" fmla="*/ 482 w 617"/>
                <a:gd name="T73" fmla="*/ 25 h 467"/>
                <a:gd name="T74" fmla="*/ 527 w 617"/>
                <a:gd name="T75" fmla="*/ 15 h 467"/>
                <a:gd name="T76" fmla="*/ 572 w 617"/>
                <a:gd name="T77" fmla="*/ 5 h 467"/>
                <a:gd name="T78" fmla="*/ 617 w 617"/>
                <a:gd name="T79" fmla="*/ 5 h 467"/>
                <a:gd name="T80" fmla="*/ 617 w 617"/>
                <a:gd name="T81" fmla="*/ 5 h 467"/>
                <a:gd name="T82" fmla="*/ 617 w 617"/>
                <a:gd name="T83" fmla="*/ 5 h 467"/>
                <a:gd name="T84" fmla="*/ 617 w 617"/>
                <a:gd name="T85" fmla="*/ 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7" h="467">
                  <a:moveTo>
                    <a:pt x="617" y="5"/>
                  </a:moveTo>
                  <a:lnTo>
                    <a:pt x="617" y="5"/>
                  </a:lnTo>
                  <a:lnTo>
                    <a:pt x="567" y="0"/>
                  </a:lnTo>
                  <a:lnTo>
                    <a:pt x="522" y="5"/>
                  </a:lnTo>
                  <a:lnTo>
                    <a:pt x="472" y="15"/>
                  </a:lnTo>
                  <a:lnTo>
                    <a:pt x="427" y="25"/>
                  </a:lnTo>
                  <a:lnTo>
                    <a:pt x="382" y="45"/>
                  </a:lnTo>
                  <a:lnTo>
                    <a:pt x="341" y="6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16" y="146"/>
                  </a:lnTo>
                  <a:lnTo>
                    <a:pt x="176" y="181"/>
                  </a:lnTo>
                  <a:lnTo>
                    <a:pt x="136" y="221"/>
                  </a:lnTo>
                  <a:lnTo>
                    <a:pt x="101" y="261"/>
                  </a:lnTo>
                  <a:lnTo>
                    <a:pt x="66" y="306"/>
                  </a:lnTo>
                  <a:lnTo>
                    <a:pt x="40" y="356"/>
                  </a:lnTo>
                  <a:lnTo>
                    <a:pt x="15" y="402"/>
                  </a:lnTo>
                  <a:lnTo>
                    <a:pt x="0" y="457"/>
                  </a:lnTo>
                  <a:lnTo>
                    <a:pt x="0" y="457"/>
                  </a:lnTo>
                  <a:lnTo>
                    <a:pt x="0" y="462"/>
                  </a:lnTo>
                  <a:lnTo>
                    <a:pt x="5" y="467"/>
                  </a:lnTo>
                  <a:lnTo>
                    <a:pt x="15" y="462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0" y="407"/>
                  </a:lnTo>
                  <a:lnTo>
                    <a:pt x="66" y="361"/>
                  </a:lnTo>
                  <a:lnTo>
                    <a:pt x="91" y="316"/>
                  </a:lnTo>
                  <a:lnTo>
                    <a:pt x="121" y="271"/>
                  </a:lnTo>
                  <a:lnTo>
                    <a:pt x="156" y="231"/>
                  </a:lnTo>
                  <a:lnTo>
                    <a:pt x="191" y="196"/>
                  </a:lnTo>
                  <a:lnTo>
                    <a:pt x="231" y="15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351" y="76"/>
                  </a:lnTo>
                  <a:lnTo>
                    <a:pt x="397" y="55"/>
                  </a:lnTo>
                  <a:lnTo>
                    <a:pt x="437" y="40"/>
                  </a:lnTo>
                  <a:lnTo>
                    <a:pt x="482" y="25"/>
                  </a:lnTo>
                  <a:lnTo>
                    <a:pt x="527" y="15"/>
                  </a:lnTo>
                  <a:lnTo>
                    <a:pt x="572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2" name="Freeform 25"/>
            <p:cNvSpPr>
              <a:spLocks/>
            </p:cNvSpPr>
            <p:nvPr/>
          </p:nvSpPr>
          <p:spPr bwMode="auto">
            <a:xfrm>
              <a:off x="6142038" y="4530725"/>
              <a:ext cx="357188" cy="95250"/>
            </a:xfrm>
            <a:custGeom>
              <a:avLst/>
              <a:gdLst>
                <a:gd name="T0" fmla="*/ 5 w 225"/>
                <a:gd name="T1" fmla="*/ 10 h 60"/>
                <a:gd name="T2" fmla="*/ 5 w 225"/>
                <a:gd name="T3" fmla="*/ 10 h 60"/>
                <a:gd name="T4" fmla="*/ 55 w 225"/>
                <a:gd name="T5" fmla="*/ 35 h 60"/>
                <a:gd name="T6" fmla="*/ 110 w 225"/>
                <a:gd name="T7" fmla="*/ 50 h 60"/>
                <a:gd name="T8" fmla="*/ 165 w 225"/>
                <a:gd name="T9" fmla="*/ 55 h 60"/>
                <a:gd name="T10" fmla="*/ 225 w 225"/>
                <a:gd name="T11" fmla="*/ 60 h 60"/>
                <a:gd name="T12" fmla="*/ 225 w 225"/>
                <a:gd name="T13" fmla="*/ 60 h 60"/>
                <a:gd name="T14" fmla="*/ 225 w 225"/>
                <a:gd name="T15" fmla="*/ 60 h 60"/>
                <a:gd name="T16" fmla="*/ 225 w 225"/>
                <a:gd name="T17" fmla="*/ 60 h 60"/>
                <a:gd name="T18" fmla="*/ 170 w 225"/>
                <a:gd name="T19" fmla="*/ 55 h 60"/>
                <a:gd name="T20" fmla="*/ 115 w 225"/>
                <a:gd name="T21" fmla="*/ 40 h 60"/>
                <a:gd name="T22" fmla="*/ 60 w 225"/>
                <a:gd name="T23" fmla="*/ 25 h 60"/>
                <a:gd name="T24" fmla="*/ 10 w 225"/>
                <a:gd name="T25" fmla="*/ 0 h 60"/>
                <a:gd name="T26" fmla="*/ 10 w 225"/>
                <a:gd name="T27" fmla="*/ 0 h 60"/>
                <a:gd name="T28" fmla="*/ 5 w 225"/>
                <a:gd name="T29" fmla="*/ 0 h 60"/>
                <a:gd name="T30" fmla="*/ 0 w 225"/>
                <a:gd name="T31" fmla="*/ 5 h 60"/>
                <a:gd name="T32" fmla="*/ 0 w 225"/>
                <a:gd name="T33" fmla="*/ 10 h 60"/>
                <a:gd name="T34" fmla="*/ 5 w 225"/>
                <a:gd name="T35" fmla="*/ 10 h 60"/>
                <a:gd name="T36" fmla="*/ 5 w 225"/>
                <a:gd name="T3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60">
                  <a:moveTo>
                    <a:pt x="5" y="10"/>
                  </a:moveTo>
                  <a:lnTo>
                    <a:pt x="5" y="10"/>
                  </a:lnTo>
                  <a:lnTo>
                    <a:pt x="55" y="35"/>
                  </a:lnTo>
                  <a:lnTo>
                    <a:pt x="110" y="50"/>
                  </a:lnTo>
                  <a:lnTo>
                    <a:pt x="165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170" y="55"/>
                  </a:lnTo>
                  <a:lnTo>
                    <a:pt x="115" y="40"/>
                  </a:lnTo>
                  <a:lnTo>
                    <a:pt x="60" y="2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auto">
            <a:xfrm>
              <a:off x="6332538" y="4387850"/>
              <a:ext cx="295275" cy="39688"/>
            </a:xfrm>
            <a:custGeom>
              <a:avLst/>
              <a:gdLst>
                <a:gd name="T0" fmla="*/ 0 w 186"/>
                <a:gd name="T1" fmla="*/ 5 h 25"/>
                <a:gd name="T2" fmla="*/ 0 w 186"/>
                <a:gd name="T3" fmla="*/ 5 h 25"/>
                <a:gd name="T4" fmla="*/ 90 w 186"/>
                <a:gd name="T5" fmla="*/ 20 h 25"/>
                <a:gd name="T6" fmla="*/ 141 w 186"/>
                <a:gd name="T7" fmla="*/ 25 h 25"/>
                <a:gd name="T8" fmla="*/ 161 w 186"/>
                <a:gd name="T9" fmla="*/ 20 h 25"/>
                <a:gd name="T10" fmla="*/ 186 w 186"/>
                <a:gd name="T11" fmla="*/ 15 h 25"/>
                <a:gd name="T12" fmla="*/ 186 w 186"/>
                <a:gd name="T13" fmla="*/ 15 h 25"/>
                <a:gd name="T14" fmla="*/ 181 w 186"/>
                <a:gd name="T15" fmla="*/ 10 h 25"/>
                <a:gd name="T16" fmla="*/ 181 w 186"/>
                <a:gd name="T17" fmla="*/ 10 h 25"/>
                <a:gd name="T18" fmla="*/ 136 w 186"/>
                <a:gd name="T19" fmla="*/ 10 h 25"/>
                <a:gd name="T20" fmla="*/ 90 w 186"/>
                <a:gd name="T21" fmla="*/ 5 h 25"/>
                <a:gd name="T22" fmla="*/ 45 w 186"/>
                <a:gd name="T23" fmla="*/ 0 h 25"/>
                <a:gd name="T24" fmla="*/ 0 w 186"/>
                <a:gd name="T25" fmla="*/ 0 h 25"/>
                <a:gd name="T26" fmla="*/ 0 w 186"/>
                <a:gd name="T27" fmla="*/ 0 h 25"/>
                <a:gd name="T28" fmla="*/ 0 w 186"/>
                <a:gd name="T29" fmla="*/ 5 h 25"/>
                <a:gd name="T30" fmla="*/ 0 w 186"/>
                <a:gd name="T3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6" h="25">
                  <a:moveTo>
                    <a:pt x="0" y="5"/>
                  </a:moveTo>
                  <a:lnTo>
                    <a:pt x="0" y="5"/>
                  </a:lnTo>
                  <a:lnTo>
                    <a:pt x="90" y="20"/>
                  </a:lnTo>
                  <a:lnTo>
                    <a:pt x="141" y="25"/>
                  </a:lnTo>
                  <a:lnTo>
                    <a:pt x="161" y="20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1" y="10"/>
                  </a:lnTo>
                  <a:lnTo>
                    <a:pt x="181" y="10"/>
                  </a:lnTo>
                  <a:lnTo>
                    <a:pt x="136" y="10"/>
                  </a:lnTo>
                  <a:lnTo>
                    <a:pt x="90" y="5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auto">
            <a:xfrm>
              <a:off x="6261100" y="4203700"/>
              <a:ext cx="79375" cy="239713"/>
            </a:xfrm>
            <a:custGeom>
              <a:avLst/>
              <a:gdLst>
                <a:gd name="T0" fmla="*/ 45 w 50"/>
                <a:gd name="T1" fmla="*/ 0 h 151"/>
                <a:gd name="T2" fmla="*/ 45 w 50"/>
                <a:gd name="T3" fmla="*/ 0 h 151"/>
                <a:gd name="T4" fmla="*/ 25 w 50"/>
                <a:gd name="T5" fmla="*/ 30 h 151"/>
                <a:gd name="T6" fmla="*/ 10 w 50"/>
                <a:gd name="T7" fmla="*/ 70 h 151"/>
                <a:gd name="T8" fmla="*/ 0 w 50"/>
                <a:gd name="T9" fmla="*/ 111 h 151"/>
                <a:gd name="T10" fmla="*/ 0 w 50"/>
                <a:gd name="T11" fmla="*/ 131 h 151"/>
                <a:gd name="T12" fmla="*/ 5 w 50"/>
                <a:gd name="T13" fmla="*/ 146 h 151"/>
                <a:gd name="T14" fmla="*/ 5 w 50"/>
                <a:gd name="T15" fmla="*/ 146 h 151"/>
                <a:gd name="T16" fmla="*/ 10 w 50"/>
                <a:gd name="T17" fmla="*/ 151 h 151"/>
                <a:gd name="T18" fmla="*/ 10 w 50"/>
                <a:gd name="T19" fmla="*/ 146 h 151"/>
                <a:gd name="T20" fmla="*/ 10 w 50"/>
                <a:gd name="T21" fmla="*/ 146 h 151"/>
                <a:gd name="T22" fmla="*/ 15 w 50"/>
                <a:gd name="T23" fmla="*/ 106 h 151"/>
                <a:gd name="T24" fmla="*/ 20 w 50"/>
                <a:gd name="T25" fmla="*/ 70 h 151"/>
                <a:gd name="T26" fmla="*/ 35 w 50"/>
                <a:gd name="T27" fmla="*/ 40 h 151"/>
                <a:gd name="T28" fmla="*/ 50 w 50"/>
                <a:gd name="T29" fmla="*/ 5 h 151"/>
                <a:gd name="T30" fmla="*/ 50 w 50"/>
                <a:gd name="T31" fmla="*/ 5 h 151"/>
                <a:gd name="T32" fmla="*/ 50 w 50"/>
                <a:gd name="T33" fmla="*/ 0 h 151"/>
                <a:gd name="T34" fmla="*/ 45 w 50"/>
                <a:gd name="T35" fmla="*/ 0 h 151"/>
                <a:gd name="T36" fmla="*/ 45 w 50"/>
                <a:gd name="T3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51">
                  <a:moveTo>
                    <a:pt x="45" y="0"/>
                  </a:moveTo>
                  <a:lnTo>
                    <a:pt x="45" y="0"/>
                  </a:lnTo>
                  <a:lnTo>
                    <a:pt x="25" y="30"/>
                  </a:lnTo>
                  <a:lnTo>
                    <a:pt x="10" y="70"/>
                  </a:lnTo>
                  <a:lnTo>
                    <a:pt x="0" y="111"/>
                  </a:lnTo>
                  <a:lnTo>
                    <a:pt x="0" y="131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10" y="151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5" y="106"/>
                  </a:lnTo>
                  <a:lnTo>
                    <a:pt x="20" y="70"/>
                  </a:lnTo>
                  <a:lnTo>
                    <a:pt x="35" y="40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5" name="Freeform 28"/>
            <p:cNvSpPr>
              <a:spLocks/>
            </p:cNvSpPr>
            <p:nvPr/>
          </p:nvSpPr>
          <p:spPr bwMode="auto">
            <a:xfrm>
              <a:off x="6030913" y="4275138"/>
              <a:ext cx="55563" cy="358775"/>
            </a:xfrm>
            <a:custGeom>
              <a:avLst/>
              <a:gdLst>
                <a:gd name="T0" fmla="*/ 25 w 35"/>
                <a:gd name="T1" fmla="*/ 0 h 226"/>
                <a:gd name="T2" fmla="*/ 25 w 35"/>
                <a:gd name="T3" fmla="*/ 0 h 226"/>
                <a:gd name="T4" fmla="*/ 10 w 35"/>
                <a:gd name="T5" fmla="*/ 25 h 226"/>
                <a:gd name="T6" fmla="*/ 5 w 35"/>
                <a:gd name="T7" fmla="*/ 56 h 226"/>
                <a:gd name="T8" fmla="*/ 0 w 35"/>
                <a:gd name="T9" fmla="*/ 111 h 226"/>
                <a:gd name="T10" fmla="*/ 0 w 35"/>
                <a:gd name="T11" fmla="*/ 111 h 226"/>
                <a:gd name="T12" fmla="*/ 0 w 35"/>
                <a:gd name="T13" fmla="*/ 141 h 226"/>
                <a:gd name="T14" fmla="*/ 0 w 35"/>
                <a:gd name="T15" fmla="*/ 171 h 226"/>
                <a:gd name="T16" fmla="*/ 10 w 35"/>
                <a:gd name="T17" fmla="*/ 201 h 226"/>
                <a:gd name="T18" fmla="*/ 25 w 35"/>
                <a:gd name="T19" fmla="*/ 226 h 226"/>
                <a:gd name="T20" fmla="*/ 25 w 35"/>
                <a:gd name="T21" fmla="*/ 226 h 226"/>
                <a:gd name="T22" fmla="*/ 30 w 35"/>
                <a:gd name="T23" fmla="*/ 226 h 226"/>
                <a:gd name="T24" fmla="*/ 35 w 35"/>
                <a:gd name="T25" fmla="*/ 221 h 226"/>
                <a:gd name="T26" fmla="*/ 35 w 35"/>
                <a:gd name="T27" fmla="*/ 221 h 226"/>
                <a:gd name="T28" fmla="*/ 20 w 35"/>
                <a:gd name="T29" fmla="*/ 166 h 226"/>
                <a:gd name="T30" fmla="*/ 15 w 35"/>
                <a:gd name="T31" fmla="*/ 141 h 226"/>
                <a:gd name="T32" fmla="*/ 10 w 35"/>
                <a:gd name="T33" fmla="*/ 111 h 226"/>
                <a:gd name="T34" fmla="*/ 10 w 35"/>
                <a:gd name="T35" fmla="*/ 111 h 226"/>
                <a:gd name="T36" fmla="*/ 15 w 35"/>
                <a:gd name="T37" fmla="*/ 56 h 226"/>
                <a:gd name="T38" fmla="*/ 30 w 35"/>
                <a:gd name="T39" fmla="*/ 5 h 226"/>
                <a:gd name="T40" fmla="*/ 30 w 35"/>
                <a:gd name="T41" fmla="*/ 5 h 226"/>
                <a:gd name="T42" fmla="*/ 25 w 35"/>
                <a:gd name="T43" fmla="*/ 0 h 226"/>
                <a:gd name="T44" fmla="*/ 25 w 35"/>
                <a:gd name="T45" fmla="*/ 0 h 226"/>
                <a:gd name="T46" fmla="*/ 25 w 35"/>
                <a:gd name="T4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226">
                  <a:moveTo>
                    <a:pt x="25" y="0"/>
                  </a:moveTo>
                  <a:lnTo>
                    <a:pt x="25" y="0"/>
                  </a:lnTo>
                  <a:lnTo>
                    <a:pt x="10" y="25"/>
                  </a:lnTo>
                  <a:lnTo>
                    <a:pt x="5" y="5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41"/>
                  </a:lnTo>
                  <a:lnTo>
                    <a:pt x="0" y="171"/>
                  </a:lnTo>
                  <a:lnTo>
                    <a:pt x="10" y="201"/>
                  </a:lnTo>
                  <a:lnTo>
                    <a:pt x="25" y="226"/>
                  </a:lnTo>
                  <a:lnTo>
                    <a:pt x="25" y="226"/>
                  </a:lnTo>
                  <a:lnTo>
                    <a:pt x="30" y="226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20" y="166"/>
                  </a:lnTo>
                  <a:lnTo>
                    <a:pt x="15" y="14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5" y="5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6" name="Freeform 29"/>
            <p:cNvSpPr>
              <a:spLocks/>
            </p:cNvSpPr>
            <p:nvPr/>
          </p:nvSpPr>
          <p:spPr bwMode="auto">
            <a:xfrm>
              <a:off x="5424488" y="4132263"/>
              <a:ext cx="533400" cy="2565400"/>
            </a:xfrm>
            <a:custGeom>
              <a:avLst/>
              <a:gdLst>
                <a:gd name="T0" fmla="*/ 201 w 336"/>
                <a:gd name="T1" fmla="*/ 1595 h 1616"/>
                <a:gd name="T2" fmla="*/ 181 w 336"/>
                <a:gd name="T3" fmla="*/ 1480 h 1616"/>
                <a:gd name="T4" fmla="*/ 176 w 336"/>
                <a:gd name="T5" fmla="*/ 1360 h 1616"/>
                <a:gd name="T6" fmla="*/ 181 w 336"/>
                <a:gd name="T7" fmla="*/ 1239 h 1616"/>
                <a:gd name="T8" fmla="*/ 206 w 336"/>
                <a:gd name="T9" fmla="*/ 1124 h 1616"/>
                <a:gd name="T10" fmla="*/ 236 w 336"/>
                <a:gd name="T11" fmla="*/ 1014 h 1616"/>
                <a:gd name="T12" fmla="*/ 311 w 336"/>
                <a:gd name="T13" fmla="*/ 793 h 1616"/>
                <a:gd name="T14" fmla="*/ 331 w 336"/>
                <a:gd name="T15" fmla="*/ 677 h 1616"/>
                <a:gd name="T16" fmla="*/ 336 w 336"/>
                <a:gd name="T17" fmla="*/ 627 h 1616"/>
                <a:gd name="T18" fmla="*/ 331 w 336"/>
                <a:gd name="T19" fmla="*/ 532 h 1616"/>
                <a:gd name="T20" fmla="*/ 311 w 336"/>
                <a:gd name="T21" fmla="*/ 437 h 1616"/>
                <a:gd name="T22" fmla="*/ 281 w 336"/>
                <a:gd name="T23" fmla="*/ 341 h 1616"/>
                <a:gd name="T24" fmla="*/ 236 w 336"/>
                <a:gd name="T25" fmla="*/ 256 h 1616"/>
                <a:gd name="T26" fmla="*/ 186 w 336"/>
                <a:gd name="T27" fmla="*/ 171 h 1616"/>
                <a:gd name="T28" fmla="*/ 86 w 336"/>
                <a:gd name="T29" fmla="*/ 60 h 1616"/>
                <a:gd name="T30" fmla="*/ 10 w 336"/>
                <a:gd name="T31" fmla="*/ 0 h 1616"/>
                <a:gd name="T32" fmla="*/ 5 w 336"/>
                <a:gd name="T33" fmla="*/ 0 h 1616"/>
                <a:gd name="T34" fmla="*/ 0 w 336"/>
                <a:gd name="T35" fmla="*/ 5 h 1616"/>
                <a:gd name="T36" fmla="*/ 0 w 336"/>
                <a:gd name="T37" fmla="*/ 10 h 1616"/>
                <a:gd name="T38" fmla="*/ 141 w 336"/>
                <a:gd name="T39" fmla="*/ 156 h 1616"/>
                <a:gd name="T40" fmla="*/ 201 w 336"/>
                <a:gd name="T41" fmla="*/ 241 h 1616"/>
                <a:gd name="T42" fmla="*/ 251 w 336"/>
                <a:gd name="T43" fmla="*/ 326 h 1616"/>
                <a:gd name="T44" fmla="*/ 271 w 336"/>
                <a:gd name="T45" fmla="*/ 376 h 1616"/>
                <a:gd name="T46" fmla="*/ 296 w 336"/>
                <a:gd name="T47" fmla="*/ 482 h 1616"/>
                <a:gd name="T48" fmla="*/ 306 w 336"/>
                <a:gd name="T49" fmla="*/ 587 h 1616"/>
                <a:gd name="T50" fmla="*/ 301 w 336"/>
                <a:gd name="T51" fmla="*/ 692 h 1616"/>
                <a:gd name="T52" fmla="*/ 291 w 336"/>
                <a:gd name="T53" fmla="*/ 743 h 1616"/>
                <a:gd name="T54" fmla="*/ 261 w 336"/>
                <a:gd name="T55" fmla="*/ 853 h 1616"/>
                <a:gd name="T56" fmla="*/ 186 w 336"/>
                <a:gd name="T57" fmla="*/ 1069 h 1616"/>
                <a:gd name="T58" fmla="*/ 156 w 336"/>
                <a:gd name="T59" fmla="*/ 1184 h 1616"/>
                <a:gd name="T60" fmla="*/ 141 w 336"/>
                <a:gd name="T61" fmla="*/ 1289 h 1616"/>
                <a:gd name="T62" fmla="*/ 141 w 336"/>
                <a:gd name="T63" fmla="*/ 1450 h 1616"/>
                <a:gd name="T64" fmla="*/ 161 w 336"/>
                <a:gd name="T65" fmla="*/ 1555 h 1616"/>
                <a:gd name="T66" fmla="*/ 171 w 336"/>
                <a:gd name="T67" fmla="*/ 1606 h 1616"/>
                <a:gd name="T68" fmla="*/ 181 w 336"/>
                <a:gd name="T69" fmla="*/ 1616 h 1616"/>
                <a:gd name="T70" fmla="*/ 201 w 336"/>
                <a:gd name="T71" fmla="*/ 1611 h 1616"/>
                <a:gd name="T72" fmla="*/ 201 w 336"/>
                <a:gd name="T73" fmla="*/ 1595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1616">
                  <a:moveTo>
                    <a:pt x="201" y="1595"/>
                  </a:moveTo>
                  <a:lnTo>
                    <a:pt x="201" y="1595"/>
                  </a:lnTo>
                  <a:lnTo>
                    <a:pt x="191" y="1540"/>
                  </a:lnTo>
                  <a:lnTo>
                    <a:pt x="181" y="1480"/>
                  </a:lnTo>
                  <a:lnTo>
                    <a:pt x="176" y="1420"/>
                  </a:lnTo>
                  <a:lnTo>
                    <a:pt x="176" y="1360"/>
                  </a:lnTo>
                  <a:lnTo>
                    <a:pt x="176" y="1299"/>
                  </a:lnTo>
                  <a:lnTo>
                    <a:pt x="181" y="1239"/>
                  </a:lnTo>
                  <a:lnTo>
                    <a:pt x="191" y="1184"/>
                  </a:lnTo>
                  <a:lnTo>
                    <a:pt x="206" y="1124"/>
                  </a:lnTo>
                  <a:lnTo>
                    <a:pt x="206" y="1124"/>
                  </a:lnTo>
                  <a:lnTo>
                    <a:pt x="236" y="1014"/>
                  </a:lnTo>
                  <a:lnTo>
                    <a:pt x="276" y="903"/>
                  </a:lnTo>
                  <a:lnTo>
                    <a:pt x="311" y="793"/>
                  </a:lnTo>
                  <a:lnTo>
                    <a:pt x="326" y="738"/>
                  </a:lnTo>
                  <a:lnTo>
                    <a:pt x="331" y="677"/>
                  </a:lnTo>
                  <a:lnTo>
                    <a:pt x="331" y="677"/>
                  </a:lnTo>
                  <a:lnTo>
                    <a:pt x="336" y="627"/>
                  </a:lnTo>
                  <a:lnTo>
                    <a:pt x="336" y="582"/>
                  </a:lnTo>
                  <a:lnTo>
                    <a:pt x="331" y="532"/>
                  </a:lnTo>
                  <a:lnTo>
                    <a:pt x="326" y="482"/>
                  </a:lnTo>
                  <a:lnTo>
                    <a:pt x="311" y="437"/>
                  </a:lnTo>
                  <a:lnTo>
                    <a:pt x="301" y="386"/>
                  </a:lnTo>
                  <a:lnTo>
                    <a:pt x="281" y="341"/>
                  </a:lnTo>
                  <a:lnTo>
                    <a:pt x="261" y="296"/>
                  </a:lnTo>
                  <a:lnTo>
                    <a:pt x="236" y="256"/>
                  </a:lnTo>
                  <a:lnTo>
                    <a:pt x="211" y="211"/>
                  </a:lnTo>
                  <a:lnTo>
                    <a:pt x="186" y="171"/>
                  </a:lnTo>
                  <a:lnTo>
                    <a:pt x="151" y="136"/>
                  </a:lnTo>
                  <a:lnTo>
                    <a:pt x="86" y="60"/>
                  </a:lnTo>
                  <a:lnTo>
                    <a:pt x="46" y="3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6" y="80"/>
                  </a:lnTo>
                  <a:lnTo>
                    <a:pt x="141" y="156"/>
                  </a:lnTo>
                  <a:lnTo>
                    <a:pt x="171" y="196"/>
                  </a:lnTo>
                  <a:lnTo>
                    <a:pt x="201" y="241"/>
                  </a:lnTo>
                  <a:lnTo>
                    <a:pt x="226" y="281"/>
                  </a:lnTo>
                  <a:lnTo>
                    <a:pt x="251" y="326"/>
                  </a:lnTo>
                  <a:lnTo>
                    <a:pt x="251" y="326"/>
                  </a:lnTo>
                  <a:lnTo>
                    <a:pt x="271" y="376"/>
                  </a:lnTo>
                  <a:lnTo>
                    <a:pt x="286" y="427"/>
                  </a:lnTo>
                  <a:lnTo>
                    <a:pt x="296" y="482"/>
                  </a:lnTo>
                  <a:lnTo>
                    <a:pt x="301" y="532"/>
                  </a:lnTo>
                  <a:lnTo>
                    <a:pt x="306" y="587"/>
                  </a:lnTo>
                  <a:lnTo>
                    <a:pt x="306" y="637"/>
                  </a:lnTo>
                  <a:lnTo>
                    <a:pt x="301" y="692"/>
                  </a:lnTo>
                  <a:lnTo>
                    <a:pt x="291" y="743"/>
                  </a:lnTo>
                  <a:lnTo>
                    <a:pt x="291" y="743"/>
                  </a:lnTo>
                  <a:lnTo>
                    <a:pt x="276" y="798"/>
                  </a:lnTo>
                  <a:lnTo>
                    <a:pt x="261" y="853"/>
                  </a:lnTo>
                  <a:lnTo>
                    <a:pt x="221" y="963"/>
                  </a:lnTo>
                  <a:lnTo>
                    <a:pt x="186" y="1069"/>
                  </a:lnTo>
                  <a:lnTo>
                    <a:pt x="166" y="1129"/>
                  </a:lnTo>
                  <a:lnTo>
                    <a:pt x="156" y="1184"/>
                  </a:lnTo>
                  <a:lnTo>
                    <a:pt x="156" y="1184"/>
                  </a:lnTo>
                  <a:lnTo>
                    <a:pt x="141" y="1289"/>
                  </a:lnTo>
                  <a:lnTo>
                    <a:pt x="141" y="1395"/>
                  </a:lnTo>
                  <a:lnTo>
                    <a:pt x="141" y="1450"/>
                  </a:lnTo>
                  <a:lnTo>
                    <a:pt x="151" y="1505"/>
                  </a:lnTo>
                  <a:lnTo>
                    <a:pt x="161" y="1555"/>
                  </a:lnTo>
                  <a:lnTo>
                    <a:pt x="171" y="1606"/>
                  </a:lnTo>
                  <a:lnTo>
                    <a:pt x="171" y="1606"/>
                  </a:lnTo>
                  <a:lnTo>
                    <a:pt x="176" y="1611"/>
                  </a:lnTo>
                  <a:lnTo>
                    <a:pt x="181" y="1616"/>
                  </a:lnTo>
                  <a:lnTo>
                    <a:pt x="191" y="1616"/>
                  </a:lnTo>
                  <a:lnTo>
                    <a:pt x="201" y="1611"/>
                  </a:lnTo>
                  <a:lnTo>
                    <a:pt x="206" y="1606"/>
                  </a:lnTo>
                  <a:lnTo>
                    <a:pt x="201" y="1595"/>
                  </a:lnTo>
                  <a:lnTo>
                    <a:pt x="201" y="159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7" name="Freeform 30"/>
            <p:cNvSpPr>
              <a:spLocks/>
            </p:cNvSpPr>
            <p:nvPr/>
          </p:nvSpPr>
          <p:spPr bwMode="auto">
            <a:xfrm>
              <a:off x="4716463" y="3773488"/>
              <a:ext cx="876300" cy="598488"/>
            </a:xfrm>
            <a:custGeom>
              <a:avLst/>
              <a:gdLst>
                <a:gd name="T0" fmla="*/ 461 w 552"/>
                <a:gd name="T1" fmla="*/ 266 h 377"/>
                <a:gd name="T2" fmla="*/ 461 w 552"/>
                <a:gd name="T3" fmla="*/ 266 h 377"/>
                <a:gd name="T4" fmla="*/ 466 w 552"/>
                <a:gd name="T5" fmla="*/ 281 h 377"/>
                <a:gd name="T6" fmla="*/ 471 w 552"/>
                <a:gd name="T7" fmla="*/ 296 h 377"/>
                <a:gd name="T8" fmla="*/ 471 w 552"/>
                <a:gd name="T9" fmla="*/ 316 h 377"/>
                <a:gd name="T10" fmla="*/ 461 w 552"/>
                <a:gd name="T11" fmla="*/ 336 h 377"/>
                <a:gd name="T12" fmla="*/ 446 w 552"/>
                <a:gd name="T13" fmla="*/ 352 h 377"/>
                <a:gd name="T14" fmla="*/ 421 w 552"/>
                <a:gd name="T15" fmla="*/ 367 h 377"/>
                <a:gd name="T16" fmla="*/ 381 w 552"/>
                <a:gd name="T17" fmla="*/ 377 h 377"/>
                <a:gd name="T18" fmla="*/ 381 w 552"/>
                <a:gd name="T19" fmla="*/ 377 h 377"/>
                <a:gd name="T20" fmla="*/ 361 w 552"/>
                <a:gd name="T21" fmla="*/ 377 h 377"/>
                <a:gd name="T22" fmla="*/ 341 w 552"/>
                <a:gd name="T23" fmla="*/ 367 h 377"/>
                <a:gd name="T24" fmla="*/ 321 w 552"/>
                <a:gd name="T25" fmla="*/ 352 h 377"/>
                <a:gd name="T26" fmla="*/ 301 w 552"/>
                <a:gd name="T27" fmla="*/ 336 h 377"/>
                <a:gd name="T28" fmla="*/ 261 w 552"/>
                <a:gd name="T29" fmla="*/ 291 h 377"/>
                <a:gd name="T30" fmla="*/ 216 w 552"/>
                <a:gd name="T31" fmla="*/ 236 h 377"/>
                <a:gd name="T32" fmla="*/ 171 w 552"/>
                <a:gd name="T33" fmla="*/ 171 h 377"/>
                <a:gd name="T34" fmla="*/ 120 w 552"/>
                <a:gd name="T35" fmla="*/ 116 h 377"/>
                <a:gd name="T36" fmla="*/ 90 w 552"/>
                <a:gd name="T37" fmla="*/ 86 h 377"/>
                <a:gd name="T38" fmla="*/ 65 w 552"/>
                <a:gd name="T39" fmla="*/ 61 h 377"/>
                <a:gd name="T40" fmla="*/ 35 w 552"/>
                <a:gd name="T41" fmla="*/ 40 h 377"/>
                <a:gd name="T42" fmla="*/ 0 w 552"/>
                <a:gd name="T43" fmla="*/ 25 h 377"/>
                <a:gd name="T44" fmla="*/ 0 w 552"/>
                <a:gd name="T45" fmla="*/ 25 h 377"/>
                <a:gd name="T46" fmla="*/ 35 w 552"/>
                <a:gd name="T47" fmla="*/ 15 h 377"/>
                <a:gd name="T48" fmla="*/ 130 w 552"/>
                <a:gd name="T49" fmla="*/ 5 h 377"/>
                <a:gd name="T50" fmla="*/ 196 w 552"/>
                <a:gd name="T51" fmla="*/ 0 h 377"/>
                <a:gd name="T52" fmla="*/ 266 w 552"/>
                <a:gd name="T53" fmla="*/ 0 h 377"/>
                <a:gd name="T54" fmla="*/ 336 w 552"/>
                <a:gd name="T55" fmla="*/ 10 h 377"/>
                <a:gd name="T56" fmla="*/ 406 w 552"/>
                <a:gd name="T57" fmla="*/ 25 h 377"/>
                <a:gd name="T58" fmla="*/ 406 w 552"/>
                <a:gd name="T59" fmla="*/ 25 h 377"/>
                <a:gd name="T60" fmla="*/ 441 w 552"/>
                <a:gd name="T61" fmla="*/ 40 h 377"/>
                <a:gd name="T62" fmla="*/ 471 w 552"/>
                <a:gd name="T63" fmla="*/ 56 h 377"/>
                <a:gd name="T64" fmla="*/ 497 w 552"/>
                <a:gd name="T65" fmla="*/ 71 h 377"/>
                <a:gd name="T66" fmla="*/ 517 w 552"/>
                <a:gd name="T67" fmla="*/ 86 h 377"/>
                <a:gd name="T68" fmla="*/ 532 w 552"/>
                <a:gd name="T69" fmla="*/ 106 h 377"/>
                <a:gd name="T70" fmla="*/ 542 w 552"/>
                <a:gd name="T71" fmla="*/ 121 h 377"/>
                <a:gd name="T72" fmla="*/ 552 w 552"/>
                <a:gd name="T73" fmla="*/ 141 h 377"/>
                <a:gd name="T74" fmla="*/ 552 w 552"/>
                <a:gd name="T75" fmla="*/ 161 h 377"/>
                <a:gd name="T76" fmla="*/ 552 w 552"/>
                <a:gd name="T77" fmla="*/ 176 h 377"/>
                <a:gd name="T78" fmla="*/ 552 w 552"/>
                <a:gd name="T79" fmla="*/ 196 h 377"/>
                <a:gd name="T80" fmla="*/ 542 w 552"/>
                <a:gd name="T81" fmla="*/ 211 h 377"/>
                <a:gd name="T82" fmla="*/ 532 w 552"/>
                <a:gd name="T83" fmla="*/ 226 h 377"/>
                <a:gd name="T84" fmla="*/ 522 w 552"/>
                <a:gd name="T85" fmla="*/ 241 h 377"/>
                <a:gd name="T86" fmla="*/ 507 w 552"/>
                <a:gd name="T87" fmla="*/ 251 h 377"/>
                <a:gd name="T88" fmla="*/ 486 w 552"/>
                <a:gd name="T89" fmla="*/ 261 h 377"/>
                <a:gd name="T90" fmla="*/ 461 w 552"/>
                <a:gd name="T91" fmla="*/ 266 h 377"/>
                <a:gd name="T92" fmla="*/ 461 w 552"/>
                <a:gd name="T93" fmla="*/ 26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2" h="377">
                  <a:moveTo>
                    <a:pt x="461" y="266"/>
                  </a:moveTo>
                  <a:lnTo>
                    <a:pt x="461" y="266"/>
                  </a:lnTo>
                  <a:lnTo>
                    <a:pt x="466" y="281"/>
                  </a:lnTo>
                  <a:lnTo>
                    <a:pt x="471" y="296"/>
                  </a:lnTo>
                  <a:lnTo>
                    <a:pt x="471" y="316"/>
                  </a:lnTo>
                  <a:lnTo>
                    <a:pt x="461" y="336"/>
                  </a:lnTo>
                  <a:lnTo>
                    <a:pt x="446" y="352"/>
                  </a:lnTo>
                  <a:lnTo>
                    <a:pt x="421" y="367"/>
                  </a:lnTo>
                  <a:lnTo>
                    <a:pt x="381" y="377"/>
                  </a:lnTo>
                  <a:lnTo>
                    <a:pt x="381" y="377"/>
                  </a:lnTo>
                  <a:lnTo>
                    <a:pt x="361" y="377"/>
                  </a:lnTo>
                  <a:lnTo>
                    <a:pt x="341" y="367"/>
                  </a:lnTo>
                  <a:lnTo>
                    <a:pt x="321" y="352"/>
                  </a:lnTo>
                  <a:lnTo>
                    <a:pt x="301" y="336"/>
                  </a:lnTo>
                  <a:lnTo>
                    <a:pt x="261" y="291"/>
                  </a:lnTo>
                  <a:lnTo>
                    <a:pt x="216" y="236"/>
                  </a:lnTo>
                  <a:lnTo>
                    <a:pt x="171" y="171"/>
                  </a:lnTo>
                  <a:lnTo>
                    <a:pt x="120" y="116"/>
                  </a:lnTo>
                  <a:lnTo>
                    <a:pt x="90" y="86"/>
                  </a:lnTo>
                  <a:lnTo>
                    <a:pt x="65" y="61"/>
                  </a:lnTo>
                  <a:lnTo>
                    <a:pt x="35" y="4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5" y="15"/>
                  </a:lnTo>
                  <a:lnTo>
                    <a:pt x="130" y="5"/>
                  </a:lnTo>
                  <a:lnTo>
                    <a:pt x="196" y="0"/>
                  </a:lnTo>
                  <a:lnTo>
                    <a:pt x="266" y="0"/>
                  </a:lnTo>
                  <a:lnTo>
                    <a:pt x="336" y="10"/>
                  </a:lnTo>
                  <a:lnTo>
                    <a:pt x="406" y="25"/>
                  </a:lnTo>
                  <a:lnTo>
                    <a:pt x="406" y="25"/>
                  </a:lnTo>
                  <a:lnTo>
                    <a:pt x="441" y="40"/>
                  </a:lnTo>
                  <a:lnTo>
                    <a:pt x="471" y="56"/>
                  </a:lnTo>
                  <a:lnTo>
                    <a:pt x="497" y="71"/>
                  </a:lnTo>
                  <a:lnTo>
                    <a:pt x="517" y="86"/>
                  </a:lnTo>
                  <a:lnTo>
                    <a:pt x="532" y="106"/>
                  </a:lnTo>
                  <a:lnTo>
                    <a:pt x="542" y="121"/>
                  </a:lnTo>
                  <a:lnTo>
                    <a:pt x="552" y="141"/>
                  </a:lnTo>
                  <a:lnTo>
                    <a:pt x="552" y="161"/>
                  </a:lnTo>
                  <a:lnTo>
                    <a:pt x="552" y="176"/>
                  </a:lnTo>
                  <a:lnTo>
                    <a:pt x="552" y="196"/>
                  </a:lnTo>
                  <a:lnTo>
                    <a:pt x="542" y="211"/>
                  </a:lnTo>
                  <a:lnTo>
                    <a:pt x="532" y="226"/>
                  </a:lnTo>
                  <a:lnTo>
                    <a:pt x="522" y="241"/>
                  </a:lnTo>
                  <a:lnTo>
                    <a:pt x="507" y="251"/>
                  </a:lnTo>
                  <a:lnTo>
                    <a:pt x="486" y="261"/>
                  </a:lnTo>
                  <a:lnTo>
                    <a:pt x="461" y="266"/>
                  </a:lnTo>
                  <a:lnTo>
                    <a:pt x="461" y="26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8" name="Freeform 31"/>
            <p:cNvSpPr>
              <a:spLocks/>
            </p:cNvSpPr>
            <p:nvPr/>
          </p:nvSpPr>
          <p:spPr bwMode="auto">
            <a:xfrm>
              <a:off x="4716463" y="3805238"/>
              <a:ext cx="755650" cy="398463"/>
            </a:xfrm>
            <a:custGeom>
              <a:avLst/>
              <a:gdLst>
                <a:gd name="T0" fmla="*/ 0 w 476"/>
                <a:gd name="T1" fmla="*/ 5 h 251"/>
                <a:gd name="T2" fmla="*/ 0 w 476"/>
                <a:gd name="T3" fmla="*/ 5 h 251"/>
                <a:gd name="T4" fmla="*/ 35 w 476"/>
                <a:gd name="T5" fmla="*/ 5 h 251"/>
                <a:gd name="T6" fmla="*/ 70 w 476"/>
                <a:gd name="T7" fmla="*/ 10 h 251"/>
                <a:gd name="T8" fmla="*/ 140 w 476"/>
                <a:gd name="T9" fmla="*/ 25 h 251"/>
                <a:gd name="T10" fmla="*/ 206 w 476"/>
                <a:gd name="T11" fmla="*/ 51 h 251"/>
                <a:gd name="T12" fmla="*/ 271 w 476"/>
                <a:gd name="T13" fmla="*/ 81 h 251"/>
                <a:gd name="T14" fmla="*/ 271 w 476"/>
                <a:gd name="T15" fmla="*/ 81 h 251"/>
                <a:gd name="T16" fmla="*/ 326 w 476"/>
                <a:gd name="T17" fmla="*/ 121 h 251"/>
                <a:gd name="T18" fmla="*/ 371 w 476"/>
                <a:gd name="T19" fmla="*/ 161 h 251"/>
                <a:gd name="T20" fmla="*/ 466 w 476"/>
                <a:gd name="T21" fmla="*/ 251 h 251"/>
                <a:gd name="T22" fmla="*/ 466 w 476"/>
                <a:gd name="T23" fmla="*/ 251 h 251"/>
                <a:gd name="T24" fmla="*/ 471 w 476"/>
                <a:gd name="T25" fmla="*/ 251 h 251"/>
                <a:gd name="T26" fmla="*/ 476 w 476"/>
                <a:gd name="T27" fmla="*/ 251 h 251"/>
                <a:gd name="T28" fmla="*/ 476 w 476"/>
                <a:gd name="T29" fmla="*/ 246 h 251"/>
                <a:gd name="T30" fmla="*/ 476 w 476"/>
                <a:gd name="T31" fmla="*/ 241 h 251"/>
                <a:gd name="T32" fmla="*/ 476 w 476"/>
                <a:gd name="T33" fmla="*/ 241 h 251"/>
                <a:gd name="T34" fmla="*/ 456 w 476"/>
                <a:gd name="T35" fmla="*/ 216 h 251"/>
                <a:gd name="T36" fmla="*/ 436 w 476"/>
                <a:gd name="T37" fmla="*/ 186 h 251"/>
                <a:gd name="T38" fmla="*/ 381 w 476"/>
                <a:gd name="T39" fmla="*/ 141 h 251"/>
                <a:gd name="T40" fmla="*/ 326 w 476"/>
                <a:gd name="T41" fmla="*/ 96 h 251"/>
                <a:gd name="T42" fmla="*/ 266 w 476"/>
                <a:gd name="T43" fmla="*/ 61 h 251"/>
                <a:gd name="T44" fmla="*/ 266 w 476"/>
                <a:gd name="T45" fmla="*/ 61 h 251"/>
                <a:gd name="T46" fmla="*/ 206 w 476"/>
                <a:gd name="T47" fmla="*/ 30 h 251"/>
                <a:gd name="T48" fmla="*/ 135 w 476"/>
                <a:gd name="T49" fmla="*/ 10 h 251"/>
                <a:gd name="T50" fmla="*/ 105 w 476"/>
                <a:gd name="T51" fmla="*/ 5 h 251"/>
                <a:gd name="T52" fmla="*/ 70 w 476"/>
                <a:gd name="T53" fmla="*/ 0 h 251"/>
                <a:gd name="T54" fmla="*/ 35 w 476"/>
                <a:gd name="T55" fmla="*/ 0 h 251"/>
                <a:gd name="T56" fmla="*/ 0 w 476"/>
                <a:gd name="T57" fmla="*/ 0 h 251"/>
                <a:gd name="T58" fmla="*/ 0 w 476"/>
                <a:gd name="T59" fmla="*/ 0 h 251"/>
                <a:gd name="T60" fmla="*/ 0 w 476"/>
                <a:gd name="T61" fmla="*/ 5 h 251"/>
                <a:gd name="T62" fmla="*/ 0 w 476"/>
                <a:gd name="T63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6" h="251">
                  <a:moveTo>
                    <a:pt x="0" y="5"/>
                  </a:moveTo>
                  <a:lnTo>
                    <a:pt x="0" y="5"/>
                  </a:lnTo>
                  <a:lnTo>
                    <a:pt x="35" y="5"/>
                  </a:lnTo>
                  <a:lnTo>
                    <a:pt x="70" y="10"/>
                  </a:lnTo>
                  <a:lnTo>
                    <a:pt x="140" y="25"/>
                  </a:lnTo>
                  <a:lnTo>
                    <a:pt x="206" y="51"/>
                  </a:lnTo>
                  <a:lnTo>
                    <a:pt x="271" y="81"/>
                  </a:lnTo>
                  <a:lnTo>
                    <a:pt x="271" y="81"/>
                  </a:lnTo>
                  <a:lnTo>
                    <a:pt x="326" y="121"/>
                  </a:lnTo>
                  <a:lnTo>
                    <a:pt x="371" y="16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71" y="251"/>
                  </a:lnTo>
                  <a:lnTo>
                    <a:pt x="476" y="251"/>
                  </a:lnTo>
                  <a:lnTo>
                    <a:pt x="476" y="246"/>
                  </a:lnTo>
                  <a:lnTo>
                    <a:pt x="476" y="241"/>
                  </a:lnTo>
                  <a:lnTo>
                    <a:pt x="476" y="241"/>
                  </a:lnTo>
                  <a:lnTo>
                    <a:pt x="456" y="216"/>
                  </a:lnTo>
                  <a:lnTo>
                    <a:pt x="436" y="186"/>
                  </a:lnTo>
                  <a:lnTo>
                    <a:pt x="381" y="141"/>
                  </a:lnTo>
                  <a:lnTo>
                    <a:pt x="326" y="96"/>
                  </a:lnTo>
                  <a:lnTo>
                    <a:pt x="266" y="61"/>
                  </a:lnTo>
                  <a:lnTo>
                    <a:pt x="266" y="61"/>
                  </a:lnTo>
                  <a:lnTo>
                    <a:pt x="206" y="30"/>
                  </a:lnTo>
                  <a:lnTo>
                    <a:pt x="135" y="10"/>
                  </a:lnTo>
                  <a:lnTo>
                    <a:pt x="105" y="5"/>
                  </a:lnTo>
                  <a:lnTo>
                    <a:pt x="70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9" name="Freeform 32"/>
            <p:cNvSpPr>
              <a:spLocks/>
            </p:cNvSpPr>
            <p:nvPr/>
          </p:nvSpPr>
          <p:spPr bwMode="auto">
            <a:xfrm>
              <a:off x="5067300" y="4076700"/>
              <a:ext cx="309563" cy="87313"/>
            </a:xfrm>
            <a:custGeom>
              <a:avLst/>
              <a:gdLst>
                <a:gd name="T0" fmla="*/ 190 w 195"/>
                <a:gd name="T1" fmla="*/ 0 h 55"/>
                <a:gd name="T2" fmla="*/ 190 w 195"/>
                <a:gd name="T3" fmla="*/ 0 h 55"/>
                <a:gd name="T4" fmla="*/ 145 w 195"/>
                <a:gd name="T5" fmla="*/ 20 h 55"/>
                <a:gd name="T6" fmla="*/ 100 w 195"/>
                <a:gd name="T7" fmla="*/ 35 h 55"/>
                <a:gd name="T8" fmla="*/ 50 w 195"/>
                <a:gd name="T9" fmla="*/ 45 h 55"/>
                <a:gd name="T10" fmla="*/ 0 w 195"/>
                <a:gd name="T11" fmla="*/ 55 h 55"/>
                <a:gd name="T12" fmla="*/ 0 w 195"/>
                <a:gd name="T13" fmla="*/ 55 h 55"/>
                <a:gd name="T14" fmla="*/ 0 w 195"/>
                <a:gd name="T15" fmla="*/ 55 h 55"/>
                <a:gd name="T16" fmla="*/ 0 w 195"/>
                <a:gd name="T17" fmla="*/ 55 h 55"/>
                <a:gd name="T18" fmla="*/ 50 w 195"/>
                <a:gd name="T19" fmla="*/ 50 h 55"/>
                <a:gd name="T20" fmla="*/ 100 w 195"/>
                <a:gd name="T21" fmla="*/ 40 h 55"/>
                <a:gd name="T22" fmla="*/ 145 w 195"/>
                <a:gd name="T23" fmla="*/ 30 h 55"/>
                <a:gd name="T24" fmla="*/ 195 w 195"/>
                <a:gd name="T25" fmla="*/ 5 h 55"/>
                <a:gd name="T26" fmla="*/ 195 w 195"/>
                <a:gd name="T27" fmla="*/ 5 h 55"/>
                <a:gd name="T28" fmla="*/ 195 w 195"/>
                <a:gd name="T29" fmla="*/ 5 h 55"/>
                <a:gd name="T30" fmla="*/ 195 w 195"/>
                <a:gd name="T31" fmla="*/ 0 h 55"/>
                <a:gd name="T32" fmla="*/ 190 w 195"/>
                <a:gd name="T33" fmla="*/ 0 h 55"/>
                <a:gd name="T34" fmla="*/ 190 w 195"/>
                <a:gd name="T35" fmla="*/ 0 h 55"/>
                <a:gd name="T36" fmla="*/ 190 w 195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55">
                  <a:moveTo>
                    <a:pt x="190" y="0"/>
                  </a:moveTo>
                  <a:lnTo>
                    <a:pt x="190" y="0"/>
                  </a:lnTo>
                  <a:lnTo>
                    <a:pt x="145" y="20"/>
                  </a:lnTo>
                  <a:lnTo>
                    <a:pt x="100" y="35"/>
                  </a:lnTo>
                  <a:lnTo>
                    <a:pt x="5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50" y="50"/>
                  </a:lnTo>
                  <a:lnTo>
                    <a:pt x="100" y="40"/>
                  </a:lnTo>
                  <a:lnTo>
                    <a:pt x="145" y="30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0" name="Freeform 33"/>
            <p:cNvSpPr>
              <a:spLocks/>
            </p:cNvSpPr>
            <p:nvPr/>
          </p:nvSpPr>
          <p:spPr bwMode="auto">
            <a:xfrm>
              <a:off x="4954588" y="3949700"/>
              <a:ext cx="255588" cy="39688"/>
            </a:xfrm>
            <a:custGeom>
              <a:avLst/>
              <a:gdLst>
                <a:gd name="T0" fmla="*/ 161 w 161"/>
                <a:gd name="T1" fmla="*/ 0 h 25"/>
                <a:gd name="T2" fmla="*/ 161 w 161"/>
                <a:gd name="T3" fmla="*/ 0 h 25"/>
                <a:gd name="T4" fmla="*/ 121 w 161"/>
                <a:gd name="T5" fmla="*/ 0 h 25"/>
                <a:gd name="T6" fmla="*/ 81 w 161"/>
                <a:gd name="T7" fmla="*/ 5 h 25"/>
                <a:gd name="T8" fmla="*/ 41 w 161"/>
                <a:gd name="T9" fmla="*/ 15 h 25"/>
                <a:gd name="T10" fmla="*/ 0 w 161"/>
                <a:gd name="T11" fmla="*/ 15 h 25"/>
                <a:gd name="T12" fmla="*/ 0 w 161"/>
                <a:gd name="T13" fmla="*/ 15 h 25"/>
                <a:gd name="T14" fmla="*/ 0 w 161"/>
                <a:gd name="T15" fmla="*/ 15 h 25"/>
                <a:gd name="T16" fmla="*/ 0 w 161"/>
                <a:gd name="T17" fmla="*/ 15 h 25"/>
                <a:gd name="T18" fmla="*/ 21 w 161"/>
                <a:gd name="T19" fmla="*/ 20 h 25"/>
                <a:gd name="T20" fmla="*/ 41 w 161"/>
                <a:gd name="T21" fmla="*/ 25 h 25"/>
                <a:gd name="T22" fmla="*/ 81 w 161"/>
                <a:gd name="T23" fmla="*/ 20 h 25"/>
                <a:gd name="T24" fmla="*/ 161 w 161"/>
                <a:gd name="T25" fmla="*/ 5 h 25"/>
                <a:gd name="T26" fmla="*/ 161 w 161"/>
                <a:gd name="T27" fmla="*/ 5 h 25"/>
                <a:gd name="T28" fmla="*/ 161 w 161"/>
                <a:gd name="T29" fmla="*/ 0 h 25"/>
                <a:gd name="T30" fmla="*/ 161 w 161"/>
                <a:gd name="T3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25">
                  <a:moveTo>
                    <a:pt x="161" y="0"/>
                  </a:moveTo>
                  <a:lnTo>
                    <a:pt x="161" y="0"/>
                  </a:lnTo>
                  <a:lnTo>
                    <a:pt x="121" y="0"/>
                  </a:lnTo>
                  <a:lnTo>
                    <a:pt x="81" y="5"/>
                  </a:lnTo>
                  <a:lnTo>
                    <a:pt x="4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1" y="20"/>
                  </a:lnTo>
                  <a:lnTo>
                    <a:pt x="41" y="25"/>
                  </a:lnTo>
                  <a:lnTo>
                    <a:pt x="81" y="20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1" name="Freeform 34"/>
            <p:cNvSpPr>
              <a:spLocks/>
            </p:cNvSpPr>
            <p:nvPr/>
          </p:nvSpPr>
          <p:spPr bwMode="auto">
            <a:xfrm>
              <a:off x="5202238" y="3781425"/>
              <a:ext cx="63500" cy="215900"/>
            </a:xfrm>
            <a:custGeom>
              <a:avLst/>
              <a:gdLst>
                <a:gd name="T0" fmla="*/ 0 w 40"/>
                <a:gd name="T1" fmla="*/ 5 h 136"/>
                <a:gd name="T2" fmla="*/ 0 w 40"/>
                <a:gd name="T3" fmla="*/ 5 h 136"/>
                <a:gd name="T4" fmla="*/ 25 w 40"/>
                <a:gd name="T5" fmla="*/ 66 h 136"/>
                <a:gd name="T6" fmla="*/ 30 w 40"/>
                <a:gd name="T7" fmla="*/ 101 h 136"/>
                <a:gd name="T8" fmla="*/ 35 w 40"/>
                <a:gd name="T9" fmla="*/ 131 h 136"/>
                <a:gd name="T10" fmla="*/ 35 w 40"/>
                <a:gd name="T11" fmla="*/ 131 h 136"/>
                <a:gd name="T12" fmla="*/ 35 w 40"/>
                <a:gd name="T13" fmla="*/ 136 h 136"/>
                <a:gd name="T14" fmla="*/ 40 w 40"/>
                <a:gd name="T15" fmla="*/ 131 h 136"/>
                <a:gd name="T16" fmla="*/ 40 w 40"/>
                <a:gd name="T17" fmla="*/ 131 h 136"/>
                <a:gd name="T18" fmla="*/ 40 w 40"/>
                <a:gd name="T19" fmla="*/ 116 h 136"/>
                <a:gd name="T20" fmla="*/ 40 w 40"/>
                <a:gd name="T21" fmla="*/ 101 h 136"/>
                <a:gd name="T22" fmla="*/ 35 w 40"/>
                <a:gd name="T23" fmla="*/ 66 h 136"/>
                <a:gd name="T24" fmla="*/ 20 w 40"/>
                <a:gd name="T25" fmla="*/ 30 h 136"/>
                <a:gd name="T26" fmla="*/ 5 w 40"/>
                <a:gd name="T27" fmla="*/ 5 h 136"/>
                <a:gd name="T28" fmla="*/ 5 w 40"/>
                <a:gd name="T29" fmla="*/ 5 h 136"/>
                <a:gd name="T30" fmla="*/ 0 w 40"/>
                <a:gd name="T31" fmla="*/ 0 h 136"/>
                <a:gd name="T32" fmla="*/ 0 w 40"/>
                <a:gd name="T33" fmla="*/ 5 h 136"/>
                <a:gd name="T34" fmla="*/ 0 w 40"/>
                <a:gd name="T35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36">
                  <a:moveTo>
                    <a:pt x="0" y="5"/>
                  </a:moveTo>
                  <a:lnTo>
                    <a:pt x="0" y="5"/>
                  </a:lnTo>
                  <a:lnTo>
                    <a:pt x="25" y="66"/>
                  </a:lnTo>
                  <a:lnTo>
                    <a:pt x="30" y="10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6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0" y="116"/>
                  </a:lnTo>
                  <a:lnTo>
                    <a:pt x="40" y="101"/>
                  </a:lnTo>
                  <a:lnTo>
                    <a:pt x="35" y="66"/>
                  </a:lnTo>
                  <a:lnTo>
                    <a:pt x="20" y="3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2" name="Freeform 35"/>
            <p:cNvSpPr>
              <a:spLocks/>
            </p:cNvSpPr>
            <p:nvPr/>
          </p:nvSpPr>
          <p:spPr bwMode="auto">
            <a:xfrm>
              <a:off x="5432425" y="3844925"/>
              <a:ext cx="47625" cy="311150"/>
            </a:xfrm>
            <a:custGeom>
              <a:avLst/>
              <a:gdLst>
                <a:gd name="T0" fmla="*/ 0 w 30"/>
                <a:gd name="T1" fmla="*/ 5 h 196"/>
                <a:gd name="T2" fmla="*/ 0 w 30"/>
                <a:gd name="T3" fmla="*/ 5 h 196"/>
                <a:gd name="T4" fmla="*/ 10 w 30"/>
                <a:gd name="T5" fmla="*/ 51 h 196"/>
                <a:gd name="T6" fmla="*/ 15 w 30"/>
                <a:gd name="T7" fmla="*/ 96 h 196"/>
                <a:gd name="T8" fmla="*/ 15 w 30"/>
                <a:gd name="T9" fmla="*/ 96 h 196"/>
                <a:gd name="T10" fmla="*/ 15 w 30"/>
                <a:gd name="T11" fmla="*/ 121 h 196"/>
                <a:gd name="T12" fmla="*/ 10 w 30"/>
                <a:gd name="T13" fmla="*/ 146 h 196"/>
                <a:gd name="T14" fmla="*/ 0 w 30"/>
                <a:gd name="T15" fmla="*/ 196 h 196"/>
                <a:gd name="T16" fmla="*/ 0 w 30"/>
                <a:gd name="T17" fmla="*/ 196 h 196"/>
                <a:gd name="T18" fmla="*/ 0 w 30"/>
                <a:gd name="T19" fmla="*/ 196 h 196"/>
                <a:gd name="T20" fmla="*/ 5 w 30"/>
                <a:gd name="T21" fmla="*/ 196 h 196"/>
                <a:gd name="T22" fmla="*/ 5 w 30"/>
                <a:gd name="T23" fmla="*/ 196 h 196"/>
                <a:gd name="T24" fmla="*/ 20 w 30"/>
                <a:gd name="T25" fmla="*/ 181 h 196"/>
                <a:gd name="T26" fmla="*/ 25 w 30"/>
                <a:gd name="T27" fmla="*/ 156 h 196"/>
                <a:gd name="T28" fmla="*/ 30 w 30"/>
                <a:gd name="T29" fmla="*/ 131 h 196"/>
                <a:gd name="T30" fmla="*/ 30 w 30"/>
                <a:gd name="T31" fmla="*/ 101 h 196"/>
                <a:gd name="T32" fmla="*/ 30 w 30"/>
                <a:gd name="T33" fmla="*/ 71 h 196"/>
                <a:gd name="T34" fmla="*/ 25 w 30"/>
                <a:gd name="T35" fmla="*/ 46 h 196"/>
                <a:gd name="T36" fmla="*/ 15 w 30"/>
                <a:gd name="T37" fmla="*/ 21 h 196"/>
                <a:gd name="T38" fmla="*/ 5 w 30"/>
                <a:gd name="T39" fmla="*/ 0 h 196"/>
                <a:gd name="T40" fmla="*/ 5 w 30"/>
                <a:gd name="T41" fmla="*/ 0 h 196"/>
                <a:gd name="T42" fmla="*/ 0 w 30"/>
                <a:gd name="T43" fmla="*/ 0 h 196"/>
                <a:gd name="T44" fmla="*/ 0 w 30"/>
                <a:gd name="T45" fmla="*/ 5 h 196"/>
                <a:gd name="T46" fmla="*/ 0 w 30"/>
                <a:gd name="T4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196">
                  <a:moveTo>
                    <a:pt x="0" y="5"/>
                  </a:moveTo>
                  <a:lnTo>
                    <a:pt x="0" y="5"/>
                  </a:lnTo>
                  <a:lnTo>
                    <a:pt x="10" y="51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121"/>
                  </a:lnTo>
                  <a:lnTo>
                    <a:pt x="10" y="14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20" y="181"/>
                  </a:lnTo>
                  <a:lnTo>
                    <a:pt x="25" y="156"/>
                  </a:lnTo>
                  <a:lnTo>
                    <a:pt x="30" y="131"/>
                  </a:lnTo>
                  <a:lnTo>
                    <a:pt x="30" y="101"/>
                  </a:lnTo>
                  <a:lnTo>
                    <a:pt x="30" y="71"/>
                  </a:lnTo>
                  <a:lnTo>
                    <a:pt x="25" y="46"/>
                  </a:lnTo>
                  <a:lnTo>
                    <a:pt x="15" y="2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3" name="Freeform 36"/>
            <p:cNvSpPr>
              <a:spLocks/>
            </p:cNvSpPr>
            <p:nvPr/>
          </p:nvSpPr>
          <p:spPr bwMode="auto">
            <a:xfrm>
              <a:off x="5703888" y="3582988"/>
              <a:ext cx="230188" cy="995363"/>
            </a:xfrm>
            <a:custGeom>
              <a:avLst/>
              <a:gdLst>
                <a:gd name="T0" fmla="*/ 140 w 145"/>
                <a:gd name="T1" fmla="*/ 0 h 627"/>
                <a:gd name="T2" fmla="*/ 140 w 145"/>
                <a:gd name="T3" fmla="*/ 0 h 627"/>
                <a:gd name="T4" fmla="*/ 110 w 145"/>
                <a:gd name="T5" fmla="*/ 30 h 627"/>
                <a:gd name="T6" fmla="*/ 85 w 145"/>
                <a:gd name="T7" fmla="*/ 60 h 627"/>
                <a:gd name="T8" fmla="*/ 60 w 145"/>
                <a:gd name="T9" fmla="*/ 90 h 627"/>
                <a:gd name="T10" fmla="*/ 45 w 145"/>
                <a:gd name="T11" fmla="*/ 125 h 627"/>
                <a:gd name="T12" fmla="*/ 30 w 145"/>
                <a:gd name="T13" fmla="*/ 165 h 627"/>
                <a:gd name="T14" fmla="*/ 15 w 145"/>
                <a:gd name="T15" fmla="*/ 201 h 627"/>
                <a:gd name="T16" fmla="*/ 10 w 145"/>
                <a:gd name="T17" fmla="*/ 241 h 627"/>
                <a:gd name="T18" fmla="*/ 5 w 145"/>
                <a:gd name="T19" fmla="*/ 281 h 627"/>
                <a:gd name="T20" fmla="*/ 5 w 145"/>
                <a:gd name="T21" fmla="*/ 281 h 627"/>
                <a:gd name="T22" fmla="*/ 0 w 145"/>
                <a:gd name="T23" fmla="*/ 326 h 627"/>
                <a:gd name="T24" fmla="*/ 5 w 145"/>
                <a:gd name="T25" fmla="*/ 376 h 627"/>
                <a:gd name="T26" fmla="*/ 15 w 145"/>
                <a:gd name="T27" fmla="*/ 466 h 627"/>
                <a:gd name="T28" fmla="*/ 15 w 145"/>
                <a:gd name="T29" fmla="*/ 466 h 627"/>
                <a:gd name="T30" fmla="*/ 25 w 145"/>
                <a:gd name="T31" fmla="*/ 547 h 627"/>
                <a:gd name="T32" fmla="*/ 40 w 145"/>
                <a:gd name="T33" fmla="*/ 587 h 627"/>
                <a:gd name="T34" fmla="*/ 55 w 145"/>
                <a:gd name="T35" fmla="*/ 627 h 627"/>
                <a:gd name="T36" fmla="*/ 55 w 145"/>
                <a:gd name="T37" fmla="*/ 627 h 627"/>
                <a:gd name="T38" fmla="*/ 60 w 145"/>
                <a:gd name="T39" fmla="*/ 627 h 627"/>
                <a:gd name="T40" fmla="*/ 60 w 145"/>
                <a:gd name="T41" fmla="*/ 622 h 627"/>
                <a:gd name="T42" fmla="*/ 60 w 145"/>
                <a:gd name="T43" fmla="*/ 622 h 627"/>
                <a:gd name="T44" fmla="*/ 55 w 145"/>
                <a:gd name="T45" fmla="*/ 587 h 627"/>
                <a:gd name="T46" fmla="*/ 50 w 145"/>
                <a:gd name="T47" fmla="*/ 552 h 627"/>
                <a:gd name="T48" fmla="*/ 35 w 145"/>
                <a:gd name="T49" fmla="*/ 482 h 627"/>
                <a:gd name="T50" fmla="*/ 35 w 145"/>
                <a:gd name="T51" fmla="*/ 482 h 627"/>
                <a:gd name="T52" fmla="*/ 20 w 145"/>
                <a:gd name="T53" fmla="*/ 401 h 627"/>
                <a:gd name="T54" fmla="*/ 15 w 145"/>
                <a:gd name="T55" fmla="*/ 316 h 627"/>
                <a:gd name="T56" fmla="*/ 15 w 145"/>
                <a:gd name="T57" fmla="*/ 316 h 627"/>
                <a:gd name="T58" fmla="*/ 20 w 145"/>
                <a:gd name="T59" fmla="*/ 271 h 627"/>
                <a:gd name="T60" fmla="*/ 25 w 145"/>
                <a:gd name="T61" fmla="*/ 226 h 627"/>
                <a:gd name="T62" fmla="*/ 35 w 145"/>
                <a:gd name="T63" fmla="*/ 186 h 627"/>
                <a:gd name="T64" fmla="*/ 45 w 145"/>
                <a:gd name="T65" fmla="*/ 145 h 627"/>
                <a:gd name="T66" fmla="*/ 65 w 145"/>
                <a:gd name="T67" fmla="*/ 105 h 627"/>
                <a:gd name="T68" fmla="*/ 85 w 145"/>
                <a:gd name="T69" fmla="*/ 70 h 627"/>
                <a:gd name="T70" fmla="*/ 115 w 145"/>
                <a:gd name="T71" fmla="*/ 35 h 627"/>
                <a:gd name="T72" fmla="*/ 145 w 145"/>
                <a:gd name="T73" fmla="*/ 5 h 627"/>
                <a:gd name="T74" fmla="*/ 145 w 145"/>
                <a:gd name="T75" fmla="*/ 5 h 627"/>
                <a:gd name="T76" fmla="*/ 140 w 145"/>
                <a:gd name="T77" fmla="*/ 0 h 627"/>
                <a:gd name="T78" fmla="*/ 140 w 145"/>
                <a:gd name="T7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627">
                  <a:moveTo>
                    <a:pt x="140" y="0"/>
                  </a:moveTo>
                  <a:lnTo>
                    <a:pt x="140" y="0"/>
                  </a:lnTo>
                  <a:lnTo>
                    <a:pt x="110" y="30"/>
                  </a:lnTo>
                  <a:lnTo>
                    <a:pt x="85" y="60"/>
                  </a:lnTo>
                  <a:lnTo>
                    <a:pt x="60" y="90"/>
                  </a:lnTo>
                  <a:lnTo>
                    <a:pt x="45" y="125"/>
                  </a:lnTo>
                  <a:lnTo>
                    <a:pt x="30" y="165"/>
                  </a:lnTo>
                  <a:lnTo>
                    <a:pt x="15" y="201"/>
                  </a:lnTo>
                  <a:lnTo>
                    <a:pt x="10" y="241"/>
                  </a:lnTo>
                  <a:lnTo>
                    <a:pt x="5" y="281"/>
                  </a:lnTo>
                  <a:lnTo>
                    <a:pt x="5" y="281"/>
                  </a:lnTo>
                  <a:lnTo>
                    <a:pt x="0" y="326"/>
                  </a:lnTo>
                  <a:lnTo>
                    <a:pt x="5" y="376"/>
                  </a:lnTo>
                  <a:lnTo>
                    <a:pt x="15" y="466"/>
                  </a:lnTo>
                  <a:lnTo>
                    <a:pt x="15" y="466"/>
                  </a:lnTo>
                  <a:lnTo>
                    <a:pt x="25" y="547"/>
                  </a:lnTo>
                  <a:lnTo>
                    <a:pt x="40" y="587"/>
                  </a:lnTo>
                  <a:lnTo>
                    <a:pt x="55" y="627"/>
                  </a:lnTo>
                  <a:lnTo>
                    <a:pt x="55" y="627"/>
                  </a:lnTo>
                  <a:lnTo>
                    <a:pt x="60" y="627"/>
                  </a:lnTo>
                  <a:lnTo>
                    <a:pt x="60" y="622"/>
                  </a:lnTo>
                  <a:lnTo>
                    <a:pt x="60" y="622"/>
                  </a:lnTo>
                  <a:lnTo>
                    <a:pt x="55" y="587"/>
                  </a:lnTo>
                  <a:lnTo>
                    <a:pt x="50" y="552"/>
                  </a:lnTo>
                  <a:lnTo>
                    <a:pt x="35" y="482"/>
                  </a:lnTo>
                  <a:lnTo>
                    <a:pt x="35" y="482"/>
                  </a:lnTo>
                  <a:lnTo>
                    <a:pt x="20" y="401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20" y="271"/>
                  </a:lnTo>
                  <a:lnTo>
                    <a:pt x="25" y="226"/>
                  </a:lnTo>
                  <a:lnTo>
                    <a:pt x="35" y="186"/>
                  </a:lnTo>
                  <a:lnTo>
                    <a:pt x="45" y="145"/>
                  </a:lnTo>
                  <a:lnTo>
                    <a:pt x="65" y="105"/>
                  </a:lnTo>
                  <a:lnTo>
                    <a:pt x="85" y="70"/>
                  </a:lnTo>
                  <a:lnTo>
                    <a:pt x="115" y="3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4" name="Freeform 37"/>
            <p:cNvSpPr>
              <a:spLocks/>
            </p:cNvSpPr>
            <p:nvPr/>
          </p:nvSpPr>
          <p:spPr bwMode="auto">
            <a:xfrm>
              <a:off x="5624513" y="3295650"/>
              <a:ext cx="549275" cy="582613"/>
            </a:xfrm>
            <a:custGeom>
              <a:avLst/>
              <a:gdLst>
                <a:gd name="T0" fmla="*/ 105 w 346"/>
                <a:gd name="T1" fmla="*/ 306 h 367"/>
                <a:gd name="T2" fmla="*/ 105 w 346"/>
                <a:gd name="T3" fmla="*/ 306 h 367"/>
                <a:gd name="T4" fmla="*/ 105 w 346"/>
                <a:gd name="T5" fmla="*/ 321 h 367"/>
                <a:gd name="T6" fmla="*/ 110 w 346"/>
                <a:gd name="T7" fmla="*/ 331 h 367"/>
                <a:gd name="T8" fmla="*/ 115 w 346"/>
                <a:gd name="T9" fmla="*/ 346 h 367"/>
                <a:gd name="T10" fmla="*/ 125 w 346"/>
                <a:gd name="T11" fmla="*/ 357 h 367"/>
                <a:gd name="T12" fmla="*/ 145 w 346"/>
                <a:gd name="T13" fmla="*/ 367 h 367"/>
                <a:gd name="T14" fmla="*/ 165 w 346"/>
                <a:gd name="T15" fmla="*/ 367 h 367"/>
                <a:gd name="T16" fmla="*/ 195 w 346"/>
                <a:gd name="T17" fmla="*/ 362 h 367"/>
                <a:gd name="T18" fmla="*/ 195 w 346"/>
                <a:gd name="T19" fmla="*/ 362 h 367"/>
                <a:gd name="T20" fmla="*/ 210 w 346"/>
                <a:gd name="T21" fmla="*/ 351 h 367"/>
                <a:gd name="T22" fmla="*/ 220 w 346"/>
                <a:gd name="T23" fmla="*/ 341 h 367"/>
                <a:gd name="T24" fmla="*/ 230 w 346"/>
                <a:gd name="T25" fmla="*/ 326 h 367"/>
                <a:gd name="T26" fmla="*/ 241 w 346"/>
                <a:gd name="T27" fmla="*/ 306 h 367"/>
                <a:gd name="T28" fmla="*/ 256 w 346"/>
                <a:gd name="T29" fmla="*/ 266 h 367"/>
                <a:gd name="T30" fmla="*/ 266 w 346"/>
                <a:gd name="T31" fmla="*/ 211 h 367"/>
                <a:gd name="T32" fmla="*/ 276 w 346"/>
                <a:gd name="T33" fmla="*/ 156 h 367"/>
                <a:gd name="T34" fmla="*/ 291 w 346"/>
                <a:gd name="T35" fmla="*/ 101 h 367"/>
                <a:gd name="T36" fmla="*/ 316 w 346"/>
                <a:gd name="T37" fmla="*/ 45 h 367"/>
                <a:gd name="T38" fmla="*/ 326 w 346"/>
                <a:gd name="T39" fmla="*/ 25 h 367"/>
                <a:gd name="T40" fmla="*/ 346 w 346"/>
                <a:gd name="T41" fmla="*/ 0 h 367"/>
                <a:gd name="T42" fmla="*/ 346 w 346"/>
                <a:gd name="T43" fmla="*/ 0 h 367"/>
                <a:gd name="T44" fmla="*/ 316 w 346"/>
                <a:gd name="T45" fmla="*/ 5 h 367"/>
                <a:gd name="T46" fmla="*/ 246 w 346"/>
                <a:gd name="T47" fmla="*/ 25 h 367"/>
                <a:gd name="T48" fmla="*/ 200 w 346"/>
                <a:gd name="T49" fmla="*/ 40 h 367"/>
                <a:gd name="T50" fmla="*/ 150 w 346"/>
                <a:gd name="T51" fmla="*/ 66 h 367"/>
                <a:gd name="T52" fmla="*/ 105 w 346"/>
                <a:gd name="T53" fmla="*/ 91 h 367"/>
                <a:gd name="T54" fmla="*/ 60 w 346"/>
                <a:gd name="T55" fmla="*/ 126 h 367"/>
                <a:gd name="T56" fmla="*/ 60 w 346"/>
                <a:gd name="T57" fmla="*/ 126 h 367"/>
                <a:gd name="T58" fmla="*/ 25 w 346"/>
                <a:gd name="T59" fmla="*/ 161 h 367"/>
                <a:gd name="T60" fmla="*/ 5 w 346"/>
                <a:gd name="T61" fmla="*/ 196 h 367"/>
                <a:gd name="T62" fmla="*/ 0 w 346"/>
                <a:gd name="T63" fmla="*/ 231 h 367"/>
                <a:gd name="T64" fmla="*/ 5 w 346"/>
                <a:gd name="T65" fmla="*/ 261 h 367"/>
                <a:gd name="T66" fmla="*/ 15 w 346"/>
                <a:gd name="T67" fmla="*/ 281 h 367"/>
                <a:gd name="T68" fmla="*/ 40 w 346"/>
                <a:gd name="T69" fmla="*/ 301 h 367"/>
                <a:gd name="T70" fmla="*/ 70 w 346"/>
                <a:gd name="T71" fmla="*/ 306 h 367"/>
                <a:gd name="T72" fmla="*/ 105 w 346"/>
                <a:gd name="T73" fmla="*/ 306 h 367"/>
                <a:gd name="T74" fmla="*/ 105 w 346"/>
                <a:gd name="T75" fmla="*/ 30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" h="367">
                  <a:moveTo>
                    <a:pt x="105" y="306"/>
                  </a:moveTo>
                  <a:lnTo>
                    <a:pt x="105" y="306"/>
                  </a:lnTo>
                  <a:lnTo>
                    <a:pt x="105" y="321"/>
                  </a:lnTo>
                  <a:lnTo>
                    <a:pt x="110" y="331"/>
                  </a:lnTo>
                  <a:lnTo>
                    <a:pt x="115" y="346"/>
                  </a:lnTo>
                  <a:lnTo>
                    <a:pt x="125" y="357"/>
                  </a:lnTo>
                  <a:lnTo>
                    <a:pt x="145" y="367"/>
                  </a:lnTo>
                  <a:lnTo>
                    <a:pt x="165" y="367"/>
                  </a:lnTo>
                  <a:lnTo>
                    <a:pt x="195" y="362"/>
                  </a:lnTo>
                  <a:lnTo>
                    <a:pt x="195" y="362"/>
                  </a:lnTo>
                  <a:lnTo>
                    <a:pt x="210" y="351"/>
                  </a:lnTo>
                  <a:lnTo>
                    <a:pt x="220" y="341"/>
                  </a:lnTo>
                  <a:lnTo>
                    <a:pt x="230" y="326"/>
                  </a:lnTo>
                  <a:lnTo>
                    <a:pt x="241" y="306"/>
                  </a:lnTo>
                  <a:lnTo>
                    <a:pt x="256" y="266"/>
                  </a:lnTo>
                  <a:lnTo>
                    <a:pt x="266" y="211"/>
                  </a:lnTo>
                  <a:lnTo>
                    <a:pt x="276" y="156"/>
                  </a:lnTo>
                  <a:lnTo>
                    <a:pt x="291" y="101"/>
                  </a:lnTo>
                  <a:lnTo>
                    <a:pt x="316" y="45"/>
                  </a:lnTo>
                  <a:lnTo>
                    <a:pt x="326" y="25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16" y="5"/>
                  </a:lnTo>
                  <a:lnTo>
                    <a:pt x="246" y="25"/>
                  </a:lnTo>
                  <a:lnTo>
                    <a:pt x="200" y="40"/>
                  </a:lnTo>
                  <a:lnTo>
                    <a:pt x="150" y="66"/>
                  </a:lnTo>
                  <a:lnTo>
                    <a:pt x="105" y="91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25" y="161"/>
                  </a:lnTo>
                  <a:lnTo>
                    <a:pt x="5" y="196"/>
                  </a:lnTo>
                  <a:lnTo>
                    <a:pt x="0" y="231"/>
                  </a:lnTo>
                  <a:lnTo>
                    <a:pt x="5" y="261"/>
                  </a:lnTo>
                  <a:lnTo>
                    <a:pt x="15" y="281"/>
                  </a:lnTo>
                  <a:lnTo>
                    <a:pt x="40" y="301"/>
                  </a:lnTo>
                  <a:lnTo>
                    <a:pt x="70" y="306"/>
                  </a:lnTo>
                  <a:lnTo>
                    <a:pt x="105" y="306"/>
                  </a:lnTo>
                  <a:lnTo>
                    <a:pt x="105" y="30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5" name="Freeform 38"/>
            <p:cNvSpPr>
              <a:spLocks/>
            </p:cNvSpPr>
            <p:nvPr/>
          </p:nvSpPr>
          <p:spPr bwMode="auto">
            <a:xfrm>
              <a:off x="5767388" y="3295650"/>
              <a:ext cx="406400" cy="501650"/>
            </a:xfrm>
            <a:custGeom>
              <a:avLst/>
              <a:gdLst>
                <a:gd name="T0" fmla="*/ 256 w 256"/>
                <a:gd name="T1" fmla="*/ 0 h 316"/>
                <a:gd name="T2" fmla="*/ 256 w 256"/>
                <a:gd name="T3" fmla="*/ 0 h 316"/>
                <a:gd name="T4" fmla="*/ 206 w 256"/>
                <a:gd name="T5" fmla="*/ 20 h 316"/>
                <a:gd name="T6" fmla="*/ 166 w 256"/>
                <a:gd name="T7" fmla="*/ 45 h 316"/>
                <a:gd name="T8" fmla="*/ 125 w 256"/>
                <a:gd name="T9" fmla="*/ 76 h 316"/>
                <a:gd name="T10" fmla="*/ 90 w 256"/>
                <a:gd name="T11" fmla="*/ 116 h 316"/>
                <a:gd name="T12" fmla="*/ 90 w 256"/>
                <a:gd name="T13" fmla="*/ 116 h 316"/>
                <a:gd name="T14" fmla="*/ 60 w 256"/>
                <a:gd name="T15" fmla="*/ 161 h 316"/>
                <a:gd name="T16" fmla="*/ 35 w 256"/>
                <a:gd name="T17" fmla="*/ 206 h 316"/>
                <a:gd name="T18" fmla="*/ 15 w 256"/>
                <a:gd name="T19" fmla="*/ 256 h 316"/>
                <a:gd name="T20" fmla="*/ 0 w 256"/>
                <a:gd name="T21" fmla="*/ 311 h 316"/>
                <a:gd name="T22" fmla="*/ 0 w 256"/>
                <a:gd name="T23" fmla="*/ 311 h 316"/>
                <a:gd name="T24" fmla="*/ 5 w 256"/>
                <a:gd name="T25" fmla="*/ 311 h 316"/>
                <a:gd name="T26" fmla="*/ 5 w 256"/>
                <a:gd name="T27" fmla="*/ 316 h 316"/>
                <a:gd name="T28" fmla="*/ 10 w 256"/>
                <a:gd name="T29" fmla="*/ 311 h 316"/>
                <a:gd name="T30" fmla="*/ 15 w 256"/>
                <a:gd name="T31" fmla="*/ 311 h 316"/>
                <a:gd name="T32" fmla="*/ 15 w 256"/>
                <a:gd name="T33" fmla="*/ 311 h 316"/>
                <a:gd name="T34" fmla="*/ 30 w 256"/>
                <a:gd name="T35" fmla="*/ 261 h 316"/>
                <a:gd name="T36" fmla="*/ 50 w 256"/>
                <a:gd name="T37" fmla="*/ 216 h 316"/>
                <a:gd name="T38" fmla="*/ 75 w 256"/>
                <a:gd name="T39" fmla="*/ 171 h 316"/>
                <a:gd name="T40" fmla="*/ 100 w 256"/>
                <a:gd name="T41" fmla="*/ 131 h 316"/>
                <a:gd name="T42" fmla="*/ 130 w 256"/>
                <a:gd name="T43" fmla="*/ 91 h 316"/>
                <a:gd name="T44" fmla="*/ 166 w 256"/>
                <a:gd name="T45" fmla="*/ 55 h 316"/>
                <a:gd name="T46" fmla="*/ 206 w 256"/>
                <a:gd name="T47" fmla="*/ 25 h 316"/>
                <a:gd name="T48" fmla="*/ 256 w 256"/>
                <a:gd name="T49" fmla="*/ 5 h 316"/>
                <a:gd name="T50" fmla="*/ 256 w 256"/>
                <a:gd name="T51" fmla="*/ 5 h 316"/>
                <a:gd name="T52" fmla="*/ 256 w 256"/>
                <a:gd name="T53" fmla="*/ 0 h 316"/>
                <a:gd name="T54" fmla="*/ 256 w 25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316">
                  <a:moveTo>
                    <a:pt x="256" y="0"/>
                  </a:moveTo>
                  <a:lnTo>
                    <a:pt x="256" y="0"/>
                  </a:lnTo>
                  <a:lnTo>
                    <a:pt x="206" y="20"/>
                  </a:lnTo>
                  <a:lnTo>
                    <a:pt x="166" y="45"/>
                  </a:lnTo>
                  <a:lnTo>
                    <a:pt x="125" y="76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60" y="161"/>
                  </a:lnTo>
                  <a:lnTo>
                    <a:pt x="35" y="206"/>
                  </a:lnTo>
                  <a:lnTo>
                    <a:pt x="15" y="256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5" y="311"/>
                  </a:lnTo>
                  <a:lnTo>
                    <a:pt x="5" y="316"/>
                  </a:lnTo>
                  <a:lnTo>
                    <a:pt x="10" y="311"/>
                  </a:lnTo>
                  <a:lnTo>
                    <a:pt x="15" y="311"/>
                  </a:lnTo>
                  <a:lnTo>
                    <a:pt x="15" y="311"/>
                  </a:lnTo>
                  <a:lnTo>
                    <a:pt x="30" y="261"/>
                  </a:lnTo>
                  <a:lnTo>
                    <a:pt x="50" y="216"/>
                  </a:lnTo>
                  <a:lnTo>
                    <a:pt x="75" y="171"/>
                  </a:lnTo>
                  <a:lnTo>
                    <a:pt x="100" y="131"/>
                  </a:lnTo>
                  <a:lnTo>
                    <a:pt x="130" y="91"/>
                  </a:lnTo>
                  <a:lnTo>
                    <a:pt x="166" y="55"/>
                  </a:lnTo>
                  <a:lnTo>
                    <a:pt x="206" y="25"/>
                  </a:lnTo>
                  <a:lnTo>
                    <a:pt x="256" y="5"/>
                  </a:lnTo>
                  <a:lnTo>
                    <a:pt x="256" y="5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6" name="Freeform 39"/>
            <p:cNvSpPr>
              <a:spLocks/>
            </p:cNvSpPr>
            <p:nvPr/>
          </p:nvSpPr>
          <p:spPr bwMode="auto">
            <a:xfrm>
              <a:off x="5799138" y="3646488"/>
              <a:ext cx="247650" cy="39688"/>
            </a:xfrm>
            <a:custGeom>
              <a:avLst/>
              <a:gdLst>
                <a:gd name="T0" fmla="*/ 5 w 156"/>
                <a:gd name="T1" fmla="*/ 25 h 25"/>
                <a:gd name="T2" fmla="*/ 5 w 156"/>
                <a:gd name="T3" fmla="*/ 25 h 25"/>
                <a:gd name="T4" fmla="*/ 45 w 156"/>
                <a:gd name="T5" fmla="*/ 25 h 25"/>
                <a:gd name="T6" fmla="*/ 80 w 156"/>
                <a:gd name="T7" fmla="*/ 20 h 25"/>
                <a:gd name="T8" fmla="*/ 115 w 156"/>
                <a:gd name="T9" fmla="*/ 15 h 25"/>
                <a:gd name="T10" fmla="*/ 156 w 156"/>
                <a:gd name="T11" fmla="*/ 0 h 25"/>
                <a:gd name="T12" fmla="*/ 156 w 156"/>
                <a:gd name="T13" fmla="*/ 0 h 25"/>
                <a:gd name="T14" fmla="*/ 156 w 156"/>
                <a:gd name="T15" fmla="*/ 0 h 25"/>
                <a:gd name="T16" fmla="*/ 156 w 156"/>
                <a:gd name="T17" fmla="*/ 0 h 25"/>
                <a:gd name="T18" fmla="*/ 120 w 156"/>
                <a:gd name="T19" fmla="*/ 10 h 25"/>
                <a:gd name="T20" fmla="*/ 80 w 156"/>
                <a:gd name="T21" fmla="*/ 15 h 25"/>
                <a:gd name="T22" fmla="*/ 40 w 156"/>
                <a:gd name="T23" fmla="*/ 20 h 25"/>
                <a:gd name="T24" fmla="*/ 5 w 156"/>
                <a:gd name="T25" fmla="*/ 15 h 25"/>
                <a:gd name="T26" fmla="*/ 5 w 156"/>
                <a:gd name="T27" fmla="*/ 15 h 25"/>
                <a:gd name="T28" fmla="*/ 0 w 156"/>
                <a:gd name="T29" fmla="*/ 20 h 25"/>
                <a:gd name="T30" fmla="*/ 5 w 156"/>
                <a:gd name="T31" fmla="*/ 25 h 25"/>
                <a:gd name="T32" fmla="*/ 5 w 156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5">
                  <a:moveTo>
                    <a:pt x="5" y="25"/>
                  </a:moveTo>
                  <a:lnTo>
                    <a:pt x="5" y="25"/>
                  </a:lnTo>
                  <a:lnTo>
                    <a:pt x="45" y="25"/>
                  </a:lnTo>
                  <a:lnTo>
                    <a:pt x="80" y="20"/>
                  </a:lnTo>
                  <a:lnTo>
                    <a:pt x="115" y="15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20" y="10"/>
                  </a:lnTo>
                  <a:lnTo>
                    <a:pt x="80" y="15"/>
                  </a:lnTo>
                  <a:lnTo>
                    <a:pt x="4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7" name="Freeform 40"/>
            <p:cNvSpPr>
              <a:spLocks/>
            </p:cNvSpPr>
            <p:nvPr/>
          </p:nvSpPr>
          <p:spPr bwMode="auto">
            <a:xfrm>
              <a:off x="5878513" y="3479800"/>
              <a:ext cx="184150" cy="63500"/>
            </a:xfrm>
            <a:custGeom>
              <a:avLst/>
              <a:gdLst>
                <a:gd name="T0" fmla="*/ 0 w 116"/>
                <a:gd name="T1" fmla="*/ 40 h 40"/>
                <a:gd name="T2" fmla="*/ 0 w 116"/>
                <a:gd name="T3" fmla="*/ 40 h 40"/>
                <a:gd name="T4" fmla="*/ 60 w 116"/>
                <a:gd name="T5" fmla="*/ 30 h 40"/>
                <a:gd name="T6" fmla="*/ 91 w 116"/>
                <a:gd name="T7" fmla="*/ 20 h 40"/>
                <a:gd name="T8" fmla="*/ 116 w 116"/>
                <a:gd name="T9" fmla="*/ 5 h 40"/>
                <a:gd name="T10" fmla="*/ 116 w 116"/>
                <a:gd name="T11" fmla="*/ 5 h 40"/>
                <a:gd name="T12" fmla="*/ 116 w 116"/>
                <a:gd name="T13" fmla="*/ 0 h 40"/>
                <a:gd name="T14" fmla="*/ 116 w 116"/>
                <a:gd name="T15" fmla="*/ 0 h 40"/>
                <a:gd name="T16" fmla="*/ 86 w 116"/>
                <a:gd name="T17" fmla="*/ 10 h 40"/>
                <a:gd name="T18" fmla="*/ 55 w 116"/>
                <a:gd name="T19" fmla="*/ 20 h 40"/>
                <a:gd name="T20" fmla="*/ 25 w 116"/>
                <a:gd name="T21" fmla="*/ 25 h 40"/>
                <a:gd name="T22" fmla="*/ 0 w 116"/>
                <a:gd name="T23" fmla="*/ 40 h 40"/>
                <a:gd name="T24" fmla="*/ 0 w 116"/>
                <a:gd name="T25" fmla="*/ 40 h 40"/>
                <a:gd name="T26" fmla="*/ 0 w 116"/>
                <a:gd name="T27" fmla="*/ 40 h 40"/>
                <a:gd name="T28" fmla="*/ 0 w 116"/>
                <a:gd name="T2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0">
                  <a:moveTo>
                    <a:pt x="0" y="40"/>
                  </a:moveTo>
                  <a:lnTo>
                    <a:pt x="0" y="40"/>
                  </a:lnTo>
                  <a:lnTo>
                    <a:pt x="60" y="30"/>
                  </a:lnTo>
                  <a:lnTo>
                    <a:pt x="91" y="20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86" y="10"/>
                  </a:lnTo>
                  <a:lnTo>
                    <a:pt x="55" y="20"/>
                  </a:lnTo>
                  <a:lnTo>
                    <a:pt x="25" y="2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8" name="Freeform 41"/>
            <p:cNvSpPr>
              <a:spLocks/>
            </p:cNvSpPr>
            <p:nvPr/>
          </p:nvSpPr>
          <p:spPr bwMode="auto">
            <a:xfrm>
              <a:off x="5815013" y="3424238"/>
              <a:ext cx="39688" cy="158750"/>
            </a:xfrm>
            <a:custGeom>
              <a:avLst/>
              <a:gdLst>
                <a:gd name="T0" fmla="*/ 5 w 25"/>
                <a:gd name="T1" fmla="*/ 0 h 100"/>
                <a:gd name="T2" fmla="*/ 5 w 25"/>
                <a:gd name="T3" fmla="*/ 0 h 100"/>
                <a:gd name="T4" fmla="*/ 0 w 25"/>
                <a:gd name="T5" fmla="*/ 25 h 100"/>
                <a:gd name="T6" fmla="*/ 0 w 25"/>
                <a:gd name="T7" fmla="*/ 55 h 100"/>
                <a:gd name="T8" fmla="*/ 10 w 25"/>
                <a:gd name="T9" fmla="*/ 80 h 100"/>
                <a:gd name="T10" fmla="*/ 20 w 25"/>
                <a:gd name="T11" fmla="*/ 100 h 100"/>
                <a:gd name="T12" fmla="*/ 20 w 25"/>
                <a:gd name="T13" fmla="*/ 100 h 100"/>
                <a:gd name="T14" fmla="*/ 25 w 25"/>
                <a:gd name="T15" fmla="*/ 100 h 100"/>
                <a:gd name="T16" fmla="*/ 25 w 25"/>
                <a:gd name="T17" fmla="*/ 100 h 100"/>
                <a:gd name="T18" fmla="*/ 15 w 25"/>
                <a:gd name="T19" fmla="*/ 75 h 100"/>
                <a:gd name="T20" fmla="*/ 10 w 25"/>
                <a:gd name="T21" fmla="*/ 50 h 100"/>
                <a:gd name="T22" fmla="*/ 5 w 25"/>
                <a:gd name="T23" fmla="*/ 0 h 100"/>
                <a:gd name="T24" fmla="*/ 5 w 25"/>
                <a:gd name="T25" fmla="*/ 0 h 100"/>
                <a:gd name="T26" fmla="*/ 5 w 25"/>
                <a:gd name="T27" fmla="*/ 0 h 100"/>
                <a:gd name="T28" fmla="*/ 5 w 25"/>
                <a:gd name="T29" fmla="*/ 0 h 100"/>
                <a:gd name="T30" fmla="*/ 5 w 25"/>
                <a:gd name="T3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00">
                  <a:moveTo>
                    <a:pt x="5" y="0"/>
                  </a:moveTo>
                  <a:lnTo>
                    <a:pt x="5" y="0"/>
                  </a:lnTo>
                  <a:lnTo>
                    <a:pt x="0" y="25"/>
                  </a:lnTo>
                  <a:lnTo>
                    <a:pt x="0" y="55"/>
                  </a:lnTo>
                  <a:lnTo>
                    <a:pt x="10" y="8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15" y="75"/>
                  </a:lnTo>
                  <a:lnTo>
                    <a:pt x="10" y="5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9" name="Freeform 42"/>
            <p:cNvSpPr>
              <a:spLocks/>
            </p:cNvSpPr>
            <p:nvPr/>
          </p:nvSpPr>
          <p:spPr bwMode="auto">
            <a:xfrm>
              <a:off x="5680075" y="3535363"/>
              <a:ext cx="103188" cy="222250"/>
            </a:xfrm>
            <a:custGeom>
              <a:avLst/>
              <a:gdLst>
                <a:gd name="T0" fmla="*/ 0 w 65"/>
                <a:gd name="T1" fmla="*/ 0 h 140"/>
                <a:gd name="T2" fmla="*/ 0 w 65"/>
                <a:gd name="T3" fmla="*/ 0 h 140"/>
                <a:gd name="T4" fmla="*/ 0 w 65"/>
                <a:gd name="T5" fmla="*/ 20 h 140"/>
                <a:gd name="T6" fmla="*/ 0 w 65"/>
                <a:gd name="T7" fmla="*/ 40 h 140"/>
                <a:gd name="T8" fmla="*/ 15 w 65"/>
                <a:gd name="T9" fmla="*/ 80 h 140"/>
                <a:gd name="T10" fmla="*/ 15 w 65"/>
                <a:gd name="T11" fmla="*/ 80 h 140"/>
                <a:gd name="T12" fmla="*/ 35 w 65"/>
                <a:gd name="T13" fmla="*/ 115 h 140"/>
                <a:gd name="T14" fmla="*/ 50 w 65"/>
                <a:gd name="T15" fmla="*/ 130 h 140"/>
                <a:gd name="T16" fmla="*/ 65 w 65"/>
                <a:gd name="T17" fmla="*/ 140 h 140"/>
                <a:gd name="T18" fmla="*/ 65 w 65"/>
                <a:gd name="T19" fmla="*/ 140 h 140"/>
                <a:gd name="T20" fmla="*/ 65 w 65"/>
                <a:gd name="T21" fmla="*/ 135 h 140"/>
                <a:gd name="T22" fmla="*/ 65 w 65"/>
                <a:gd name="T23" fmla="*/ 135 h 140"/>
                <a:gd name="T24" fmla="*/ 65 w 65"/>
                <a:gd name="T25" fmla="*/ 135 h 140"/>
                <a:gd name="T26" fmla="*/ 45 w 65"/>
                <a:gd name="T27" fmla="*/ 105 h 140"/>
                <a:gd name="T28" fmla="*/ 25 w 65"/>
                <a:gd name="T29" fmla="*/ 75 h 140"/>
                <a:gd name="T30" fmla="*/ 25 w 65"/>
                <a:gd name="T31" fmla="*/ 75 h 140"/>
                <a:gd name="T32" fmla="*/ 10 w 65"/>
                <a:gd name="T33" fmla="*/ 40 h 140"/>
                <a:gd name="T34" fmla="*/ 0 w 65"/>
                <a:gd name="T35" fmla="*/ 0 h 140"/>
                <a:gd name="T36" fmla="*/ 0 w 65"/>
                <a:gd name="T37" fmla="*/ 0 h 140"/>
                <a:gd name="T38" fmla="*/ 0 w 65"/>
                <a:gd name="T39" fmla="*/ 0 h 140"/>
                <a:gd name="T40" fmla="*/ 0 w 65"/>
                <a:gd name="T41" fmla="*/ 0 h 140"/>
                <a:gd name="T42" fmla="*/ 0 w 65"/>
                <a:gd name="T4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4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35" y="115"/>
                  </a:lnTo>
                  <a:lnTo>
                    <a:pt x="50" y="13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45" y="10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10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704353" y="376241"/>
            <a:ext cx="353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1훈골목대장 R" pitchFamily="18" charset="-127"/>
                <a:ea typeface="1훈골목대장 R" pitchFamily="18" charset="-127"/>
              </a:rPr>
              <a:t>자유학기제</a:t>
            </a:r>
            <a:r>
              <a:rPr lang="ko-KR" altLang="en-US" sz="2800" dirty="0" smtClean="0">
                <a:latin typeface="1훈골목대장 R" pitchFamily="18" charset="-127"/>
                <a:ea typeface="1훈골목대장 R" pitchFamily="18" charset="-127"/>
              </a:rPr>
              <a:t> 운영계획</a:t>
            </a:r>
            <a:endParaRPr lang="ko-KR" altLang="en-US" sz="2800" dirty="0">
              <a:latin typeface="1훈골목대장 R" pitchFamily="18" charset="-127"/>
              <a:ea typeface="1훈골목대장 R" pitchFamily="18" charset="-127"/>
            </a:endParaRPr>
          </a:p>
        </p:txBody>
      </p:sp>
      <p:sp>
        <p:nvSpPr>
          <p:cNvPr id="63" name="Freeform 37"/>
          <p:cNvSpPr>
            <a:spLocks/>
          </p:cNvSpPr>
          <p:nvPr/>
        </p:nvSpPr>
        <p:spPr bwMode="auto">
          <a:xfrm rot="460187">
            <a:off x="229894" y="309622"/>
            <a:ext cx="514102" cy="545306"/>
          </a:xfrm>
          <a:custGeom>
            <a:avLst/>
            <a:gdLst>
              <a:gd name="T0" fmla="*/ 105 w 346"/>
              <a:gd name="T1" fmla="*/ 306 h 367"/>
              <a:gd name="T2" fmla="*/ 105 w 346"/>
              <a:gd name="T3" fmla="*/ 306 h 367"/>
              <a:gd name="T4" fmla="*/ 105 w 346"/>
              <a:gd name="T5" fmla="*/ 321 h 367"/>
              <a:gd name="T6" fmla="*/ 110 w 346"/>
              <a:gd name="T7" fmla="*/ 331 h 367"/>
              <a:gd name="T8" fmla="*/ 115 w 346"/>
              <a:gd name="T9" fmla="*/ 346 h 367"/>
              <a:gd name="T10" fmla="*/ 125 w 346"/>
              <a:gd name="T11" fmla="*/ 357 h 367"/>
              <a:gd name="T12" fmla="*/ 145 w 346"/>
              <a:gd name="T13" fmla="*/ 367 h 367"/>
              <a:gd name="T14" fmla="*/ 165 w 346"/>
              <a:gd name="T15" fmla="*/ 367 h 367"/>
              <a:gd name="T16" fmla="*/ 195 w 346"/>
              <a:gd name="T17" fmla="*/ 362 h 367"/>
              <a:gd name="T18" fmla="*/ 195 w 346"/>
              <a:gd name="T19" fmla="*/ 362 h 367"/>
              <a:gd name="T20" fmla="*/ 210 w 346"/>
              <a:gd name="T21" fmla="*/ 351 h 367"/>
              <a:gd name="T22" fmla="*/ 220 w 346"/>
              <a:gd name="T23" fmla="*/ 341 h 367"/>
              <a:gd name="T24" fmla="*/ 230 w 346"/>
              <a:gd name="T25" fmla="*/ 326 h 367"/>
              <a:gd name="T26" fmla="*/ 241 w 346"/>
              <a:gd name="T27" fmla="*/ 306 h 367"/>
              <a:gd name="T28" fmla="*/ 256 w 346"/>
              <a:gd name="T29" fmla="*/ 266 h 367"/>
              <a:gd name="T30" fmla="*/ 266 w 346"/>
              <a:gd name="T31" fmla="*/ 211 h 367"/>
              <a:gd name="T32" fmla="*/ 276 w 346"/>
              <a:gd name="T33" fmla="*/ 156 h 367"/>
              <a:gd name="T34" fmla="*/ 291 w 346"/>
              <a:gd name="T35" fmla="*/ 101 h 367"/>
              <a:gd name="T36" fmla="*/ 316 w 346"/>
              <a:gd name="T37" fmla="*/ 45 h 367"/>
              <a:gd name="T38" fmla="*/ 326 w 346"/>
              <a:gd name="T39" fmla="*/ 25 h 367"/>
              <a:gd name="T40" fmla="*/ 346 w 346"/>
              <a:gd name="T41" fmla="*/ 0 h 367"/>
              <a:gd name="T42" fmla="*/ 346 w 346"/>
              <a:gd name="T43" fmla="*/ 0 h 367"/>
              <a:gd name="T44" fmla="*/ 316 w 346"/>
              <a:gd name="T45" fmla="*/ 5 h 367"/>
              <a:gd name="T46" fmla="*/ 246 w 346"/>
              <a:gd name="T47" fmla="*/ 25 h 367"/>
              <a:gd name="T48" fmla="*/ 200 w 346"/>
              <a:gd name="T49" fmla="*/ 40 h 367"/>
              <a:gd name="T50" fmla="*/ 150 w 346"/>
              <a:gd name="T51" fmla="*/ 66 h 367"/>
              <a:gd name="T52" fmla="*/ 105 w 346"/>
              <a:gd name="T53" fmla="*/ 91 h 367"/>
              <a:gd name="T54" fmla="*/ 60 w 346"/>
              <a:gd name="T55" fmla="*/ 126 h 367"/>
              <a:gd name="T56" fmla="*/ 60 w 346"/>
              <a:gd name="T57" fmla="*/ 126 h 367"/>
              <a:gd name="T58" fmla="*/ 25 w 346"/>
              <a:gd name="T59" fmla="*/ 161 h 367"/>
              <a:gd name="T60" fmla="*/ 5 w 346"/>
              <a:gd name="T61" fmla="*/ 196 h 367"/>
              <a:gd name="T62" fmla="*/ 0 w 346"/>
              <a:gd name="T63" fmla="*/ 231 h 367"/>
              <a:gd name="T64" fmla="*/ 5 w 346"/>
              <a:gd name="T65" fmla="*/ 261 h 367"/>
              <a:gd name="T66" fmla="*/ 15 w 346"/>
              <a:gd name="T67" fmla="*/ 281 h 367"/>
              <a:gd name="T68" fmla="*/ 40 w 346"/>
              <a:gd name="T69" fmla="*/ 301 h 367"/>
              <a:gd name="T70" fmla="*/ 70 w 346"/>
              <a:gd name="T71" fmla="*/ 306 h 367"/>
              <a:gd name="T72" fmla="*/ 105 w 346"/>
              <a:gd name="T73" fmla="*/ 306 h 367"/>
              <a:gd name="T74" fmla="*/ 105 w 346"/>
              <a:gd name="T75" fmla="*/ 30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6" h="367">
                <a:moveTo>
                  <a:pt x="105" y="306"/>
                </a:moveTo>
                <a:lnTo>
                  <a:pt x="105" y="306"/>
                </a:lnTo>
                <a:lnTo>
                  <a:pt x="105" y="321"/>
                </a:lnTo>
                <a:lnTo>
                  <a:pt x="110" y="331"/>
                </a:lnTo>
                <a:lnTo>
                  <a:pt x="115" y="346"/>
                </a:lnTo>
                <a:lnTo>
                  <a:pt x="125" y="357"/>
                </a:lnTo>
                <a:lnTo>
                  <a:pt x="145" y="367"/>
                </a:lnTo>
                <a:lnTo>
                  <a:pt x="165" y="367"/>
                </a:lnTo>
                <a:lnTo>
                  <a:pt x="195" y="362"/>
                </a:lnTo>
                <a:lnTo>
                  <a:pt x="195" y="362"/>
                </a:lnTo>
                <a:lnTo>
                  <a:pt x="210" y="351"/>
                </a:lnTo>
                <a:lnTo>
                  <a:pt x="220" y="341"/>
                </a:lnTo>
                <a:lnTo>
                  <a:pt x="230" y="326"/>
                </a:lnTo>
                <a:lnTo>
                  <a:pt x="241" y="306"/>
                </a:lnTo>
                <a:lnTo>
                  <a:pt x="256" y="266"/>
                </a:lnTo>
                <a:lnTo>
                  <a:pt x="266" y="211"/>
                </a:lnTo>
                <a:lnTo>
                  <a:pt x="276" y="156"/>
                </a:lnTo>
                <a:lnTo>
                  <a:pt x="291" y="101"/>
                </a:lnTo>
                <a:lnTo>
                  <a:pt x="316" y="45"/>
                </a:lnTo>
                <a:lnTo>
                  <a:pt x="326" y="25"/>
                </a:lnTo>
                <a:lnTo>
                  <a:pt x="346" y="0"/>
                </a:lnTo>
                <a:lnTo>
                  <a:pt x="346" y="0"/>
                </a:lnTo>
                <a:lnTo>
                  <a:pt x="316" y="5"/>
                </a:lnTo>
                <a:lnTo>
                  <a:pt x="246" y="25"/>
                </a:lnTo>
                <a:lnTo>
                  <a:pt x="200" y="40"/>
                </a:lnTo>
                <a:lnTo>
                  <a:pt x="150" y="66"/>
                </a:lnTo>
                <a:lnTo>
                  <a:pt x="105" y="91"/>
                </a:lnTo>
                <a:lnTo>
                  <a:pt x="60" y="126"/>
                </a:lnTo>
                <a:lnTo>
                  <a:pt x="60" y="126"/>
                </a:lnTo>
                <a:lnTo>
                  <a:pt x="25" y="161"/>
                </a:lnTo>
                <a:lnTo>
                  <a:pt x="5" y="196"/>
                </a:lnTo>
                <a:lnTo>
                  <a:pt x="0" y="231"/>
                </a:lnTo>
                <a:lnTo>
                  <a:pt x="5" y="261"/>
                </a:lnTo>
                <a:lnTo>
                  <a:pt x="15" y="281"/>
                </a:lnTo>
                <a:lnTo>
                  <a:pt x="40" y="301"/>
                </a:lnTo>
                <a:lnTo>
                  <a:pt x="70" y="306"/>
                </a:lnTo>
                <a:lnTo>
                  <a:pt x="105" y="306"/>
                </a:lnTo>
                <a:lnTo>
                  <a:pt x="105" y="306"/>
                </a:lnTo>
                <a:close/>
              </a:path>
            </a:pathLst>
          </a:custGeom>
          <a:solidFill>
            <a:srgbClr val="A2C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" name="Rectangle 173"/>
          <p:cNvSpPr>
            <a:spLocks noChangeArrowheads="1"/>
          </p:cNvSpPr>
          <p:nvPr/>
        </p:nvSpPr>
        <p:spPr bwMode="auto">
          <a:xfrm>
            <a:off x="3761684" y="3368072"/>
            <a:ext cx="2218556" cy="393954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857250" eaLnBrk="0" latinLnBrk="0" hangingPunct="0">
              <a:lnSpc>
                <a:spcPct val="80000"/>
              </a:lnSpc>
            </a:pPr>
            <a:r>
              <a:rPr kumimoji="0" lang="en-US" altLang="ko-KR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1</a:t>
            </a:r>
            <a:r>
              <a:rPr kumimoji="0" lang="ko-KR" altLang="en-US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학년 </a:t>
            </a:r>
            <a:r>
              <a:rPr kumimoji="0" lang="en-US" altLang="ko-KR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2</a:t>
            </a:r>
            <a:r>
              <a:rPr kumimoji="0" lang="ko-KR" altLang="en-US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학기</a:t>
            </a:r>
            <a:endParaRPr kumimoji="0" lang="ko-KR" altLang="en-US" sz="3200" dirty="0">
              <a:solidFill>
                <a:srgbClr val="00B05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62" name="Group 179"/>
          <p:cNvGrpSpPr>
            <a:grpSpLocks/>
          </p:cNvGrpSpPr>
          <p:nvPr/>
        </p:nvGrpSpPr>
        <p:grpSpPr bwMode="auto">
          <a:xfrm>
            <a:off x="779280" y="1990278"/>
            <a:ext cx="2519363" cy="539750"/>
            <a:chOff x="893" y="2804"/>
            <a:chExt cx="1184" cy="395"/>
          </a:xfrm>
        </p:grpSpPr>
        <p:sp>
          <p:nvSpPr>
            <p:cNvPr id="65" name="AutoShape 180"/>
            <p:cNvSpPr>
              <a:spLocks noChangeArrowheads="1"/>
            </p:cNvSpPr>
            <p:nvPr/>
          </p:nvSpPr>
          <p:spPr bwMode="auto">
            <a:xfrm>
              <a:off x="893" y="2804"/>
              <a:ext cx="1184" cy="39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6" name="AutoShape 181"/>
            <p:cNvSpPr>
              <a:spLocks noChangeArrowheads="1"/>
            </p:cNvSpPr>
            <p:nvPr/>
          </p:nvSpPr>
          <p:spPr bwMode="auto">
            <a:xfrm>
              <a:off x="1002" y="2946"/>
              <a:ext cx="967" cy="2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63529"/>
                    <a:invGamma/>
                    <a:alpha val="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서울도시" pitchFamily="18" charset="-127"/>
                <a:ea typeface="서울도시" pitchFamily="18" charset="-127"/>
              </a:endParaRPr>
            </a:p>
          </p:txBody>
        </p:sp>
        <p:sp>
          <p:nvSpPr>
            <p:cNvPr id="67" name="AutoShape 182"/>
            <p:cNvSpPr>
              <a:spLocks noChangeArrowheads="1"/>
            </p:cNvSpPr>
            <p:nvPr/>
          </p:nvSpPr>
          <p:spPr bwMode="auto">
            <a:xfrm>
              <a:off x="933" y="2876"/>
              <a:ext cx="1104" cy="268"/>
            </a:xfrm>
            <a:prstGeom prst="roundRect">
              <a:avLst>
                <a:gd name="adj" fmla="val 50000"/>
              </a:avLst>
            </a:prstGeom>
            <a:solidFill>
              <a:srgbClr val="FF66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8" name="AutoShape 183"/>
            <p:cNvSpPr>
              <a:spLocks noChangeArrowheads="1"/>
            </p:cNvSpPr>
            <p:nvPr/>
          </p:nvSpPr>
          <p:spPr bwMode="auto">
            <a:xfrm>
              <a:off x="1066" y="2840"/>
              <a:ext cx="839" cy="14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서울도시" pitchFamily="18" charset="-127"/>
                <a:ea typeface="서울도시" pitchFamily="18" charset="-127"/>
              </a:endParaRPr>
            </a:p>
          </p:txBody>
        </p:sp>
      </p:grpSp>
      <p:grpSp>
        <p:nvGrpSpPr>
          <p:cNvPr id="69" name="Group 185"/>
          <p:cNvGrpSpPr>
            <a:grpSpLocks/>
          </p:cNvGrpSpPr>
          <p:nvPr/>
        </p:nvGrpSpPr>
        <p:grpSpPr bwMode="auto">
          <a:xfrm>
            <a:off x="787433" y="3232528"/>
            <a:ext cx="2519362" cy="539750"/>
            <a:chOff x="844" y="3449"/>
            <a:chExt cx="1184" cy="395"/>
          </a:xfrm>
        </p:grpSpPr>
        <p:sp>
          <p:nvSpPr>
            <p:cNvPr id="70" name="AutoShape 186"/>
            <p:cNvSpPr>
              <a:spLocks noChangeArrowheads="1"/>
            </p:cNvSpPr>
            <p:nvPr/>
          </p:nvSpPr>
          <p:spPr bwMode="auto">
            <a:xfrm>
              <a:off x="844" y="3449"/>
              <a:ext cx="1184" cy="39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1" name="AutoShape 187"/>
            <p:cNvSpPr>
              <a:spLocks noChangeArrowheads="1"/>
            </p:cNvSpPr>
            <p:nvPr/>
          </p:nvSpPr>
          <p:spPr bwMode="auto">
            <a:xfrm>
              <a:off x="953" y="3591"/>
              <a:ext cx="967" cy="2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63529"/>
                    <a:invGamma/>
                    <a:alpha val="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서울도시" pitchFamily="18" charset="-127"/>
                <a:ea typeface="서울도시" pitchFamily="18" charset="-127"/>
              </a:endParaRPr>
            </a:p>
          </p:txBody>
        </p:sp>
        <p:sp>
          <p:nvSpPr>
            <p:cNvPr id="72" name="AutoShape 188"/>
            <p:cNvSpPr>
              <a:spLocks noChangeArrowheads="1"/>
            </p:cNvSpPr>
            <p:nvPr/>
          </p:nvSpPr>
          <p:spPr bwMode="auto">
            <a:xfrm>
              <a:off x="884" y="3521"/>
              <a:ext cx="1104" cy="268"/>
            </a:xfrm>
            <a:prstGeom prst="roundRect">
              <a:avLst>
                <a:gd name="adj" fmla="val 50000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3" name="AutoShape 189"/>
            <p:cNvSpPr>
              <a:spLocks noChangeArrowheads="1"/>
            </p:cNvSpPr>
            <p:nvPr/>
          </p:nvSpPr>
          <p:spPr bwMode="auto">
            <a:xfrm>
              <a:off x="1017" y="3485"/>
              <a:ext cx="839" cy="14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서울도시" pitchFamily="18" charset="-127"/>
                <a:ea typeface="서울도시" pitchFamily="18" charset="-127"/>
              </a:endParaRPr>
            </a:p>
          </p:txBody>
        </p:sp>
      </p:grpSp>
      <p:grpSp>
        <p:nvGrpSpPr>
          <p:cNvPr id="74" name="Group 190"/>
          <p:cNvGrpSpPr>
            <a:grpSpLocks/>
          </p:cNvGrpSpPr>
          <p:nvPr/>
        </p:nvGrpSpPr>
        <p:grpSpPr bwMode="auto">
          <a:xfrm>
            <a:off x="839434" y="4507523"/>
            <a:ext cx="2519362" cy="539750"/>
            <a:chOff x="3152" y="1537"/>
            <a:chExt cx="1184" cy="395"/>
          </a:xfrm>
        </p:grpSpPr>
        <p:sp>
          <p:nvSpPr>
            <p:cNvPr id="75" name="AutoShape 191"/>
            <p:cNvSpPr>
              <a:spLocks noChangeArrowheads="1"/>
            </p:cNvSpPr>
            <p:nvPr/>
          </p:nvSpPr>
          <p:spPr bwMode="auto">
            <a:xfrm>
              <a:off x="3152" y="1537"/>
              <a:ext cx="1184" cy="39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6" name="AutoShape 192"/>
            <p:cNvSpPr>
              <a:spLocks noChangeArrowheads="1"/>
            </p:cNvSpPr>
            <p:nvPr/>
          </p:nvSpPr>
          <p:spPr bwMode="auto">
            <a:xfrm>
              <a:off x="3261" y="1679"/>
              <a:ext cx="967" cy="2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63529"/>
                    <a:invGamma/>
                    <a:alpha val="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서울도시" pitchFamily="18" charset="-127"/>
                <a:ea typeface="서울도시" pitchFamily="18" charset="-127"/>
              </a:endParaRPr>
            </a:p>
          </p:txBody>
        </p:sp>
        <p:sp>
          <p:nvSpPr>
            <p:cNvPr id="77" name="AutoShape 193"/>
            <p:cNvSpPr>
              <a:spLocks noChangeArrowheads="1"/>
            </p:cNvSpPr>
            <p:nvPr/>
          </p:nvSpPr>
          <p:spPr bwMode="auto">
            <a:xfrm>
              <a:off x="3192" y="1609"/>
              <a:ext cx="1104" cy="268"/>
            </a:xfrm>
            <a:prstGeom prst="roundRect">
              <a:avLst>
                <a:gd name="adj" fmla="val 50000"/>
              </a:avLst>
            </a:pr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8" name="AutoShape 194"/>
            <p:cNvSpPr>
              <a:spLocks noChangeArrowheads="1"/>
            </p:cNvSpPr>
            <p:nvPr/>
          </p:nvSpPr>
          <p:spPr bwMode="auto">
            <a:xfrm>
              <a:off x="3325" y="1573"/>
              <a:ext cx="839" cy="14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서울도시" pitchFamily="18" charset="-127"/>
                <a:ea typeface="서울도시" pitchFamily="18" charset="-127"/>
              </a:endParaRPr>
            </a:p>
          </p:txBody>
        </p:sp>
      </p:grpSp>
      <p:sp>
        <p:nvSpPr>
          <p:cNvPr id="79" name="Rectangle 166"/>
          <p:cNvSpPr>
            <a:spLocks noChangeArrowheads="1"/>
          </p:cNvSpPr>
          <p:nvPr/>
        </p:nvSpPr>
        <p:spPr bwMode="auto">
          <a:xfrm>
            <a:off x="3622894" y="2096846"/>
            <a:ext cx="1237138" cy="393954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857250" eaLnBrk="0" latinLnBrk="0" hangingPunct="0">
              <a:lnSpc>
                <a:spcPct val="80000"/>
              </a:lnSpc>
            </a:pPr>
            <a:r>
              <a:rPr kumimoji="0" lang="en-US" altLang="ko-KR" sz="2400" dirty="0" smtClean="0">
                <a:solidFill>
                  <a:srgbClr val="E51B93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0" lang="en-US" altLang="ko-KR" sz="3200" dirty="0" smtClean="0">
                <a:solidFill>
                  <a:srgbClr val="E51B93"/>
                </a:solidFill>
                <a:latin typeface="휴먼엑스포" pitchFamily="18" charset="-127"/>
                <a:ea typeface="휴먼엑스포" pitchFamily="18" charset="-127"/>
              </a:rPr>
              <a:t>1</a:t>
            </a:r>
            <a:r>
              <a:rPr kumimoji="0" lang="ko-KR" altLang="en-US" sz="3200" dirty="0" smtClean="0">
                <a:solidFill>
                  <a:srgbClr val="E51B93"/>
                </a:solidFill>
                <a:latin typeface="휴먼엑스포" pitchFamily="18" charset="-127"/>
                <a:ea typeface="휴먼엑스포" pitchFamily="18" charset="-127"/>
              </a:rPr>
              <a:t>학년</a:t>
            </a:r>
            <a:endParaRPr kumimoji="0" lang="ko-KR" altLang="en-US" sz="3200" dirty="0">
              <a:solidFill>
                <a:srgbClr val="E51B93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80" name="Rectangle 167"/>
          <p:cNvSpPr>
            <a:spLocks noChangeArrowheads="1"/>
          </p:cNvSpPr>
          <p:nvPr/>
        </p:nvSpPr>
        <p:spPr bwMode="auto">
          <a:xfrm>
            <a:off x="3779484" y="4467363"/>
            <a:ext cx="5094646" cy="1034129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857250" eaLnBrk="0" latinLnBrk="0" hangingPunct="0">
              <a:lnSpc>
                <a:spcPct val="80000"/>
              </a:lnSpc>
            </a:pPr>
            <a:r>
              <a:rPr lang="ko-KR" altLang="en-US" sz="2800" dirty="0" smtClean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꿈꾸는 나</a:t>
            </a:r>
            <a:endParaRPr lang="en-US" altLang="ko-KR" sz="2800" dirty="0" smtClean="0">
              <a:solidFill>
                <a:srgbClr val="0066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defTabSz="857250" eaLnBrk="0" latinLnBrk="0" hangingPunct="0">
              <a:lnSpc>
                <a:spcPct val="80000"/>
              </a:lnSpc>
            </a:pPr>
            <a:r>
              <a:rPr lang="en-US" altLang="ko-KR" sz="2800" dirty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800" dirty="0" smtClean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        </a:t>
            </a:r>
            <a:r>
              <a:rPr lang="ko-KR" altLang="en-US" sz="2800" dirty="0" smtClean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나누는 우리</a:t>
            </a:r>
            <a:endParaRPr lang="en-US" altLang="ko-KR" sz="2800" dirty="0" smtClean="0">
              <a:solidFill>
                <a:srgbClr val="0066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defTabSz="857250" eaLnBrk="0" latinLnBrk="0" hangingPunct="0">
              <a:lnSpc>
                <a:spcPct val="80000"/>
              </a:lnSpc>
            </a:pPr>
            <a:r>
              <a:rPr lang="en-US" altLang="ko-KR" sz="2800" dirty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800" dirty="0" smtClean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                 </a:t>
            </a:r>
            <a:r>
              <a:rPr lang="ko-KR" altLang="en-US" sz="2800" dirty="0" smtClean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행복한 학교</a:t>
            </a:r>
            <a:endParaRPr lang="ko-KR" altLang="en-US" sz="2800" dirty="0">
              <a:solidFill>
                <a:srgbClr val="0066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81" name="Rectangle 195"/>
          <p:cNvSpPr>
            <a:spLocks noChangeArrowheads="1"/>
          </p:cNvSpPr>
          <p:nvPr/>
        </p:nvSpPr>
        <p:spPr bwMode="auto">
          <a:xfrm>
            <a:off x="1249745" y="3343184"/>
            <a:ext cx="1580561" cy="35740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defTabSz="85725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운영 학기</a:t>
            </a:r>
            <a:endParaRPr kumimoji="0" lang="ko-KR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82" name="Rectangle 196"/>
          <p:cNvSpPr>
            <a:spLocks noChangeArrowheads="1"/>
          </p:cNvSpPr>
          <p:nvPr/>
        </p:nvSpPr>
        <p:spPr bwMode="auto">
          <a:xfrm>
            <a:off x="1668971" y="4605908"/>
            <a:ext cx="862416" cy="35740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defTabSz="85725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주 제</a:t>
            </a:r>
            <a:endParaRPr kumimoji="0" lang="ko-KR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83" name="Rectangle 184"/>
          <p:cNvSpPr>
            <a:spLocks noChangeArrowheads="1"/>
          </p:cNvSpPr>
          <p:nvPr/>
        </p:nvSpPr>
        <p:spPr bwMode="auto">
          <a:xfrm>
            <a:off x="1249745" y="2134362"/>
            <a:ext cx="1580561" cy="35740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defTabSz="85725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대상 학년</a:t>
            </a:r>
            <a:endParaRPr kumimoji="0" lang="ko-KR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23071" y="1099265"/>
            <a:ext cx="7070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ko-KR" altLang="en-US" sz="3600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자유학기제</a:t>
            </a:r>
            <a:r>
              <a:rPr lang="ko-KR" altLang="en-US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 실시 사항</a:t>
            </a:r>
            <a:endParaRPr lang="ko-KR" altLang="en-US" sz="3600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양재튼튼체B" pitchFamily="18" charset="-127"/>
              <a:ea typeface="양재튼튼체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25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그룹 94"/>
          <p:cNvGrpSpPr/>
          <p:nvPr/>
        </p:nvGrpSpPr>
        <p:grpSpPr>
          <a:xfrm>
            <a:off x="0" y="-465"/>
            <a:ext cx="9144001" cy="1112840"/>
            <a:chOff x="0" y="-465"/>
            <a:chExt cx="9144001" cy="1112840"/>
          </a:xfrm>
        </p:grpSpPr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sp>
        <p:nvSpPr>
          <p:cNvPr id="63" name="Freeform 37"/>
          <p:cNvSpPr>
            <a:spLocks/>
          </p:cNvSpPr>
          <p:nvPr/>
        </p:nvSpPr>
        <p:spPr bwMode="auto">
          <a:xfrm rot="460187">
            <a:off x="229894" y="309622"/>
            <a:ext cx="514102" cy="545306"/>
          </a:xfrm>
          <a:custGeom>
            <a:avLst/>
            <a:gdLst>
              <a:gd name="T0" fmla="*/ 105 w 346"/>
              <a:gd name="T1" fmla="*/ 306 h 367"/>
              <a:gd name="T2" fmla="*/ 105 w 346"/>
              <a:gd name="T3" fmla="*/ 306 h 367"/>
              <a:gd name="T4" fmla="*/ 105 w 346"/>
              <a:gd name="T5" fmla="*/ 321 h 367"/>
              <a:gd name="T6" fmla="*/ 110 w 346"/>
              <a:gd name="T7" fmla="*/ 331 h 367"/>
              <a:gd name="T8" fmla="*/ 115 w 346"/>
              <a:gd name="T9" fmla="*/ 346 h 367"/>
              <a:gd name="T10" fmla="*/ 125 w 346"/>
              <a:gd name="T11" fmla="*/ 357 h 367"/>
              <a:gd name="T12" fmla="*/ 145 w 346"/>
              <a:gd name="T13" fmla="*/ 367 h 367"/>
              <a:gd name="T14" fmla="*/ 165 w 346"/>
              <a:gd name="T15" fmla="*/ 367 h 367"/>
              <a:gd name="T16" fmla="*/ 195 w 346"/>
              <a:gd name="T17" fmla="*/ 362 h 367"/>
              <a:gd name="T18" fmla="*/ 195 w 346"/>
              <a:gd name="T19" fmla="*/ 362 h 367"/>
              <a:gd name="T20" fmla="*/ 210 w 346"/>
              <a:gd name="T21" fmla="*/ 351 h 367"/>
              <a:gd name="T22" fmla="*/ 220 w 346"/>
              <a:gd name="T23" fmla="*/ 341 h 367"/>
              <a:gd name="T24" fmla="*/ 230 w 346"/>
              <a:gd name="T25" fmla="*/ 326 h 367"/>
              <a:gd name="T26" fmla="*/ 241 w 346"/>
              <a:gd name="T27" fmla="*/ 306 h 367"/>
              <a:gd name="T28" fmla="*/ 256 w 346"/>
              <a:gd name="T29" fmla="*/ 266 h 367"/>
              <a:gd name="T30" fmla="*/ 266 w 346"/>
              <a:gd name="T31" fmla="*/ 211 h 367"/>
              <a:gd name="T32" fmla="*/ 276 w 346"/>
              <a:gd name="T33" fmla="*/ 156 h 367"/>
              <a:gd name="T34" fmla="*/ 291 w 346"/>
              <a:gd name="T35" fmla="*/ 101 h 367"/>
              <a:gd name="T36" fmla="*/ 316 w 346"/>
              <a:gd name="T37" fmla="*/ 45 h 367"/>
              <a:gd name="T38" fmla="*/ 326 w 346"/>
              <a:gd name="T39" fmla="*/ 25 h 367"/>
              <a:gd name="T40" fmla="*/ 346 w 346"/>
              <a:gd name="T41" fmla="*/ 0 h 367"/>
              <a:gd name="T42" fmla="*/ 346 w 346"/>
              <a:gd name="T43" fmla="*/ 0 h 367"/>
              <a:gd name="T44" fmla="*/ 316 w 346"/>
              <a:gd name="T45" fmla="*/ 5 h 367"/>
              <a:gd name="T46" fmla="*/ 246 w 346"/>
              <a:gd name="T47" fmla="*/ 25 h 367"/>
              <a:gd name="T48" fmla="*/ 200 w 346"/>
              <a:gd name="T49" fmla="*/ 40 h 367"/>
              <a:gd name="T50" fmla="*/ 150 w 346"/>
              <a:gd name="T51" fmla="*/ 66 h 367"/>
              <a:gd name="T52" fmla="*/ 105 w 346"/>
              <a:gd name="T53" fmla="*/ 91 h 367"/>
              <a:gd name="T54" fmla="*/ 60 w 346"/>
              <a:gd name="T55" fmla="*/ 126 h 367"/>
              <a:gd name="T56" fmla="*/ 60 w 346"/>
              <a:gd name="T57" fmla="*/ 126 h 367"/>
              <a:gd name="T58" fmla="*/ 25 w 346"/>
              <a:gd name="T59" fmla="*/ 161 h 367"/>
              <a:gd name="T60" fmla="*/ 5 w 346"/>
              <a:gd name="T61" fmla="*/ 196 h 367"/>
              <a:gd name="T62" fmla="*/ 0 w 346"/>
              <a:gd name="T63" fmla="*/ 231 h 367"/>
              <a:gd name="T64" fmla="*/ 5 w 346"/>
              <a:gd name="T65" fmla="*/ 261 h 367"/>
              <a:gd name="T66" fmla="*/ 15 w 346"/>
              <a:gd name="T67" fmla="*/ 281 h 367"/>
              <a:gd name="T68" fmla="*/ 40 w 346"/>
              <a:gd name="T69" fmla="*/ 301 h 367"/>
              <a:gd name="T70" fmla="*/ 70 w 346"/>
              <a:gd name="T71" fmla="*/ 306 h 367"/>
              <a:gd name="T72" fmla="*/ 105 w 346"/>
              <a:gd name="T73" fmla="*/ 306 h 367"/>
              <a:gd name="T74" fmla="*/ 105 w 346"/>
              <a:gd name="T75" fmla="*/ 30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6" h="367">
                <a:moveTo>
                  <a:pt x="105" y="306"/>
                </a:moveTo>
                <a:lnTo>
                  <a:pt x="105" y="306"/>
                </a:lnTo>
                <a:lnTo>
                  <a:pt x="105" y="321"/>
                </a:lnTo>
                <a:lnTo>
                  <a:pt x="110" y="331"/>
                </a:lnTo>
                <a:lnTo>
                  <a:pt x="115" y="346"/>
                </a:lnTo>
                <a:lnTo>
                  <a:pt x="125" y="357"/>
                </a:lnTo>
                <a:lnTo>
                  <a:pt x="145" y="367"/>
                </a:lnTo>
                <a:lnTo>
                  <a:pt x="165" y="367"/>
                </a:lnTo>
                <a:lnTo>
                  <a:pt x="195" y="362"/>
                </a:lnTo>
                <a:lnTo>
                  <a:pt x="195" y="362"/>
                </a:lnTo>
                <a:lnTo>
                  <a:pt x="210" y="351"/>
                </a:lnTo>
                <a:lnTo>
                  <a:pt x="220" y="341"/>
                </a:lnTo>
                <a:lnTo>
                  <a:pt x="230" y="326"/>
                </a:lnTo>
                <a:lnTo>
                  <a:pt x="241" y="306"/>
                </a:lnTo>
                <a:lnTo>
                  <a:pt x="256" y="266"/>
                </a:lnTo>
                <a:lnTo>
                  <a:pt x="266" y="211"/>
                </a:lnTo>
                <a:lnTo>
                  <a:pt x="276" y="156"/>
                </a:lnTo>
                <a:lnTo>
                  <a:pt x="291" y="101"/>
                </a:lnTo>
                <a:lnTo>
                  <a:pt x="316" y="45"/>
                </a:lnTo>
                <a:lnTo>
                  <a:pt x="326" y="25"/>
                </a:lnTo>
                <a:lnTo>
                  <a:pt x="346" y="0"/>
                </a:lnTo>
                <a:lnTo>
                  <a:pt x="346" y="0"/>
                </a:lnTo>
                <a:lnTo>
                  <a:pt x="316" y="5"/>
                </a:lnTo>
                <a:lnTo>
                  <a:pt x="246" y="25"/>
                </a:lnTo>
                <a:lnTo>
                  <a:pt x="200" y="40"/>
                </a:lnTo>
                <a:lnTo>
                  <a:pt x="150" y="66"/>
                </a:lnTo>
                <a:lnTo>
                  <a:pt x="105" y="91"/>
                </a:lnTo>
                <a:lnTo>
                  <a:pt x="60" y="126"/>
                </a:lnTo>
                <a:lnTo>
                  <a:pt x="60" y="126"/>
                </a:lnTo>
                <a:lnTo>
                  <a:pt x="25" y="161"/>
                </a:lnTo>
                <a:lnTo>
                  <a:pt x="5" y="196"/>
                </a:lnTo>
                <a:lnTo>
                  <a:pt x="0" y="231"/>
                </a:lnTo>
                <a:lnTo>
                  <a:pt x="5" y="261"/>
                </a:lnTo>
                <a:lnTo>
                  <a:pt x="15" y="281"/>
                </a:lnTo>
                <a:lnTo>
                  <a:pt x="40" y="301"/>
                </a:lnTo>
                <a:lnTo>
                  <a:pt x="70" y="306"/>
                </a:lnTo>
                <a:lnTo>
                  <a:pt x="105" y="306"/>
                </a:lnTo>
                <a:lnTo>
                  <a:pt x="105" y="306"/>
                </a:lnTo>
                <a:close/>
              </a:path>
            </a:pathLst>
          </a:custGeom>
          <a:solidFill>
            <a:srgbClr val="A2C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64" name="그룹 1063"/>
          <p:cNvGrpSpPr/>
          <p:nvPr/>
        </p:nvGrpSpPr>
        <p:grpSpPr>
          <a:xfrm>
            <a:off x="8016698" y="5282765"/>
            <a:ext cx="1121908" cy="1652406"/>
            <a:chOff x="4716463" y="3295650"/>
            <a:chExt cx="2309812" cy="3402013"/>
          </a:xfrm>
        </p:grpSpPr>
        <p:sp>
          <p:nvSpPr>
            <p:cNvPr id="1028" name="Freeform 11"/>
            <p:cNvSpPr>
              <a:spLocks/>
            </p:cNvSpPr>
            <p:nvPr/>
          </p:nvSpPr>
          <p:spPr bwMode="auto">
            <a:xfrm>
              <a:off x="4740275" y="4633913"/>
              <a:ext cx="1098550" cy="733425"/>
            </a:xfrm>
            <a:custGeom>
              <a:avLst/>
              <a:gdLst>
                <a:gd name="T0" fmla="*/ 582 w 692"/>
                <a:gd name="T1" fmla="*/ 326 h 462"/>
                <a:gd name="T2" fmla="*/ 582 w 692"/>
                <a:gd name="T3" fmla="*/ 326 h 462"/>
                <a:gd name="T4" fmla="*/ 587 w 692"/>
                <a:gd name="T5" fmla="*/ 346 h 462"/>
                <a:gd name="T6" fmla="*/ 592 w 692"/>
                <a:gd name="T7" fmla="*/ 366 h 462"/>
                <a:gd name="T8" fmla="*/ 592 w 692"/>
                <a:gd name="T9" fmla="*/ 386 h 462"/>
                <a:gd name="T10" fmla="*/ 582 w 692"/>
                <a:gd name="T11" fmla="*/ 412 h 462"/>
                <a:gd name="T12" fmla="*/ 562 w 692"/>
                <a:gd name="T13" fmla="*/ 437 h 462"/>
                <a:gd name="T14" fmla="*/ 552 w 692"/>
                <a:gd name="T15" fmla="*/ 447 h 462"/>
                <a:gd name="T16" fmla="*/ 532 w 692"/>
                <a:gd name="T17" fmla="*/ 452 h 462"/>
                <a:gd name="T18" fmla="*/ 512 w 692"/>
                <a:gd name="T19" fmla="*/ 462 h 462"/>
                <a:gd name="T20" fmla="*/ 487 w 692"/>
                <a:gd name="T21" fmla="*/ 462 h 462"/>
                <a:gd name="T22" fmla="*/ 487 w 692"/>
                <a:gd name="T23" fmla="*/ 462 h 462"/>
                <a:gd name="T24" fmla="*/ 456 w 692"/>
                <a:gd name="T25" fmla="*/ 462 h 462"/>
                <a:gd name="T26" fmla="*/ 431 w 692"/>
                <a:gd name="T27" fmla="*/ 452 h 462"/>
                <a:gd name="T28" fmla="*/ 406 w 692"/>
                <a:gd name="T29" fmla="*/ 437 h 462"/>
                <a:gd name="T30" fmla="*/ 381 w 692"/>
                <a:gd name="T31" fmla="*/ 417 h 462"/>
                <a:gd name="T32" fmla="*/ 326 w 692"/>
                <a:gd name="T33" fmla="*/ 361 h 462"/>
                <a:gd name="T34" fmla="*/ 271 w 692"/>
                <a:gd name="T35" fmla="*/ 291 h 462"/>
                <a:gd name="T36" fmla="*/ 216 w 692"/>
                <a:gd name="T37" fmla="*/ 216 h 462"/>
                <a:gd name="T38" fmla="*/ 150 w 692"/>
                <a:gd name="T39" fmla="*/ 141 h 462"/>
                <a:gd name="T40" fmla="*/ 115 w 692"/>
                <a:gd name="T41" fmla="*/ 111 h 462"/>
                <a:gd name="T42" fmla="*/ 80 w 692"/>
                <a:gd name="T43" fmla="*/ 80 h 462"/>
                <a:gd name="T44" fmla="*/ 40 w 692"/>
                <a:gd name="T45" fmla="*/ 50 h 462"/>
                <a:gd name="T46" fmla="*/ 0 w 692"/>
                <a:gd name="T47" fmla="*/ 30 h 462"/>
                <a:gd name="T48" fmla="*/ 0 w 692"/>
                <a:gd name="T49" fmla="*/ 30 h 462"/>
                <a:gd name="T50" fmla="*/ 45 w 692"/>
                <a:gd name="T51" fmla="*/ 20 h 462"/>
                <a:gd name="T52" fmla="*/ 95 w 692"/>
                <a:gd name="T53" fmla="*/ 10 h 462"/>
                <a:gd name="T54" fmla="*/ 166 w 692"/>
                <a:gd name="T55" fmla="*/ 5 h 462"/>
                <a:gd name="T56" fmla="*/ 241 w 692"/>
                <a:gd name="T57" fmla="*/ 0 h 462"/>
                <a:gd name="T58" fmla="*/ 326 w 692"/>
                <a:gd name="T59" fmla="*/ 0 h 462"/>
                <a:gd name="T60" fmla="*/ 416 w 692"/>
                <a:gd name="T61" fmla="*/ 10 h 462"/>
                <a:gd name="T62" fmla="*/ 461 w 692"/>
                <a:gd name="T63" fmla="*/ 20 h 462"/>
                <a:gd name="T64" fmla="*/ 507 w 692"/>
                <a:gd name="T65" fmla="*/ 30 h 462"/>
                <a:gd name="T66" fmla="*/ 507 w 692"/>
                <a:gd name="T67" fmla="*/ 30 h 462"/>
                <a:gd name="T68" fmla="*/ 552 w 692"/>
                <a:gd name="T69" fmla="*/ 45 h 462"/>
                <a:gd name="T70" fmla="*/ 587 w 692"/>
                <a:gd name="T71" fmla="*/ 60 h 462"/>
                <a:gd name="T72" fmla="*/ 617 w 692"/>
                <a:gd name="T73" fmla="*/ 80 h 462"/>
                <a:gd name="T74" fmla="*/ 642 w 692"/>
                <a:gd name="T75" fmla="*/ 100 h 462"/>
                <a:gd name="T76" fmla="*/ 662 w 692"/>
                <a:gd name="T77" fmla="*/ 121 h 462"/>
                <a:gd name="T78" fmla="*/ 677 w 692"/>
                <a:gd name="T79" fmla="*/ 146 h 462"/>
                <a:gd name="T80" fmla="*/ 687 w 692"/>
                <a:gd name="T81" fmla="*/ 171 h 462"/>
                <a:gd name="T82" fmla="*/ 692 w 692"/>
                <a:gd name="T83" fmla="*/ 191 h 462"/>
                <a:gd name="T84" fmla="*/ 692 w 692"/>
                <a:gd name="T85" fmla="*/ 216 h 462"/>
                <a:gd name="T86" fmla="*/ 687 w 692"/>
                <a:gd name="T87" fmla="*/ 236 h 462"/>
                <a:gd name="T88" fmla="*/ 682 w 692"/>
                <a:gd name="T89" fmla="*/ 256 h 462"/>
                <a:gd name="T90" fmla="*/ 667 w 692"/>
                <a:gd name="T91" fmla="*/ 276 h 462"/>
                <a:gd name="T92" fmla="*/ 652 w 692"/>
                <a:gd name="T93" fmla="*/ 291 h 462"/>
                <a:gd name="T94" fmla="*/ 632 w 692"/>
                <a:gd name="T95" fmla="*/ 306 h 462"/>
                <a:gd name="T96" fmla="*/ 607 w 692"/>
                <a:gd name="T97" fmla="*/ 316 h 462"/>
                <a:gd name="T98" fmla="*/ 582 w 692"/>
                <a:gd name="T99" fmla="*/ 326 h 462"/>
                <a:gd name="T100" fmla="*/ 582 w 692"/>
                <a:gd name="T101" fmla="*/ 32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2" h="462">
                  <a:moveTo>
                    <a:pt x="582" y="326"/>
                  </a:moveTo>
                  <a:lnTo>
                    <a:pt x="582" y="326"/>
                  </a:lnTo>
                  <a:lnTo>
                    <a:pt x="587" y="346"/>
                  </a:lnTo>
                  <a:lnTo>
                    <a:pt x="592" y="366"/>
                  </a:lnTo>
                  <a:lnTo>
                    <a:pt x="592" y="386"/>
                  </a:lnTo>
                  <a:lnTo>
                    <a:pt x="582" y="412"/>
                  </a:lnTo>
                  <a:lnTo>
                    <a:pt x="562" y="437"/>
                  </a:lnTo>
                  <a:lnTo>
                    <a:pt x="552" y="447"/>
                  </a:lnTo>
                  <a:lnTo>
                    <a:pt x="532" y="452"/>
                  </a:lnTo>
                  <a:lnTo>
                    <a:pt x="512" y="462"/>
                  </a:lnTo>
                  <a:lnTo>
                    <a:pt x="487" y="462"/>
                  </a:lnTo>
                  <a:lnTo>
                    <a:pt x="487" y="462"/>
                  </a:lnTo>
                  <a:lnTo>
                    <a:pt x="456" y="462"/>
                  </a:lnTo>
                  <a:lnTo>
                    <a:pt x="431" y="452"/>
                  </a:lnTo>
                  <a:lnTo>
                    <a:pt x="406" y="437"/>
                  </a:lnTo>
                  <a:lnTo>
                    <a:pt x="381" y="417"/>
                  </a:lnTo>
                  <a:lnTo>
                    <a:pt x="326" y="361"/>
                  </a:lnTo>
                  <a:lnTo>
                    <a:pt x="271" y="291"/>
                  </a:lnTo>
                  <a:lnTo>
                    <a:pt x="216" y="216"/>
                  </a:lnTo>
                  <a:lnTo>
                    <a:pt x="150" y="141"/>
                  </a:lnTo>
                  <a:lnTo>
                    <a:pt x="115" y="111"/>
                  </a:lnTo>
                  <a:lnTo>
                    <a:pt x="80" y="80"/>
                  </a:lnTo>
                  <a:lnTo>
                    <a:pt x="40" y="5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5" y="20"/>
                  </a:lnTo>
                  <a:lnTo>
                    <a:pt x="95" y="10"/>
                  </a:lnTo>
                  <a:lnTo>
                    <a:pt x="166" y="5"/>
                  </a:lnTo>
                  <a:lnTo>
                    <a:pt x="241" y="0"/>
                  </a:lnTo>
                  <a:lnTo>
                    <a:pt x="326" y="0"/>
                  </a:lnTo>
                  <a:lnTo>
                    <a:pt x="416" y="10"/>
                  </a:lnTo>
                  <a:lnTo>
                    <a:pt x="461" y="20"/>
                  </a:lnTo>
                  <a:lnTo>
                    <a:pt x="507" y="30"/>
                  </a:lnTo>
                  <a:lnTo>
                    <a:pt x="507" y="30"/>
                  </a:lnTo>
                  <a:lnTo>
                    <a:pt x="552" y="45"/>
                  </a:lnTo>
                  <a:lnTo>
                    <a:pt x="587" y="60"/>
                  </a:lnTo>
                  <a:lnTo>
                    <a:pt x="617" y="80"/>
                  </a:lnTo>
                  <a:lnTo>
                    <a:pt x="642" y="100"/>
                  </a:lnTo>
                  <a:lnTo>
                    <a:pt x="662" y="121"/>
                  </a:lnTo>
                  <a:lnTo>
                    <a:pt x="677" y="146"/>
                  </a:lnTo>
                  <a:lnTo>
                    <a:pt x="687" y="171"/>
                  </a:lnTo>
                  <a:lnTo>
                    <a:pt x="692" y="191"/>
                  </a:lnTo>
                  <a:lnTo>
                    <a:pt x="692" y="216"/>
                  </a:lnTo>
                  <a:lnTo>
                    <a:pt x="687" y="236"/>
                  </a:lnTo>
                  <a:lnTo>
                    <a:pt x="682" y="256"/>
                  </a:lnTo>
                  <a:lnTo>
                    <a:pt x="667" y="276"/>
                  </a:lnTo>
                  <a:lnTo>
                    <a:pt x="652" y="291"/>
                  </a:lnTo>
                  <a:lnTo>
                    <a:pt x="632" y="306"/>
                  </a:lnTo>
                  <a:lnTo>
                    <a:pt x="607" y="316"/>
                  </a:lnTo>
                  <a:lnTo>
                    <a:pt x="582" y="326"/>
                  </a:lnTo>
                  <a:lnTo>
                    <a:pt x="582" y="32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9" name="Freeform 12"/>
            <p:cNvSpPr>
              <a:spLocks/>
            </p:cNvSpPr>
            <p:nvPr/>
          </p:nvSpPr>
          <p:spPr bwMode="auto">
            <a:xfrm>
              <a:off x="4740275" y="4673600"/>
              <a:ext cx="1154113" cy="804863"/>
            </a:xfrm>
            <a:custGeom>
              <a:avLst/>
              <a:gdLst>
                <a:gd name="T0" fmla="*/ 0 w 727"/>
                <a:gd name="T1" fmla="*/ 10 h 507"/>
                <a:gd name="T2" fmla="*/ 0 w 727"/>
                <a:gd name="T3" fmla="*/ 10 h 507"/>
                <a:gd name="T4" fmla="*/ 50 w 727"/>
                <a:gd name="T5" fmla="*/ 5 h 507"/>
                <a:gd name="T6" fmla="*/ 95 w 727"/>
                <a:gd name="T7" fmla="*/ 10 h 507"/>
                <a:gd name="T8" fmla="*/ 145 w 727"/>
                <a:gd name="T9" fmla="*/ 20 h 507"/>
                <a:gd name="T10" fmla="*/ 196 w 727"/>
                <a:gd name="T11" fmla="*/ 35 h 507"/>
                <a:gd name="T12" fmla="*/ 246 w 727"/>
                <a:gd name="T13" fmla="*/ 50 h 507"/>
                <a:gd name="T14" fmla="*/ 291 w 727"/>
                <a:gd name="T15" fmla="*/ 70 h 507"/>
                <a:gd name="T16" fmla="*/ 376 w 727"/>
                <a:gd name="T17" fmla="*/ 116 h 507"/>
                <a:gd name="T18" fmla="*/ 376 w 727"/>
                <a:gd name="T19" fmla="*/ 116 h 507"/>
                <a:gd name="T20" fmla="*/ 426 w 727"/>
                <a:gd name="T21" fmla="*/ 151 h 507"/>
                <a:gd name="T22" fmla="*/ 477 w 727"/>
                <a:gd name="T23" fmla="*/ 186 h 507"/>
                <a:gd name="T24" fmla="*/ 517 w 727"/>
                <a:gd name="T25" fmla="*/ 226 h 507"/>
                <a:gd name="T26" fmla="*/ 562 w 727"/>
                <a:gd name="T27" fmla="*/ 271 h 507"/>
                <a:gd name="T28" fmla="*/ 562 w 727"/>
                <a:gd name="T29" fmla="*/ 271 h 507"/>
                <a:gd name="T30" fmla="*/ 602 w 727"/>
                <a:gd name="T31" fmla="*/ 326 h 507"/>
                <a:gd name="T32" fmla="*/ 642 w 727"/>
                <a:gd name="T33" fmla="*/ 382 h 507"/>
                <a:gd name="T34" fmla="*/ 677 w 727"/>
                <a:gd name="T35" fmla="*/ 442 h 507"/>
                <a:gd name="T36" fmla="*/ 707 w 727"/>
                <a:gd name="T37" fmla="*/ 502 h 507"/>
                <a:gd name="T38" fmla="*/ 707 w 727"/>
                <a:gd name="T39" fmla="*/ 502 h 507"/>
                <a:gd name="T40" fmla="*/ 712 w 727"/>
                <a:gd name="T41" fmla="*/ 507 h 507"/>
                <a:gd name="T42" fmla="*/ 722 w 727"/>
                <a:gd name="T43" fmla="*/ 507 h 507"/>
                <a:gd name="T44" fmla="*/ 727 w 727"/>
                <a:gd name="T45" fmla="*/ 502 h 507"/>
                <a:gd name="T46" fmla="*/ 727 w 727"/>
                <a:gd name="T47" fmla="*/ 497 h 507"/>
                <a:gd name="T48" fmla="*/ 727 w 727"/>
                <a:gd name="T49" fmla="*/ 497 h 507"/>
                <a:gd name="T50" fmla="*/ 702 w 727"/>
                <a:gd name="T51" fmla="*/ 442 h 507"/>
                <a:gd name="T52" fmla="*/ 677 w 727"/>
                <a:gd name="T53" fmla="*/ 392 h 507"/>
                <a:gd name="T54" fmla="*/ 647 w 727"/>
                <a:gd name="T55" fmla="*/ 341 h 507"/>
                <a:gd name="T56" fmla="*/ 612 w 727"/>
                <a:gd name="T57" fmla="*/ 296 h 507"/>
                <a:gd name="T58" fmla="*/ 577 w 727"/>
                <a:gd name="T59" fmla="*/ 251 h 507"/>
                <a:gd name="T60" fmla="*/ 532 w 727"/>
                <a:gd name="T61" fmla="*/ 206 h 507"/>
                <a:gd name="T62" fmla="*/ 487 w 727"/>
                <a:gd name="T63" fmla="*/ 166 h 507"/>
                <a:gd name="T64" fmla="*/ 441 w 727"/>
                <a:gd name="T65" fmla="*/ 131 h 507"/>
                <a:gd name="T66" fmla="*/ 391 w 727"/>
                <a:gd name="T67" fmla="*/ 96 h 507"/>
                <a:gd name="T68" fmla="*/ 336 w 727"/>
                <a:gd name="T69" fmla="*/ 70 h 507"/>
                <a:gd name="T70" fmla="*/ 281 w 727"/>
                <a:gd name="T71" fmla="*/ 45 h 507"/>
                <a:gd name="T72" fmla="*/ 226 w 727"/>
                <a:gd name="T73" fmla="*/ 25 h 507"/>
                <a:gd name="T74" fmla="*/ 171 w 727"/>
                <a:gd name="T75" fmla="*/ 10 h 507"/>
                <a:gd name="T76" fmla="*/ 115 w 727"/>
                <a:gd name="T77" fmla="*/ 5 h 507"/>
                <a:gd name="T78" fmla="*/ 55 w 727"/>
                <a:gd name="T79" fmla="*/ 0 h 507"/>
                <a:gd name="T80" fmla="*/ 0 w 727"/>
                <a:gd name="T81" fmla="*/ 5 h 507"/>
                <a:gd name="T82" fmla="*/ 0 w 727"/>
                <a:gd name="T83" fmla="*/ 5 h 507"/>
                <a:gd name="T84" fmla="*/ 0 w 727"/>
                <a:gd name="T85" fmla="*/ 10 h 507"/>
                <a:gd name="T86" fmla="*/ 0 w 727"/>
                <a:gd name="T87" fmla="*/ 1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507">
                  <a:moveTo>
                    <a:pt x="0" y="10"/>
                  </a:moveTo>
                  <a:lnTo>
                    <a:pt x="0" y="10"/>
                  </a:lnTo>
                  <a:lnTo>
                    <a:pt x="50" y="5"/>
                  </a:lnTo>
                  <a:lnTo>
                    <a:pt x="95" y="10"/>
                  </a:lnTo>
                  <a:lnTo>
                    <a:pt x="145" y="20"/>
                  </a:lnTo>
                  <a:lnTo>
                    <a:pt x="196" y="35"/>
                  </a:lnTo>
                  <a:lnTo>
                    <a:pt x="246" y="50"/>
                  </a:lnTo>
                  <a:lnTo>
                    <a:pt x="291" y="70"/>
                  </a:lnTo>
                  <a:lnTo>
                    <a:pt x="376" y="116"/>
                  </a:lnTo>
                  <a:lnTo>
                    <a:pt x="376" y="116"/>
                  </a:lnTo>
                  <a:lnTo>
                    <a:pt x="426" y="151"/>
                  </a:lnTo>
                  <a:lnTo>
                    <a:pt x="477" y="186"/>
                  </a:lnTo>
                  <a:lnTo>
                    <a:pt x="517" y="226"/>
                  </a:lnTo>
                  <a:lnTo>
                    <a:pt x="562" y="271"/>
                  </a:lnTo>
                  <a:lnTo>
                    <a:pt x="562" y="271"/>
                  </a:lnTo>
                  <a:lnTo>
                    <a:pt x="602" y="326"/>
                  </a:lnTo>
                  <a:lnTo>
                    <a:pt x="642" y="382"/>
                  </a:lnTo>
                  <a:lnTo>
                    <a:pt x="677" y="442"/>
                  </a:lnTo>
                  <a:lnTo>
                    <a:pt x="707" y="502"/>
                  </a:lnTo>
                  <a:lnTo>
                    <a:pt x="707" y="502"/>
                  </a:lnTo>
                  <a:lnTo>
                    <a:pt x="712" y="507"/>
                  </a:lnTo>
                  <a:lnTo>
                    <a:pt x="722" y="507"/>
                  </a:lnTo>
                  <a:lnTo>
                    <a:pt x="727" y="502"/>
                  </a:lnTo>
                  <a:lnTo>
                    <a:pt x="727" y="497"/>
                  </a:lnTo>
                  <a:lnTo>
                    <a:pt x="727" y="497"/>
                  </a:lnTo>
                  <a:lnTo>
                    <a:pt x="702" y="442"/>
                  </a:lnTo>
                  <a:lnTo>
                    <a:pt x="677" y="392"/>
                  </a:lnTo>
                  <a:lnTo>
                    <a:pt x="647" y="341"/>
                  </a:lnTo>
                  <a:lnTo>
                    <a:pt x="612" y="296"/>
                  </a:lnTo>
                  <a:lnTo>
                    <a:pt x="577" y="251"/>
                  </a:lnTo>
                  <a:lnTo>
                    <a:pt x="532" y="206"/>
                  </a:lnTo>
                  <a:lnTo>
                    <a:pt x="487" y="166"/>
                  </a:lnTo>
                  <a:lnTo>
                    <a:pt x="441" y="131"/>
                  </a:lnTo>
                  <a:lnTo>
                    <a:pt x="391" y="96"/>
                  </a:lnTo>
                  <a:lnTo>
                    <a:pt x="336" y="70"/>
                  </a:lnTo>
                  <a:lnTo>
                    <a:pt x="281" y="45"/>
                  </a:lnTo>
                  <a:lnTo>
                    <a:pt x="226" y="25"/>
                  </a:lnTo>
                  <a:lnTo>
                    <a:pt x="171" y="10"/>
                  </a:lnTo>
                  <a:lnTo>
                    <a:pt x="115" y="5"/>
                  </a:lnTo>
                  <a:lnTo>
                    <a:pt x="5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0" name="Freeform 13"/>
            <p:cNvSpPr>
              <a:spLocks/>
            </p:cNvSpPr>
            <p:nvPr/>
          </p:nvSpPr>
          <p:spPr bwMode="auto">
            <a:xfrm>
              <a:off x="5186363" y="5000625"/>
              <a:ext cx="382588" cy="111125"/>
            </a:xfrm>
            <a:custGeom>
              <a:avLst/>
              <a:gdLst>
                <a:gd name="T0" fmla="*/ 231 w 241"/>
                <a:gd name="T1" fmla="*/ 0 h 70"/>
                <a:gd name="T2" fmla="*/ 231 w 241"/>
                <a:gd name="T3" fmla="*/ 0 h 70"/>
                <a:gd name="T4" fmla="*/ 175 w 241"/>
                <a:gd name="T5" fmla="*/ 30 h 70"/>
                <a:gd name="T6" fmla="*/ 120 w 241"/>
                <a:gd name="T7" fmla="*/ 50 h 70"/>
                <a:gd name="T8" fmla="*/ 60 w 241"/>
                <a:gd name="T9" fmla="*/ 65 h 70"/>
                <a:gd name="T10" fmla="*/ 0 w 241"/>
                <a:gd name="T11" fmla="*/ 70 h 70"/>
                <a:gd name="T12" fmla="*/ 0 w 241"/>
                <a:gd name="T13" fmla="*/ 70 h 70"/>
                <a:gd name="T14" fmla="*/ 0 w 241"/>
                <a:gd name="T15" fmla="*/ 70 h 70"/>
                <a:gd name="T16" fmla="*/ 0 w 241"/>
                <a:gd name="T17" fmla="*/ 70 h 70"/>
                <a:gd name="T18" fmla="*/ 60 w 241"/>
                <a:gd name="T19" fmla="*/ 65 h 70"/>
                <a:gd name="T20" fmla="*/ 120 w 241"/>
                <a:gd name="T21" fmla="*/ 55 h 70"/>
                <a:gd name="T22" fmla="*/ 180 w 241"/>
                <a:gd name="T23" fmla="*/ 40 h 70"/>
                <a:gd name="T24" fmla="*/ 241 w 241"/>
                <a:gd name="T25" fmla="*/ 10 h 70"/>
                <a:gd name="T26" fmla="*/ 241 w 241"/>
                <a:gd name="T27" fmla="*/ 10 h 70"/>
                <a:gd name="T28" fmla="*/ 241 w 241"/>
                <a:gd name="T29" fmla="*/ 10 h 70"/>
                <a:gd name="T30" fmla="*/ 241 w 241"/>
                <a:gd name="T31" fmla="*/ 5 h 70"/>
                <a:gd name="T32" fmla="*/ 236 w 241"/>
                <a:gd name="T33" fmla="*/ 0 h 70"/>
                <a:gd name="T34" fmla="*/ 231 w 241"/>
                <a:gd name="T35" fmla="*/ 0 h 70"/>
                <a:gd name="T36" fmla="*/ 231 w 241"/>
                <a:gd name="T3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70">
                  <a:moveTo>
                    <a:pt x="231" y="0"/>
                  </a:moveTo>
                  <a:lnTo>
                    <a:pt x="231" y="0"/>
                  </a:lnTo>
                  <a:lnTo>
                    <a:pt x="175" y="30"/>
                  </a:lnTo>
                  <a:lnTo>
                    <a:pt x="120" y="50"/>
                  </a:lnTo>
                  <a:lnTo>
                    <a:pt x="60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60" y="65"/>
                  </a:lnTo>
                  <a:lnTo>
                    <a:pt x="120" y="55"/>
                  </a:lnTo>
                  <a:lnTo>
                    <a:pt x="180" y="4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5"/>
                  </a:lnTo>
                  <a:lnTo>
                    <a:pt x="236" y="0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1" name="Freeform 14"/>
            <p:cNvSpPr>
              <a:spLocks/>
            </p:cNvSpPr>
            <p:nvPr/>
          </p:nvSpPr>
          <p:spPr bwMode="auto">
            <a:xfrm>
              <a:off x="5035550" y="4849813"/>
              <a:ext cx="317500" cy="47625"/>
            </a:xfrm>
            <a:custGeom>
              <a:avLst/>
              <a:gdLst>
                <a:gd name="T0" fmla="*/ 200 w 200"/>
                <a:gd name="T1" fmla="*/ 0 h 30"/>
                <a:gd name="T2" fmla="*/ 200 w 200"/>
                <a:gd name="T3" fmla="*/ 0 h 30"/>
                <a:gd name="T4" fmla="*/ 175 w 200"/>
                <a:gd name="T5" fmla="*/ 0 h 30"/>
                <a:gd name="T6" fmla="*/ 150 w 200"/>
                <a:gd name="T7" fmla="*/ 0 h 30"/>
                <a:gd name="T8" fmla="*/ 100 w 200"/>
                <a:gd name="T9" fmla="*/ 10 h 30"/>
                <a:gd name="T10" fmla="*/ 50 w 200"/>
                <a:gd name="T11" fmla="*/ 15 h 30"/>
                <a:gd name="T12" fmla="*/ 0 w 200"/>
                <a:gd name="T13" fmla="*/ 20 h 30"/>
                <a:gd name="T14" fmla="*/ 0 w 200"/>
                <a:gd name="T15" fmla="*/ 20 h 30"/>
                <a:gd name="T16" fmla="*/ 0 w 200"/>
                <a:gd name="T17" fmla="*/ 20 h 30"/>
                <a:gd name="T18" fmla="*/ 0 w 200"/>
                <a:gd name="T19" fmla="*/ 25 h 30"/>
                <a:gd name="T20" fmla="*/ 0 w 200"/>
                <a:gd name="T21" fmla="*/ 25 h 30"/>
                <a:gd name="T22" fmla="*/ 25 w 200"/>
                <a:gd name="T23" fmla="*/ 30 h 30"/>
                <a:gd name="T24" fmla="*/ 50 w 200"/>
                <a:gd name="T25" fmla="*/ 30 h 30"/>
                <a:gd name="T26" fmla="*/ 100 w 200"/>
                <a:gd name="T27" fmla="*/ 25 h 30"/>
                <a:gd name="T28" fmla="*/ 200 w 200"/>
                <a:gd name="T29" fmla="*/ 5 h 30"/>
                <a:gd name="T30" fmla="*/ 200 w 200"/>
                <a:gd name="T31" fmla="*/ 5 h 30"/>
                <a:gd name="T32" fmla="*/ 200 w 200"/>
                <a:gd name="T33" fmla="*/ 0 h 30"/>
                <a:gd name="T34" fmla="*/ 200 w 200"/>
                <a:gd name="T35" fmla="*/ 0 h 30"/>
                <a:gd name="T36" fmla="*/ 200 w 200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lnTo>
                    <a:pt x="200" y="0"/>
                  </a:lnTo>
                  <a:lnTo>
                    <a:pt x="175" y="0"/>
                  </a:lnTo>
                  <a:lnTo>
                    <a:pt x="150" y="0"/>
                  </a:lnTo>
                  <a:lnTo>
                    <a:pt x="100" y="10"/>
                  </a:lnTo>
                  <a:lnTo>
                    <a:pt x="5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5" y="30"/>
                  </a:lnTo>
                  <a:lnTo>
                    <a:pt x="50" y="30"/>
                  </a:lnTo>
                  <a:lnTo>
                    <a:pt x="100" y="25"/>
                  </a:lnTo>
                  <a:lnTo>
                    <a:pt x="200" y="5"/>
                  </a:lnTo>
                  <a:lnTo>
                    <a:pt x="200" y="5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2" name="Freeform 15"/>
            <p:cNvSpPr>
              <a:spLocks/>
            </p:cNvSpPr>
            <p:nvPr/>
          </p:nvSpPr>
          <p:spPr bwMode="auto">
            <a:xfrm>
              <a:off x="5337175" y="4641850"/>
              <a:ext cx="95250" cy="263525"/>
            </a:xfrm>
            <a:custGeom>
              <a:avLst/>
              <a:gdLst>
                <a:gd name="T0" fmla="*/ 0 w 60"/>
                <a:gd name="T1" fmla="*/ 5 h 166"/>
                <a:gd name="T2" fmla="*/ 0 w 60"/>
                <a:gd name="T3" fmla="*/ 5 h 166"/>
                <a:gd name="T4" fmla="*/ 20 w 60"/>
                <a:gd name="T5" fmla="*/ 45 h 166"/>
                <a:gd name="T6" fmla="*/ 35 w 60"/>
                <a:gd name="T7" fmla="*/ 80 h 166"/>
                <a:gd name="T8" fmla="*/ 45 w 60"/>
                <a:gd name="T9" fmla="*/ 121 h 166"/>
                <a:gd name="T10" fmla="*/ 50 w 60"/>
                <a:gd name="T11" fmla="*/ 161 h 166"/>
                <a:gd name="T12" fmla="*/ 50 w 60"/>
                <a:gd name="T13" fmla="*/ 161 h 166"/>
                <a:gd name="T14" fmla="*/ 50 w 60"/>
                <a:gd name="T15" fmla="*/ 166 h 166"/>
                <a:gd name="T16" fmla="*/ 55 w 60"/>
                <a:gd name="T17" fmla="*/ 161 h 166"/>
                <a:gd name="T18" fmla="*/ 55 w 60"/>
                <a:gd name="T19" fmla="*/ 161 h 166"/>
                <a:gd name="T20" fmla="*/ 60 w 60"/>
                <a:gd name="T21" fmla="*/ 141 h 166"/>
                <a:gd name="T22" fmla="*/ 60 w 60"/>
                <a:gd name="T23" fmla="*/ 121 h 166"/>
                <a:gd name="T24" fmla="*/ 50 w 60"/>
                <a:gd name="T25" fmla="*/ 80 h 166"/>
                <a:gd name="T26" fmla="*/ 30 w 60"/>
                <a:gd name="T27" fmla="*/ 35 h 166"/>
                <a:gd name="T28" fmla="*/ 5 w 60"/>
                <a:gd name="T29" fmla="*/ 0 h 166"/>
                <a:gd name="T30" fmla="*/ 5 w 60"/>
                <a:gd name="T31" fmla="*/ 0 h 166"/>
                <a:gd name="T32" fmla="*/ 5 w 60"/>
                <a:gd name="T33" fmla="*/ 0 h 166"/>
                <a:gd name="T34" fmla="*/ 0 w 60"/>
                <a:gd name="T35" fmla="*/ 5 h 166"/>
                <a:gd name="T36" fmla="*/ 0 w 60"/>
                <a:gd name="T37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166">
                  <a:moveTo>
                    <a:pt x="0" y="5"/>
                  </a:moveTo>
                  <a:lnTo>
                    <a:pt x="0" y="5"/>
                  </a:lnTo>
                  <a:lnTo>
                    <a:pt x="20" y="45"/>
                  </a:lnTo>
                  <a:lnTo>
                    <a:pt x="35" y="80"/>
                  </a:lnTo>
                  <a:lnTo>
                    <a:pt x="45" y="121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66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60" y="141"/>
                  </a:lnTo>
                  <a:lnTo>
                    <a:pt x="60" y="121"/>
                  </a:lnTo>
                  <a:lnTo>
                    <a:pt x="50" y="80"/>
                  </a:lnTo>
                  <a:lnTo>
                    <a:pt x="30" y="3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3" name="Freeform 16"/>
            <p:cNvSpPr>
              <a:spLocks/>
            </p:cNvSpPr>
            <p:nvPr/>
          </p:nvSpPr>
          <p:spPr bwMode="auto">
            <a:xfrm>
              <a:off x="5632450" y="4713288"/>
              <a:ext cx="63500" cy="390525"/>
            </a:xfrm>
            <a:custGeom>
              <a:avLst/>
              <a:gdLst>
                <a:gd name="T0" fmla="*/ 0 w 40"/>
                <a:gd name="T1" fmla="*/ 5 h 246"/>
                <a:gd name="T2" fmla="*/ 0 w 40"/>
                <a:gd name="T3" fmla="*/ 5 h 246"/>
                <a:gd name="T4" fmla="*/ 15 w 40"/>
                <a:gd name="T5" fmla="*/ 66 h 246"/>
                <a:gd name="T6" fmla="*/ 25 w 40"/>
                <a:gd name="T7" fmla="*/ 121 h 246"/>
                <a:gd name="T8" fmla="*/ 25 w 40"/>
                <a:gd name="T9" fmla="*/ 121 h 246"/>
                <a:gd name="T10" fmla="*/ 20 w 40"/>
                <a:gd name="T11" fmla="*/ 156 h 246"/>
                <a:gd name="T12" fmla="*/ 20 w 40"/>
                <a:gd name="T13" fmla="*/ 191 h 246"/>
                <a:gd name="T14" fmla="*/ 20 w 40"/>
                <a:gd name="T15" fmla="*/ 191 h 246"/>
                <a:gd name="T16" fmla="*/ 10 w 40"/>
                <a:gd name="T17" fmla="*/ 216 h 246"/>
                <a:gd name="T18" fmla="*/ 5 w 40"/>
                <a:gd name="T19" fmla="*/ 246 h 246"/>
                <a:gd name="T20" fmla="*/ 5 w 40"/>
                <a:gd name="T21" fmla="*/ 246 h 246"/>
                <a:gd name="T22" fmla="*/ 10 w 40"/>
                <a:gd name="T23" fmla="*/ 246 h 246"/>
                <a:gd name="T24" fmla="*/ 10 w 40"/>
                <a:gd name="T25" fmla="*/ 246 h 246"/>
                <a:gd name="T26" fmla="*/ 10 w 40"/>
                <a:gd name="T27" fmla="*/ 246 h 246"/>
                <a:gd name="T28" fmla="*/ 25 w 40"/>
                <a:gd name="T29" fmla="*/ 221 h 246"/>
                <a:gd name="T30" fmla="*/ 35 w 40"/>
                <a:gd name="T31" fmla="*/ 196 h 246"/>
                <a:gd name="T32" fmla="*/ 40 w 40"/>
                <a:gd name="T33" fmla="*/ 161 h 246"/>
                <a:gd name="T34" fmla="*/ 40 w 40"/>
                <a:gd name="T35" fmla="*/ 136 h 246"/>
                <a:gd name="T36" fmla="*/ 40 w 40"/>
                <a:gd name="T37" fmla="*/ 136 h 246"/>
                <a:gd name="T38" fmla="*/ 35 w 40"/>
                <a:gd name="T39" fmla="*/ 101 h 246"/>
                <a:gd name="T40" fmla="*/ 30 w 40"/>
                <a:gd name="T41" fmla="*/ 66 h 246"/>
                <a:gd name="T42" fmla="*/ 20 w 40"/>
                <a:gd name="T43" fmla="*/ 35 h 246"/>
                <a:gd name="T44" fmla="*/ 5 w 40"/>
                <a:gd name="T45" fmla="*/ 5 h 246"/>
                <a:gd name="T46" fmla="*/ 5 w 40"/>
                <a:gd name="T47" fmla="*/ 5 h 246"/>
                <a:gd name="T48" fmla="*/ 5 w 40"/>
                <a:gd name="T49" fmla="*/ 0 h 246"/>
                <a:gd name="T50" fmla="*/ 0 w 40"/>
                <a:gd name="T51" fmla="*/ 5 h 246"/>
                <a:gd name="T52" fmla="*/ 0 w 40"/>
                <a:gd name="T53" fmla="*/ 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246">
                  <a:moveTo>
                    <a:pt x="0" y="5"/>
                  </a:moveTo>
                  <a:lnTo>
                    <a:pt x="0" y="5"/>
                  </a:lnTo>
                  <a:lnTo>
                    <a:pt x="15" y="66"/>
                  </a:lnTo>
                  <a:lnTo>
                    <a:pt x="25" y="121"/>
                  </a:lnTo>
                  <a:lnTo>
                    <a:pt x="25" y="121"/>
                  </a:lnTo>
                  <a:lnTo>
                    <a:pt x="20" y="156"/>
                  </a:lnTo>
                  <a:lnTo>
                    <a:pt x="20" y="191"/>
                  </a:lnTo>
                  <a:lnTo>
                    <a:pt x="20" y="191"/>
                  </a:lnTo>
                  <a:lnTo>
                    <a:pt x="10" y="21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25" y="221"/>
                  </a:lnTo>
                  <a:lnTo>
                    <a:pt x="35" y="196"/>
                  </a:lnTo>
                  <a:lnTo>
                    <a:pt x="40" y="161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5" y="101"/>
                  </a:lnTo>
                  <a:lnTo>
                    <a:pt x="30" y="66"/>
                  </a:lnTo>
                  <a:lnTo>
                    <a:pt x="20" y="3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4" name="Freeform 17"/>
            <p:cNvSpPr>
              <a:spLocks/>
            </p:cNvSpPr>
            <p:nvPr/>
          </p:nvSpPr>
          <p:spPr bwMode="auto">
            <a:xfrm>
              <a:off x="5854700" y="5272088"/>
              <a:ext cx="1171575" cy="715963"/>
            </a:xfrm>
            <a:custGeom>
              <a:avLst/>
              <a:gdLst>
                <a:gd name="T0" fmla="*/ 85 w 738"/>
                <a:gd name="T1" fmla="*/ 290 h 451"/>
                <a:gd name="T2" fmla="*/ 85 w 738"/>
                <a:gd name="T3" fmla="*/ 290 h 451"/>
                <a:gd name="T4" fmla="*/ 75 w 738"/>
                <a:gd name="T5" fmla="*/ 306 h 451"/>
                <a:gd name="T6" fmla="*/ 70 w 738"/>
                <a:gd name="T7" fmla="*/ 326 h 451"/>
                <a:gd name="T8" fmla="*/ 65 w 738"/>
                <a:gd name="T9" fmla="*/ 351 h 451"/>
                <a:gd name="T10" fmla="*/ 65 w 738"/>
                <a:gd name="T11" fmla="*/ 376 h 451"/>
                <a:gd name="T12" fmla="*/ 70 w 738"/>
                <a:gd name="T13" fmla="*/ 391 h 451"/>
                <a:gd name="T14" fmla="*/ 80 w 738"/>
                <a:gd name="T15" fmla="*/ 401 h 451"/>
                <a:gd name="T16" fmla="*/ 90 w 738"/>
                <a:gd name="T17" fmla="*/ 416 h 451"/>
                <a:gd name="T18" fmla="*/ 111 w 738"/>
                <a:gd name="T19" fmla="*/ 426 h 451"/>
                <a:gd name="T20" fmla="*/ 131 w 738"/>
                <a:gd name="T21" fmla="*/ 436 h 451"/>
                <a:gd name="T22" fmla="*/ 156 w 738"/>
                <a:gd name="T23" fmla="*/ 446 h 451"/>
                <a:gd name="T24" fmla="*/ 156 w 738"/>
                <a:gd name="T25" fmla="*/ 446 h 451"/>
                <a:gd name="T26" fmla="*/ 181 w 738"/>
                <a:gd name="T27" fmla="*/ 451 h 451"/>
                <a:gd name="T28" fmla="*/ 211 w 738"/>
                <a:gd name="T29" fmla="*/ 446 h 451"/>
                <a:gd name="T30" fmla="*/ 241 w 738"/>
                <a:gd name="T31" fmla="*/ 436 h 451"/>
                <a:gd name="T32" fmla="*/ 271 w 738"/>
                <a:gd name="T33" fmla="*/ 416 h 451"/>
                <a:gd name="T34" fmla="*/ 336 w 738"/>
                <a:gd name="T35" fmla="*/ 371 h 451"/>
                <a:gd name="T36" fmla="*/ 406 w 738"/>
                <a:gd name="T37" fmla="*/ 311 h 451"/>
                <a:gd name="T38" fmla="*/ 482 w 738"/>
                <a:gd name="T39" fmla="*/ 245 h 451"/>
                <a:gd name="T40" fmla="*/ 562 w 738"/>
                <a:gd name="T41" fmla="*/ 185 h 451"/>
                <a:gd name="T42" fmla="*/ 602 w 738"/>
                <a:gd name="T43" fmla="*/ 155 h 451"/>
                <a:gd name="T44" fmla="*/ 647 w 738"/>
                <a:gd name="T45" fmla="*/ 135 h 451"/>
                <a:gd name="T46" fmla="*/ 692 w 738"/>
                <a:gd name="T47" fmla="*/ 115 h 451"/>
                <a:gd name="T48" fmla="*/ 738 w 738"/>
                <a:gd name="T49" fmla="*/ 100 h 451"/>
                <a:gd name="T50" fmla="*/ 738 w 738"/>
                <a:gd name="T51" fmla="*/ 100 h 451"/>
                <a:gd name="T52" fmla="*/ 692 w 738"/>
                <a:gd name="T53" fmla="*/ 80 h 451"/>
                <a:gd name="T54" fmla="*/ 642 w 738"/>
                <a:gd name="T55" fmla="*/ 65 h 451"/>
                <a:gd name="T56" fmla="*/ 577 w 738"/>
                <a:gd name="T57" fmla="*/ 45 h 451"/>
                <a:gd name="T58" fmla="*/ 502 w 738"/>
                <a:gd name="T59" fmla="*/ 25 h 451"/>
                <a:gd name="T60" fmla="*/ 411 w 738"/>
                <a:gd name="T61" fmla="*/ 10 h 451"/>
                <a:gd name="T62" fmla="*/ 321 w 738"/>
                <a:gd name="T63" fmla="*/ 0 h 451"/>
                <a:gd name="T64" fmla="*/ 276 w 738"/>
                <a:gd name="T65" fmla="*/ 0 h 451"/>
                <a:gd name="T66" fmla="*/ 226 w 738"/>
                <a:gd name="T67" fmla="*/ 5 h 451"/>
                <a:gd name="T68" fmla="*/ 226 w 738"/>
                <a:gd name="T69" fmla="*/ 5 h 451"/>
                <a:gd name="T70" fmla="*/ 181 w 738"/>
                <a:gd name="T71" fmla="*/ 15 h 451"/>
                <a:gd name="T72" fmla="*/ 141 w 738"/>
                <a:gd name="T73" fmla="*/ 25 h 451"/>
                <a:gd name="T74" fmla="*/ 106 w 738"/>
                <a:gd name="T75" fmla="*/ 35 h 451"/>
                <a:gd name="T76" fmla="*/ 75 w 738"/>
                <a:gd name="T77" fmla="*/ 55 h 451"/>
                <a:gd name="T78" fmla="*/ 50 w 738"/>
                <a:gd name="T79" fmla="*/ 70 h 451"/>
                <a:gd name="T80" fmla="*/ 30 w 738"/>
                <a:gd name="T81" fmla="*/ 90 h 451"/>
                <a:gd name="T82" fmla="*/ 15 w 738"/>
                <a:gd name="T83" fmla="*/ 110 h 451"/>
                <a:gd name="T84" fmla="*/ 5 w 738"/>
                <a:gd name="T85" fmla="*/ 135 h 451"/>
                <a:gd name="T86" fmla="*/ 0 w 738"/>
                <a:gd name="T87" fmla="*/ 155 h 451"/>
                <a:gd name="T88" fmla="*/ 0 w 738"/>
                <a:gd name="T89" fmla="*/ 180 h 451"/>
                <a:gd name="T90" fmla="*/ 0 w 738"/>
                <a:gd name="T91" fmla="*/ 200 h 451"/>
                <a:gd name="T92" fmla="*/ 10 w 738"/>
                <a:gd name="T93" fmla="*/ 220 h 451"/>
                <a:gd name="T94" fmla="*/ 25 w 738"/>
                <a:gd name="T95" fmla="*/ 240 h 451"/>
                <a:gd name="T96" fmla="*/ 40 w 738"/>
                <a:gd name="T97" fmla="*/ 260 h 451"/>
                <a:gd name="T98" fmla="*/ 60 w 738"/>
                <a:gd name="T99" fmla="*/ 275 h 451"/>
                <a:gd name="T100" fmla="*/ 85 w 738"/>
                <a:gd name="T101" fmla="*/ 290 h 451"/>
                <a:gd name="T102" fmla="*/ 85 w 738"/>
                <a:gd name="T103" fmla="*/ 29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8" h="451">
                  <a:moveTo>
                    <a:pt x="85" y="290"/>
                  </a:moveTo>
                  <a:lnTo>
                    <a:pt x="85" y="290"/>
                  </a:lnTo>
                  <a:lnTo>
                    <a:pt x="75" y="306"/>
                  </a:lnTo>
                  <a:lnTo>
                    <a:pt x="70" y="326"/>
                  </a:lnTo>
                  <a:lnTo>
                    <a:pt x="65" y="351"/>
                  </a:lnTo>
                  <a:lnTo>
                    <a:pt x="65" y="376"/>
                  </a:lnTo>
                  <a:lnTo>
                    <a:pt x="70" y="391"/>
                  </a:lnTo>
                  <a:lnTo>
                    <a:pt x="80" y="401"/>
                  </a:lnTo>
                  <a:lnTo>
                    <a:pt x="90" y="416"/>
                  </a:lnTo>
                  <a:lnTo>
                    <a:pt x="111" y="426"/>
                  </a:lnTo>
                  <a:lnTo>
                    <a:pt x="131" y="436"/>
                  </a:lnTo>
                  <a:lnTo>
                    <a:pt x="156" y="446"/>
                  </a:lnTo>
                  <a:lnTo>
                    <a:pt x="156" y="446"/>
                  </a:lnTo>
                  <a:lnTo>
                    <a:pt x="181" y="451"/>
                  </a:lnTo>
                  <a:lnTo>
                    <a:pt x="211" y="446"/>
                  </a:lnTo>
                  <a:lnTo>
                    <a:pt x="241" y="436"/>
                  </a:lnTo>
                  <a:lnTo>
                    <a:pt x="271" y="416"/>
                  </a:lnTo>
                  <a:lnTo>
                    <a:pt x="336" y="371"/>
                  </a:lnTo>
                  <a:lnTo>
                    <a:pt x="406" y="311"/>
                  </a:lnTo>
                  <a:lnTo>
                    <a:pt x="482" y="245"/>
                  </a:lnTo>
                  <a:lnTo>
                    <a:pt x="562" y="185"/>
                  </a:lnTo>
                  <a:lnTo>
                    <a:pt x="602" y="155"/>
                  </a:lnTo>
                  <a:lnTo>
                    <a:pt x="647" y="135"/>
                  </a:lnTo>
                  <a:lnTo>
                    <a:pt x="692" y="115"/>
                  </a:lnTo>
                  <a:lnTo>
                    <a:pt x="738" y="100"/>
                  </a:lnTo>
                  <a:lnTo>
                    <a:pt x="738" y="100"/>
                  </a:lnTo>
                  <a:lnTo>
                    <a:pt x="692" y="80"/>
                  </a:lnTo>
                  <a:lnTo>
                    <a:pt x="642" y="65"/>
                  </a:lnTo>
                  <a:lnTo>
                    <a:pt x="577" y="45"/>
                  </a:lnTo>
                  <a:lnTo>
                    <a:pt x="502" y="25"/>
                  </a:lnTo>
                  <a:lnTo>
                    <a:pt x="411" y="10"/>
                  </a:lnTo>
                  <a:lnTo>
                    <a:pt x="321" y="0"/>
                  </a:lnTo>
                  <a:lnTo>
                    <a:pt x="276" y="0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181" y="15"/>
                  </a:lnTo>
                  <a:lnTo>
                    <a:pt x="141" y="25"/>
                  </a:lnTo>
                  <a:lnTo>
                    <a:pt x="106" y="35"/>
                  </a:lnTo>
                  <a:lnTo>
                    <a:pt x="75" y="55"/>
                  </a:lnTo>
                  <a:lnTo>
                    <a:pt x="50" y="70"/>
                  </a:lnTo>
                  <a:lnTo>
                    <a:pt x="30" y="90"/>
                  </a:lnTo>
                  <a:lnTo>
                    <a:pt x="15" y="110"/>
                  </a:lnTo>
                  <a:lnTo>
                    <a:pt x="5" y="135"/>
                  </a:lnTo>
                  <a:lnTo>
                    <a:pt x="0" y="155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10" y="220"/>
                  </a:lnTo>
                  <a:lnTo>
                    <a:pt x="25" y="240"/>
                  </a:lnTo>
                  <a:lnTo>
                    <a:pt x="40" y="260"/>
                  </a:lnTo>
                  <a:lnTo>
                    <a:pt x="60" y="275"/>
                  </a:lnTo>
                  <a:lnTo>
                    <a:pt x="85" y="290"/>
                  </a:lnTo>
                  <a:lnTo>
                    <a:pt x="85" y="290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5" name="Freeform 18"/>
            <p:cNvSpPr>
              <a:spLocks/>
            </p:cNvSpPr>
            <p:nvPr/>
          </p:nvSpPr>
          <p:spPr bwMode="auto">
            <a:xfrm>
              <a:off x="5695950" y="5391150"/>
              <a:ext cx="1330325" cy="628650"/>
            </a:xfrm>
            <a:custGeom>
              <a:avLst/>
              <a:gdLst>
                <a:gd name="T0" fmla="*/ 838 w 838"/>
                <a:gd name="T1" fmla="*/ 25 h 396"/>
                <a:gd name="T2" fmla="*/ 838 w 838"/>
                <a:gd name="T3" fmla="*/ 25 h 396"/>
                <a:gd name="T4" fmla="*/ 782 w 838"/>
                <a:gd name="T5" fmla="*/ 10 h 396"/>
                <a:gd name="T6" fmla="*/ 732 w 838"/>
                <a:gd name="T7" fmla="*/ 5 h 396"/>
                <a:gd name="T8" fmla="*/ 677 w 838"/>
                <a:gd name="T9" fmla="*/ 0 h 396"/>
                <a:gd name="T10" fmla="*/ 627 w 838"/>
                <a:gd name="T11" fmla="*/ 5 h 396"/>
                <a:gd name="T12" fmla="*/ 572 w 838"/>
                <a:gd name="T13" fmla="*/ 10 h 396"/>
                <a:gd name="T14" fmla="*/ 522 w 838"/>
                <a:gd name="T15" fmla="*/ 20 h 396"/>
                <a:gd name="T16" fmla="*/ 466 w 838"/>
                <a:gd name="T17" fmla="*/ 35 h 396"/>
                <a:gd name="T18" fmla="*/ 416 w 838"/>
                <a:gd name="T19" fmla="*/ 50 h 396"/>
                <a:gd name="T20" fmla="*/ 416 w 838"/>
                <a:gd name="T21" fmla="*/ 50 h 396"/>
                <a:gd name="T22" fmla="*/ 356 w 838"/>
                <a:gd name="T23" fmla="*/ 75 h 396"/>
                <a:gd name="T24" fmla="*/ 296 w 838"/>
                <a:gd name="T25" fmla="*/ 110 h 396"/>
                <a:gd name="T26" fmla="*/ 236 w 838"/>
                <a:gd name="T27" fmla="*/ 145 h 396"/>
                <a:gd name="T28" fmla="*/ 180 w 838"/>
                <a:gd name="T29" fmla="*/ 185 h 396"/>
                <a:gd name="T30" fmla="*/ 130 w 838"/>
                <a:gd name="T31" fmla="*/ 226 h 396"/>
                <a:gd name="T32" fmla="*/ 80 w 838"/>
                <a:gd name="T33" fmla="*/ 276 h 396"/>
                <a:gd name="T34" fmla="*/ 40 w 838"/>
                <a:gd name="T35" fmla="*/ 326 h 396"/>
                <a:gd name="T36" fmla="*/ 0 w 838"/>
                <a:gd name="T37" fmla="*/ 381 h 396"/>
                <a:gd name="T38" fmla="*/ 0 w 838"/>
                <a:gd name="T39" fmla="*/ 381 h 396"/>
                <a:gd name="T40" fmla="*/ 0 w 838"/>
                <a:gd name="T41" fmla="*/ 391 h 396"/>
                <a:gd name="T42" fmla="*/ 5 w 838"/>
                <a:gd name="T43" fmla="*/ 396 h 396"/>
                <a:gd name="T44" fmla="*/ 10 w 838"/>
                <a:gd name="T45" fmla="*/ 396 h 396"/>
                <a:gd name="T46" fmla="*/ 15 w 838"/>
                <a:gd name="T47" fmla="*/ 396 h 396"/>
                <a:gd name="T48" fmla="*/ 15 w 838"/>
                <a:gd name="T49" fmla="*/ 396 h 396"/>
                <a:gd name="T50" fmla="*/ 100 w 838"/>
                <a:gd name="T51" fmla="*/ 296 h 396"/>
                <a:gd name="T52" fmla="*/ 145 w 838"/>
                <a:gd name="T53" fmla="*/ 246 h 396"/>
                <a:gd name="T54" fmla="*/ 196 w 838"/>
                <a:gd name="T55" fmla="*/ 205 h 396"/>
                <a:gd name="T56" fmla="*/ 196 w 838"/>
                <a:gd name="T57" fmla="*/ 205 h 396"/>
                <a:gd name="T58" fmla="*/ 246 w 838"/>
                <a:gd name="T59" fmla="*/ 165 h 396"/>
                <a:gd name="T60" fmla="*/ 301 w 838"/>
                <a:gd name="T61" fmla="*/ 130 h 396"/>
                <a:gd name="T62" fmla="*/ 361 w 838"/>
                <a:gd name="T63" fmla="*/ 95 h 396"/>
                <a:gd name="T64" fmla="*/ 421 w 838"/>
                <a:gd name="T65" fmla="*/ 70 h 396"/>
                <a:gd name="T66" fmla="*/ 421 w 838"/>
                <a:gd name="T67" fmla="*/ 70 h 396"/>
                <a:gd name="T68" fmla="*/ 471 w 838"/>
                <a:gd name="T69" fmla="*/ 55 h 396"/>
                <a:gd name="T70" fmla="*/ 522 w 838"/>
                <a:gd name="T71" fmla="*/ 40 h 396"/>
                <a:gd name="T72" fmla="*/ 572 w 838"/>
                <a:gd name="T73" fmla="*/ 25 h 396"/>
                <a:gd name="T74" fmla="*/ 627 w 838"/>
                <a:gd name="T75" fmla="*/ 20 h 396"/>
                <a:gd name="T76" fmla="*/ 677 w 838"/>
                <a:gd name="T77" fmla="*/ 15 h 396"/>
                <a:gd name="T78" fmla="*/ 732 w 838"/>
                <a:gd name="T79" fmla="*/ 15 h 396"/>
                <a:gd name="T80" fmla="*/ 782 w 838"/>
                <a:gd name="T81" fmla="*/ 20 h 396"/>
                <a:gd name="T82" fmla="*/ 838 w 838"/>
                <a:gd name="T83" fmla="*/ 30 h 396"/>
                <a:gd name="T84" fmla="*/ 838 w 838"/>
                <a:gd name="T85" fmla="*/ 30 h 396"/>
                <a:gd name="T86" fmla="*/ 838 w 838"/>
                <a:gd name="T87" fmla="*/ 25 h 396"/>
                <a:gd name="T88" fmla="*/ 838 w 838"/>
                <a:gd name="T89" fmla="*/ 2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8" h="396">
                  <a:moveTo>
                    <a:pt x="838" y="25"/>
                  </a:moveTo>
                  <a:lnTo>
                    <a:pt x="838" y="25"/>
                  </a:lnTo>
                  <a:lnTo>
                    <a:pt x="782" y="10"/>
                  </a:lnTo>
                  <a:lnTo>
                    <a:pt x="732" y="5"/>
                  </a:lnTo>
                  <a:lnTo>
                    <a:pt x="677" y="0"/>
                  </a:lnTo>
                  <a:lnTo>
                    <a:pt x="627" y="5"/>
                  </a:lnTo>
                  <a:lnTo>
                    <a:pt x="572" y="10"/>
                  </a:lnTo>
                  <a:lnTo>
                    <a:pt x="522" y="20"/>
                  </a:lnTo>
                  <a:lnTo>
                    <a:pt x="466" y="35"/>
                  </a:lnTo>
                  <a:lnTo>
                    <a:pt x="416" y="50"/>
                  </a:lnTo>
                  <a:lnTo>
                    <a:pt x="416" y="50"/>
                  </a:lnTo>
                  <a:lnTo>
                    <a:pt x="356" y="75"/>
                  </a:lnTo>
                  <a:lnTo>
                    <a:pt x="296" y="110"/>
                  </a:lnTo>
                  <a:lnTo>
                    <a:pt x="236" y="145"/>
                  </a:lnTo>
                  <a:lnTo>
                    <a:pt x="180" y="185"/>
                  </a:lnTo>
                  <a:lnTo>
                    <a:pt x="130" y="226"/>
                  </a:lnTo>
                  <a:lnTo>
                    <a:pt x="80" y="276"/>
                  </a:lnTo>
                  <a:lnTo>
                    <a:pt x="40" y="326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0" y="391"/>
                  </a:lnTo>
                  <a:lnTo>
                    <a:pt x="5" y="396"/>
                  </a:lnTo>
                  <a:lnTo>
                    <a:pt x="10" y="396"/>
                  </a:lnTo>
                  <a:lnTo>
                    <a:pt x="15" y="396"/>
                  </a:lnTo>
                  <a:lnTo>
                    <a:pt x="15" y="396"/>
                  </a:lnTo>
                  <a:lnTo>
                    <a:pt x="100" y="296"/>
                  </a:lnTo>
                  <a:lnTo>
                    <a:pt x="145" y="246"/>
                  </a:lnTo>
                  <a:lnTo>
                    <a:pt x="196" y="205"/>
                  </a:lnTo>
                  <a:lnTo>
                    <a:pt x="196" y="205"/>
                  </a:lnTo>
                  <a:lnTo>
                    <a:pt x="246" y="165"/>
                  </a:lnTo>
                  <a:lnTo>
                    <a:pt x="301" y="130"/>
                  </a:lnTo>
                  <a:lnTo>
                    <a:pt x="361" y="95"/>
                  </a:lnTo>
                  <a:lnTo>
                    <a:pt x="421" y="70"/>
                  </a:lnTo>
                  <a:lnTo>
                    <a:pt x="421" y="70"/>
                  </a:lnTo>
                  <a:lnTo>
                    <a:pt x="471" y="55"/>
                  </a:lnTo>
                  <a:lnTo>
                    <a:pt x="522" y="40"/>
                  </a:lnTo>
                  <a:lnTo>
                    <a:pt x="572" y="25"/>
                  </a:lnTo>
                  <a:lnTo>
                    <a:pt x="627" y="20"/>
                  </a:lnTo>
                  <a:lnTo>
                    <a:pt x="677" y="15"/>
                  </a:lnTo>
                  <a:lnTo>
                    <a:pt x="732" y="15"/>
                  </a:lnTo>
                  <a:lnTo>
                    <a:pt x="782" y="20"/>
                  </a:lnTo>
                  <a:lnTo>
                    <a:pt x="838" y="30"/>
                  </a:lnTo>
                  <a:lnTo>
                    <a:pt x="838" y="30"/>
                  </a:lnTo>
                  <a:lnTo>
                    <a:pt x="838" y="25"/>
                  </a:lnTo>
                  <a:lnTo>
                    <a:pt x="838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6" name="Freeform 19"/>
            <p:cNvSpPr>
              <a:spLocks/>
            </p:cNvSpPr>
            <p:nvPr/>
          </p:nvSpPr>
          <p:spPr bwMode="auto">
            <a:xfrm>
              <a:off x="6118225" y="5597525"/>
              <a:ext cx="365125" cy="184150"/>
            </a:xfrm>
            <a:custGeom>
              <a:avLst/>
              <a:gdLst>
                <a:gd name="T0" fmla="*/ 0 w 230"/>
                <a:gd name="T1" fmla="*/ 10 h 116"/>
                <a:gd name="T2" fmla="*/ 0 w 230"/>
                <a:gd name="T3" fmla="*/ 10 h 116"/>
                <a:gd name="T4" fmla="*/ 55 w 230"/>
                <a:gd name="T5" fmla="*/ 50 h 116"/>
                <a:gd name="T6" fmla="*/ 110 w 230"/>
                <a:gd name="T7" fmla="*/ 80 h 116"/>
                <a:gd name="T8" fmla="*/ 165 w 230"/>
                <a:gd name="T9" fmla="*/ 101 h 116"/>
                <a:gd name="T10" fmla="*/ 230 w 230"/>
                <a:gd name="T11" fmla="*/ 116 h 116"/>
                <a:gd name="T12" fmla="*/ 230 w 230"/>
                <a:gd name="T13" fmla="*/ 116 h 116"/>
                <a:gd name="T14" fmla="*/ 230 w 230"/>
                <a:gd name="T15" fmla="*/ 116 h 116"/>
                <a:gd name="T16" fmla="*/ 230 w 230"/>
                <a:gd name="T17" fmla="*/ 116 h 116"/>
                <a:gd name="T18" fmla="*/ 170 w 230"/>
                <a:gd name="T19" fmla="*/ 96 h 116"/>
                <a:gd name="T20" fmla="*/ 115 w 230"/>
                <a:gd name="T21" fmla="*/ 70 h 116"/>
                <a:gd name="T22" fmla="*/ 60 w 230"/>
                <a:gd name="T23" fmla="*/ 40 h 116"/>
                <a:gd name="T24" fmla="*/ 10 w 230"/>
                <a:gd name="T25" fmla="*/ 0 h 116"/>
                <a:gd name="T26" fmla="*/ 10 w 230"/>
                <a:gd name="T27" fmla="*/ 0 h 116"/>
                <a:gd name="T28" fmla="*/ 5 w 230"/>
                <a:gd name="T29" fmla="*/ 0 h 116"/>
                <a:gd name="T30" fmla="*/ 0 w 230"/>
                <a:gd name="T31" fmla="*/ 5 h 116"/>
                <a:gd name="T32" fmla="*/ 0 w 230"/>
                <a:gd name="T33" fmla="*/ 5 h 116"/>
                <a:gd name="T34" fmla="*/ 0 w 230"/>
                <a:gd name="T35" fmla="*/ 10 h 116"/>
                <a:gd name="T36" fmla="*/ 0 w 230"/>
                <a:gd name="T37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116">
                  <a:moveTo>
                    <a:pt x="0" y="10"/>
                  </a:moveTo>
                  <a:lnTo>
                    <a:pt x="0" y="10"/>
                  </a:lnTo>
                  <a:lnTo>
                    <a:pt x="55" y="50"/>
                  </a:lnTo>
                  <a:lnTo>
                    <a:pt x="110" y="80"/>
                  </a:lnTo>
                  <a:lnTo>
                    <a:pt x="165" y="101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170" y="96"/>
                  </a:lnTo>
                  <a:lnTo>
                    <a:pt x="115" y="70"/>
                  </a:lnTo>
                  <a:lnTo>
                    <a:pt x="60" y="4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7" name="Freeform 20"/>
            <p:cNvSpPr>
              <a:spLocks/>
            </p:cNvSpPr>
            <p:nvPr/>
          </p:nvSpPr>
          <p:spPr bwMode="auto">
            <a:xfrm>
              <a:off x="6364288" y="5486400"/>
              <a:ext cx="319088" cy="95250"/>
            </a:xfrm>
            <a:custGeom>
              <a:avLst/>
              <a:gdLst>
                <a:gd name="T0" fmla="*/ 5 w 201"/>
                <a:gd name="T1" fmla="*/ 5 h 60"/>
                <a:gd name="T2" fmla="*/ 5 w 201"/>
                <a:gd name="T3" fmla="*/ 5 h 60"/>
                <a:gd name="T4" fmla="*/ 101 w 201"/>
                <a:gd name="T5" fmla="*/ 45 h 60"/>
                <a:gd name="T6" fmla="*/ 146 w 201"/>
                <a:gd name="T7" fmla="*/ 60 h 60"/>
                <a:gd name="T8" fmla="*/ 171 w 201"/>
                <a:gd name="T9" fmla="*/ 60 h 60"/>
                <a:gd name="T10" fmla="*/ 201 w 201"/>
                <a:gd name="T11" fmla="*/ 60 h 60"/>
                <a:gd name="T12" fmla="*/ 201 w 201"/>
                <a:gd name="T13" fmla="*/ 60 h 60"/>
                <a:gd name="T14" fmla="*/ 201 w 201"/>
                <a:gd name="T15" fmla="*/ 60 h 60"/>
                <a:gd name="T16" fmla="*/ 201 w 201"/>
                <a:gd name="T17" fmla="*/ 55 h 60"/>
                <a:gd name="T18" fmla="*/ 201 w 201"/>
                <a:gd name="T19" fmla="*/ 55 h 60"/>
                <a:gd name="T20" fmla="*/ 151 w 201"/>
                <a:gd name="T21" fmla="*/ 45 h 60"/>
                <a:gd name="T22" fmla="*/ 101 w 201"/>
                <a:gd name="T23" fmla="*/ 25 h 60"/>
                <a:gd name="T24" fmla="*/ 55 w 201"/>
                <a:gd name="T25" fmla="*/ 10 h 60"/>
                <a:gd name="T26" fmla="*/ 30 w 201"/>
                <a:gd name="T27" fmla="*/ 5 h 60"/>
                <a:gd name="T28" fmla="*/ 5 w 201"/>
                <a:gd name="T29" fmla="*/ 0 h 60"/>
                <a:gd name="T30" fmla="*/ 5 w 201"/>
                <a:gd name="T31" fmla="*/ 0 h 60"/>
                <a:gd name="T32" fmla="*/ 0 w 201"/>
                <a:gd name="T33" fmla="*/ 0 h 60"/>
                <a:gd name="T34" fmla="*/ 5 w 201"/>
                <a:gd name="T35" fmla="*/ 5 h 60"/>
                <a:gd name="T36" fmla="*/ 5 w 201"/>
                <a:gd name="T37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60">
                  <a:moveTo>
                    <a:pt x="5" y="5"/>
                  </a:moveTo>
                  <a:lnTo>
                    <a:pt x="5" y="5"/>
                  </a:lnTo>
                  <a:lnTo>
                    <a:pt x="101" y="45"/>
                  </a:lnTo>
                  <a:lnTo>
                    <a:pt x="146" y="60"/>
                  </a:lnTo>
                  <a:lnTo>
                    <a:pt x="17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151" y="45"/>
                  </a:lnTo>
                  <a:lnTo>
                    <a:pt x="101" y="25"/>
                  </a:lnTo>
                  <a:lnTo>
                    <a:pt x="55" y="10"/>
                  </a:lnTo>
                  <a:lnTo>
                    <a:pt x="3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8" name="Freeform 21"/>
            <p:cNvSpPr>
              <a:spLocks/>
            </p:cNvSpPr>
            <p:nvPr/>
          </p:nvSpPr>
          <p:spPr bwMode="auto">
            <a:xfrm>
              <a:off x="6284913" y="5280025"/>
              <a:ext cx="142875" cy="246063"/>
            </a:xfrm>
            <a:custGeom>
              <a:avLst/>
              <a:gdLst>
                <a:gd name="T0" fmla="*/ 85 w 90"/>
                <a:gd name="T1" fmla="*/ 0 h 155"/>
                <a:gd name="T2" fmla="*/ 85 w 90"/>
                <a:gd name="T3" fmla="*/ 0 h 155"/>
                <a:gd name="T4" fmla="*/ 55 w 90"/>
                <a:gd name="T5" fmla="*/ 30 h 155"/>
                <a:gd name="T6" fmla="*/ 25 w 90"/>
                <a:gd name="T7" fmla="*/ 70 h 155"/>
                <a:gd name="T8" fmla="*/ 5 w 90"/>
                <a:gd name="T9" fmla="*/ 110 h 155"/>
                <a:gd name="T10" fmla="*/ 0 w 90"/>
                <a:gd name="T11" fmla="*/ 130 h 155"/>
                <a:gd name="T12" fmla="*/ 0 w 90"/>
                <a:gd name="T13" fmla="*/ 155 h 155"/>
                <a:gd name="T14" fmla="*/ 0 w 90"/>
                <a:gd name="T15" fmla="*/ 155 h 155"/>
                <a:gd name="T16" fmla="*/ 5 w 90"/>
                <a:gd name="T17" fmla="*/ 155 h 155"/>
                <a:gd name="T18" fmla="*/ 5 w 90"/>
                <a:gd name="T19" fmla="*/ 155 h 155"/>
                <a:gd name="T20" fmla="*/ 5 w 90"/>
                <a:gd name="T21" fmla="*/ 155 h 155"/>
                <a:gd name="T22" fmla="*/ 20 w 90"/>
                <a:gd name="T23" fmla="*/ 115 h 155"/>
                <a:gd name="T24" fmla="*/ 40 w 90"/>
                <a:gd name="T25" fmla="*/ 75 h 155"/>
                <a:gd name="T26" fmla="*/ 60 w 90"/>
                <a:gd name="T27" fmla="*/ 40 h 155"/>
                <a:gd name="T28" fmla="*/ 90 w 90"/>
                <a:gd name="T29" fmla="*/ 5 h 155"/>
                <a:gd name="T30" fmla="*/ 90 w 90"/>
                <a:gd name="T31" fmla="*/ 5 h 155"/>
                <a:gd name="T32" fmla="*/ 90 w 90"/>
                <a:gd name="T33" fmla="*/ 0 h 155"/>
                <a:gd name="T34" fmla="*/ 85 w 90"/>
                <a:gd name="T35" fmla="*/ 0 h 155"/>
                <a:gd name="T36" fmla="*/ 85 w 90"/>
                <a:gd name="T3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55">
                  <a:moveTo>
                    <a:pt x="85" y="0"/>
                  </a:moveTo>
                  <a:lnTo>
                    <a:pt x="85" y="0"/>
                  </a:lnTo>
                  <a:lnTo>
                    <a:pt x="55" y="30"/>
                  </a:lnTo>
                  <a:lnTo>
                    <a:pt x="25" y="70"/>
                  </a:lnTo>
                  <a:lnTo>
                    <a:pt x="5" y="110"/>
                  </a:lnTo>
                  <a:lnTo>
                    <a:pt x="0" y="13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20" y="115"/>
                  </a:lnTo>
                  <a:lnTo>
                    <a:pt x="40" y="75"/>
                  </a:lnTo>
                  <a:lnTo>
                    <a:pt x="60" y="4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9" name="Freeform 22"/>
            <p:cNvSpPr>
              <a:spLocks/>
            </p:cNvSpPr>
            <p:nvPr/>
          </p:nvSpPr>
          <p:spPr bwMode="auto">
            <a:xfrm>
              <a:off x="5997575" y="5303838"/>
              <a:ext cx="120650" cy="388938"/>
            </a:xfrm>
            <a:custGeom>
              <a:avLst/>
              <a:gdLst>
                <a:gd name="T0" fmla="*/ 71 w 76"/>
                <a:gd name="T1" fmla="*/ 0 h 245"/>
                <a:gd name="T2" fmla="*/ 71 w 76"/>
                <a:gd name="T3" fmla="*/ 0 h 245"/>
                <a:gd name="T4" fmla="*/ 51 w 76"/>
                <a:gd name="T5" fmla="*/ 20 h 245"/>
                <a:gd name="T6" fmla="*/ 36 w 76"/>
                <a:gd name="T7" fmla="*/ 50 h 245"/>
                <a:gd name="T8" fmla="*/ 21 w 76"/>
                <a:gd name="T9" fmla="*/ 80 h 245"/>
                <a:gd name="T10" fmla="*/ 11 w 76"/>
                <a:gd name="T11" fmla="*/ 110 h 245"/>
                <a:gd name="T12" fmla="*/ 11 w 76"/>
                <a:gd name="T13" fmla="*/ 110 h 245"/>
                <a:gd name="T14" fmla="*/ 6 w 76"/>
                <a:gd name="T15" fmla="*/ 140 h 245"/>
                <a:gd name="T16" fmla="*/ 0 w 76"/>
                <a:gd name="T17" fmla="*/ 175 h 245"/>
                <a:gd name="T18" fmla="*/ 0 w 76"/>
                <a:gd name="T19" fmla="*/ 210 h 245"/>
                <a:gd name="T20" fmla="*/ 6 w 76"/>
                <a:gd name="T21" fmla="*/ 225 h 245"/>
                <a:gd name="T22" fmla="*/ 11 w 76"/>
                <a:gd name="T23" fmla="*/ 240 h 245"/>
                <a:gd name="T24" fmla="*/ 11 w 76"/>
                <a:gd name="T25" fmla="*/ 240 h 245"/>
                <a:gd name="T26" fmla="*/ 16 w 76"/>
                <a:gd name="T27" fmla="*/ 245 h 245"/>
                <a:gd name="T28" fmla="*/ 21 w 76"/>
                <a:gd name="T29" fmla="*/ 240 h 245"/>
                <a:gd name="T30" fmla="*/ 21 w 76"/>
                <a:gd name="T31" fmla="*/ 240 h 245"/>
                <a:gd name="T32" fmla="*/ 21 w 76"/>
                <a:gd name="T33" fmla="*/ 210 h 245"/>
                <a:gd name="T34" fmla="*/ 21 w 76"/>
                <a:gd name="T35" fmla="*/ 185 h 245"/>
                <a:gd name="T36" fmla="*/ 21 w 76"/>
                <a:gd name="T37" fmla="*/ 155 h 245"/>
                <a:gd name="T38" fmla="*/ 26 w 76"/>
                <a:gd name="T39" fmla="*/ 125 h 245"/>
                <a:gd name="T40" fmla="*/ 26 w 76"/>
                <a:gd name="T41" fmla="*/ 125 h 245"/>
                <a:gd name="T42" fmla="*/ 36 w 76"/>
                <a:gd name="T43" fmla="*/ 95 h 245"/>
                <a:gd name="T44" fmla="*/ 46 w 76"/>
                <a:gd name="T45" fmla="*/ 60 h 245"/>
                <a:gd name="T46" fmla="*/ 76 w 76"/>
                <a:gd name="T47" fmla="*/ 0 h 245"/>
                <a:gd name="T48" fmla="*/ 76 w 76"/>
                <a:gd name="T49" fmla="*/ 0 h 245"/>
                <a:gd name="T50" fmla="*/ 76 w 76"/>
                <a:gd name="T51" fmla="*/ 0 h 245"/>
                <a:gd name="T52" fmla="*/ 71 w 76"/>
                <a:gd name="T53" fmla="*/ 0 h 245"/>
                <a:gd name="T54" fmla="*/ 71 w 76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245">
                  <a:moveTo>
                    <a:pt x="71" y="0"/>
                  </a:moveTo>
                  <a:lnTo>
                    <a:pt x="71" y="0"/>
                  </a:lnTo>
                  <a:lnTo>
                    <a:pt x="51" y="20"/>
                  </a:lnTo>
                  <a:lnTo>
                    <a:pt x="36" y="50"/>
                  </a:lnTo>
                  <a:lnTo>
                    <a:pt x="21" y="8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6" y="140"/>
                  </a:lnTo>
                  <a:lnTo>
                    <a:pt x="0" y="175"/>
                  </a:lnTo>
                  <a:lnTo>
                    <a:pt x="0" y="210"/>
                  </a:lnTo>
                  <a:lnTo>
                    <a:pt x="6" y="225"/>
                  </a:lnTo>
                  <a:lnTo>
                    <a:pt x="11" y="240"/>
                  </a:lnTo>
                  <a:lnTo>
                    <a:pt x="11" y="240"/>
                  </a:lnTo>
                  <a:lnTo>
                    <a:pt x="16" y="245"/>
                  </a:lnTo>
                  <a:lnTo>
                    <a:pt x="21" y="240"/>
                  </a:lnTo>
                  <a:lnTo>
                    <a:pt x="21" y="240"/>
                  </a:lnTo>
                  <a:lnTo>
                    <a:pt x="21" y="210"/>
                  </a:lnTo>
                  <a:lnTo>
                    <a:pt x="21" y="185"/>
                  </a:lnTo>
                  <a:lnTo>
                    <a:pt x="21" y="155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36" y="95"/>
                  </a:lnTo>
                  <a:lnTo>
                    <a:pt x="46" y="6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auto">
            <a:xfrm>
              <a:off x="5894388" y="4179888"/>
              <a:ext cx="995363" cy="685800"/>
            </a:xfrm>
            <a:custGeom>
              <a:avLst/>
              <a:gdLst>
                <a:gd name="T0" fmla="*/ 106 w 627"/>
                <a:gd name="T1" fmla="*/ 311 h 432"/>
                <a:gd name="T2" fmla="*/ 106 w 627"/>
                <a:gd name="T3" fmla="*/ 311 h 432"/>
                <a:gd name="T4" fmla="*/ 101 w 627"/>
                <a:gd name="T5" fmla="*/ 326 h 432"/>
                <a:gd name="T6" fmla="*/ 101 w 627"/>
                <a:gd name="T7" fmla="*/ 346 h 432"/>
                <a:gd name="T8" fmla="*/ 101 w 627"/>
                <a:gd name="T9" fmla="*/ 366 h 432"/>
                <a:gd name="T10" fmla="*/ 111 w 627"/>
                <a:gd name="T11" fmla="*/ 392 h 432"/>
                <a:gd name="T12" fmla="*/ 126 w 627"/>
                <a:gd name="T13" fmla="*/ 412 h 432"/>
                <a:gd name="T14" fmla="*/ 156 w 627"/>
                <a:gd name="T15" fmla="*/ 427 h 432"/>
                <a:gd name="T16" fmla="*/ 201 w 627"/>
                <a:gd name="T17" fmla="*/ 432 h 432"/>
                <a:gd name="T18" fmla="*/ 201 w 627"/>
                <a:gd name="T19" fmla="*/ 432 h 432"/>
                <a:gd name="T20" fmla="*/ 226 w 627"/>
                <a:gd name="T21" fmla="*/ 432 h 432"/>
                <a:gd name="T22" fmla="*/ 246 w 627"/>
                <a:gd name="T23" fmla="*/ 422 h 432"/>
                <a:gd name="T24" fmla="*/ 271 w 627"/>
                <a:gd name="T25" fmla="*/ 407 h 432"/>
                <a:gd name="T26" fmla="*/ 296 w 627"/>
                <a:gd name="T27" fmla="*/ 386 h 432"/>
                <a:gd name="T28" fmla="*/ 341 w 627"/>
                <a:gd name="T29" fmla="*/ 331 h 432"/>
                <a:gd name="T30" fmla="*/ 386 w 627"/>
                <a:gd name="T31" fmla="*/ 266 h 432"/>
                <a:gd name="T32" fmla="*/ 437 w 627"/>
                <a:gd name="T33" fmla="*/ 196 h 432"/>
                <a:gd name="T34" fmla="*/ 492 w 627"/>
                <a:gd name="T35" fmla="*/ 131 h 432"/>
                <a:gd name="T36" fmla="*/ 522 w 627"/>
                <a:gd name="T37" fmla="*/ 101 h 432"/>
                <a:gd name="T38" fmla="*/ 552 w 627"/>
                <a:gd name="T39" fmla="*/ 70 h 432"/>
                <a:gd name="T40" fmla="*/ 587 w 627"/>
                <a:gd name="T41" fmla="*/ 45 h 432"/>
                <a:gd name="T42" fmla="*/ 627 w 627"/>
                <a:gd name="T43" fmla="*/ 25 h 432"/>
                <a:gd name="T44" fmla="*/ 627 w 627"/>
                <a:gd name="T45" fmla="*/ 25 h 432"/>
                <a:gd name="T46" fmla="*/ 582 w 627"/>
                <a:gd name="T47" fmla="*/ 15 h 432"/>
                <a:gd name="T48" fmla="*/ 537 w 627"/>
                <a:gd name="T49" fmla="*/ 10 h 432"/>
                <a:gd name="T50" fmla="*/ 472 w 627"/>
                <a:gd name="T51" fmla="*/ 5 h 432"/>
                <a:gd name="T52" fmla="*/ 402 w 627"/>
                <a:gd name="T53" fmla="*/ 0 h 432"/>
                <a:gd name="T54" fmla="*/ 326 w 627"/>
                <a:gd name="T55" fmla="*/ 5 h 432"/>
                <a:gd name="T56" fmla="*/ 246 w 627"/>
                <a:gd name="T57" fmla="*/ 15 h 432"/>
                <a:gd name="T58" fmla="*/ 161 w 627"/>
                <a:gd name="T59" fmla="*/ 40 h 432"/>
                <a:gd name="T60" fmla="*/ 161 w 627"/>
                <a:gd name="T61" fmla="*/ 40 h 432"/>
                <a:gd name="T62" fmla="*/ 126 w 627"/>
                <a:gd name="T63" fmla="*/ 55 h 432"/>
                <a:gd name="T64" fmla="*/ 91 w 627"/>
                <a:gd name="T65" fmla="*/ 70 h 432"/>
                <a:gd name="T66" fmla="*/ 65 w 627"/>
                <a:gd name="T67" fmla="*/ 90 h 432"/>
                <a:gd name="T68" fmla="*/ 45 w 627"/>
                <a:gd name="T69" fmla="*/ 111 h 432"/>
                <a:gd name="T70" fmla="*/ 25 w 627"/>
                <a:gd name="T71" fmla="*/ 131 h 432"/>
                <a:gd name="T72" fmla="*/ 15 w 627"/>
                <a:gd name="T73" fmla="*/ 151 h 432"/>
                <a:gd name="T74" fmla="*/ 5 w 627"/>
                <a:gd name="T75" fmla="*/ 171 h 432"/>
                <a:gd name="T76" fmla="*/ 0 w 627"/>
                <a:gd name="T77" fmla="*/ 191 h 432"/>
                <a:gd name="T78" fmla="*/ 0 w 627"/>
                <a:gd name="T79" fmla="*/ 211 h 432"/>
                <a:gd name="T80" fmla="*/ 5 w 627"/>
                <a:gd name="T81" fmla="*/ 231 h 432"/>
                <a:gd name="T82" fmla="*/ 15 w 627"/>
                <a:gd name="T83" fmla="*/ 251 h 432"/>
                <a:gd name="T84" fmla="*/ 25 w 627"/>
                <a:gd name="T85" fmla="*/ 266 h 432"/>
                <a:gd name="T86" fmla="*/ 40 w 627"/>
                <a:gd name="T87" fmla="*/ 281 h 432"/>
                <a:gd name="T88" fmla="*/ 60 w 627"/>
                <a:gd name="T89" fmla="*/ 296 h 432"/>
                <a:gd name="T90" fmla="*/ 81 w 627"/>
                <a:gd name="T91" fmla="*/ 301 h 432"/>
                <a:gd name="T92" fmla="*/ 106 w 627"/>
                <a:gd name="T93" fmla="*/ 311 h 432"/>
                <a:gd name="T94" fmla="*/ 106 w 627"/>
                <a:gd name="T95" fmla="*/ 31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7" h="432">
                  <a:moveTo>
                    <a:pt x="106" y="311"/>
                  </a:moveTo>
                  <a:lnTo>
                    <a:pt x="106" y="311"/>
                  </a:lnTo>
                  <a:lnTo>
                    <a:pt x="101" y="326"/>
                  </a:lnTo>
                  <a:lnTo>
                    <a:pt x="101" y="346"/>
                  </a:lnTo>
                  <a:lnTo>
                    <a:pt x="101" y="366"/>
                  </a:lnTo>
                  <a:lnTo>
                    <a:pt x="111" y="392"/>
                  </a:lnTo>
                  <a:lnTo>
                    <a:pt x="126" y="412"/>
                  </a:lnTo>
                  <a:lnTo>
                    <a:pt x="156" y="427"/>
                  </a:lnTo>
                  <a:lnTo>
                    <a:pt x="201" y="432"/>
                  </a:lnTo>
                  <a:lnTo>
                    <a:pt x="201" y="432"/>
                  </a:lnTo>
                  <a:lnTo>
                    <a:pt x="226" y="432"/>
                  </a:lnTo>
                  <a:lnTo>
                    <a:pt x="246" y="422"/>
                  </a:lnTo>
                  <a:lnTo>
                    <a:pt x="271" y="407"/>
                  </a:lnTo>
                  <a:lnTo>
                    <a:pt x="296" y="386"/>
                  </a:lnTo>
                  <a:lnTo>
                    <a:pt x="341" y="331"/>
                  </a:lnTo>
                  <a:lnTo>
                    <a:pt x="386" y="266"/>
                  </a:lnTo>
                  <a:lnTo>
                    <a:pt x="437" y="196"/>
                  </a:lnTo>
                  <a:lnTo>
                    <a:pt x="492" y="131"/>
                  </a:lnTo>
                  <a:lnTo>
                    <a:pt x="522" y="101"/>
                  </a:lnTo>
                  <a:lnTo>
                    <a:pt x="552" y="70"/>
                  </a:lnTo>
                  <a:lnTo>
                    <a:pt x="587" y="45"/>
                  </a:lnTo>
                  <a:lnTo>
                    <a:pt x="627" y="25"/>
                  </a:lnTo>
                  <a:lnTo>
                    <a:pt x="627" y="25"/>
                  </a:lnTo>
                  <a:lnTo>
                    <a:pt x="582" y="15"/>
                  </a:lnTo>
                  <a:lnTo>
                    <a:pt x="537" y="10"/>
                  </a:lnTo>
                  <a:lnTo>
                    <a:pt x="472" y="5"/>
                  </a:lnTo>
                  <a:lnTo>
                    <a:pt x="402" y="0"/>
                  </a:lnTo>
                  <a:lnTo>
                    <a:pt x="326" y="5"/>
                  </a:lnTo>
                  <a:lnTo>
                    <a:pt x="246" y="15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26" y="55"/>
                  </a:lnTo>
                  <a:lnTo>
                    <a:pt x="91" y="70"/>
                  </a:lnTo>
                  <a:lnTo>
                    <a:pt x="65" y="90"/>
                  </a:lnTo>
                  <a:lnTo>
                    <a:pt x="45" y="111"/>
                  </a:lnTo>
                  <a:lnTo>
                    <a:pt x="25" y="131"/>
                  </a:lnTo>
                  <a:lnTo>
                    <a:pt x="15" y="151"/>
                  </a:lnTo>
                  <a:lnTo>
                    <a:pt x="5" y="17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5" y="231"/>
                  </a:lnTo>
                  <a:lnTo>
                    <a:pt x="15" y="251"/>
                  </a:lnTo>
                  <a:lnTo>
                    <a:pt x="25" y="266"/>
                  </a:lnTo>
                  <a:lnTo>
                    <a:pt x="40" y="281"/>
                  </a:lnTo>
                  <a:lnTo>
                    <a:pt x="60" y="296"/>
                  </a:lnTo>
                  <a:lnTo>
                    <a:pt x="81" y="301"/>
                  </a:lnTo>
                  <a:lnTo>
                    <a:pt x="106" y="311"/>
                  </a:lnTo>
                  <a:lnTo>
                    <a:pt x="106" y="311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auto">
            <a:xfrm>
              <a:off x="5910263" y="4211638"/>
              <a:ext cx="979488" cy="741363"/>
            </a:xfrm>
            <a:custGeom>
              <a:avLst/>
              <a:gdLst>
                <a:gd name="T0" fmla="*/ 617 w 617"/>
                <a:gd name="T1" fmla="*/ 5 h 467"/>
                <a:gd name="T2" fmla="*/ 617 w 617"/>
                <a:gd name="T3" fmla="*/ 5 h 467"/>
                <a:gd name="T4" fmla="*/ 567 w 617"/>
                <a:gd name="T5" fmla="*/ 0 h 467"/>
                <a:gd name="T6" fmla="*/ 522 w 617"/>
                <a:gd name="T7" fmla="*/ 5 h 467"/>
                <a:gd name="T8" fmla="*/ 472 w 617"/>
                <a:gd name="T9" fmla="*/ 15 h 467"/>
                <a:gd name="T10" fmla="*/ 427 w 617"/>
                <a:gd name="T11" fmla="*/ 25 h 467"/>
                <a:gd name="T12" fmla="*/ 382 w 617"/>
                <a:gd name="T13" fmla="*/ 45 h 467"/>
                <a:gd name="T14" fmla="*/ 341 w 617"/>
                <a:gd name="T15" fmla="*/ 65 h 467"/>
                <a:gd name="T16" fmla="*/ 261 w 617"/>
                <a:gd name="T17" fmla="*/ 116 h 467"/>
                <a:gd name="T18" fmla="*/ 261 w 617"/>
                <a:gd name="T19" fmla="*/ 116 h 467"/>
                <a:gd name="T20" fmla="*/ 216 w 617"/>
                <a:gd name="T21" fmla="*/ 146 h 467"/>
                <a:gd name="T22" fmla="*/ 176 w 617"/>
                <a:gd name="T23" fmla="*/ 181 h 467"/>
                <a:gd name="T24" fmla="*/ 136 w 617"/>
                <a:gd name="T25" fmla="*/ 221 h 467"/>
                <a:gd name="T26" fmla="*/ 101 w 617"/>
                <a:gd name="T27" fmla="*/ 261 h 467"/>
                <a:gd name="T28" fmla="*/ 66 w 617"/>
                <a:gd name="T29" fmla="*/ 306 h 467"/>
                <a:gd name="T30" fmla="*/ 40 w 617"/>
                <a:gd name="T31" fmla="*/ 356 h 467"/>
                <a:gd name="T32" fmla="*/ 15 w 617"/>
                <a:gd name="T33" fmla="*/ 402 h 467"/>
                <a:gd name="T34" fmla="*/ 0 w 617"/>
                <a:gd name="T35" fmla="*/ 457 h 467"/>
                <a:gd name="T36" fmla="*/ 0 w 617"/>
                <a:gd name="T37" fmla="*/ 457 h 467"/>
                <a:gd name="T38" fmla="*/ 0 w 617"/>
                <a:gd name="T39" fmla="*/ 462 h 467"/>
                <a:gd name="T40" fmla="*/ 5 w 617"/>
                <a:gd name="T41" fmla="*/ 467 h 467"/>
                <a:gd name="T42" fmla="*/ 15 w 617"/>
                <a:gd name="T43" fmla="*/ 462 h 467"/>
                <a:gd name="T44" fmla="*/ 15 w 617"/>
                <a:gd name="T45" fmla="*/ 457 h 467"/>
                <a:gd name="T46" fmla="*/ 15 w 617"/>
                <a:gd name="T47" fmla="*/ 457 h 467"/>
                <a:gd name="T48" fmla="*/ 40 w 617"/>
                <a:gd name="T49" fmla="*/ 407 h 467"/>
                <a:gd name="T50" fmla="*/ 66 w 617"/>
                <a:gd name="T51" fmla="*/ 361 h 467"/>
                <a:gd name="T52" fmla="*/ 91 w 617"/>
                <a:gd name="T53" fmla="*/ 316 h 467"/>
                <a:gd name="T54" fmla="*/ 121 w 617"/>
                <a:gd name="T55" fmla="*/ 271 h 467"/>
                <a:gd name="T56" fmla="*/ 156 w 617"/>
                <a:gd name="T57" fmla="*/ 231 h 467"/>
                <a:gd name="T58" fmla="*/ 191 w 617"/>
                <a:gd name="T59" fmla="*/ 196 h 467"/>
                <a:gd name="T60" fmla="*/ 231 w 617"/>
                <a:gd name="T61" fmla="*/ 156 h 467"/>
                <a:gd name="T62" fmla="*/ 276 w 617"/>
                <a:gd name="T63" fmla="*/ 126 h 467"/>
                <a:gd name="T64" fmla="*/ 276 w 617"/>
                <a:gd name="T65" fmla="*/ 126 h 467"/>
                <a:gd name="T66" fmla="*/ 351 w 617"/>
                <a:gd name="T67" fmla="*/ 76 h 467"/>
                <a:gd name="T68" fmla="*/ 397 w 617"/>
                <a:gd name="T69" fmla="*/ 55 h 467"/>
                <a:gd name="T70" fmla="*/ 437 w 617"/>
                <a:gd name="T71" fmla="*/ 40 h 467"/>
                <a:gd name="T72" fmla="*/ 482 w 617"/>
                <a:gd name="T73" fmla="*/ 25 h 467"/>
                <a:gd name="T74" fmla="*/ 527 w 617"/>
                <a:gd name="T75" fmla="*/ 15 h 467"/>
                <a:gd name="T76" fmla="*/ 572 w 617"/>
                <a:gd name="T77" fmla="*/ 5 h 467"/>
                <a:gd name="T78" fmla="*/ 617 w 617"/>
                <a:gd name="T79" fmla="*/ 5 h 467"/>
                <a:gd name="T80" fmla="*/ 617 w 617"/>
                <a:gd name="T81" fmla="*/ 5 h 467"/>
                <a:gd name="T82" fmla="*/ 617 w 617"/>
                <a:gd name="T83" fmla="*/ 5 h 467"/>
                <a:gd name="T84" fmla="*/ 617 w 617"/>
                <a:gd name="T85" fmla="*/ 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7" h="467">
                  <a:moveTo>
                    <a:pt x="617" y="5"/>
                  </a:moveTo>
                  <a:lnTo>
                    <a:pt x="617" y="5"/>
                  </a:lnTo>
                  <a:lnTo>
                    <a:pt x="567" y="0"/>
                  </a:lnTo>
                  <a:lnTo>
                    <a:pt x="522" y="5"/>
                  </a:lnTo>
                  <a:lnTo>
                    <a:pt x="472" y="15"/>
                  </a:lnTo>
                  <a:lnTo>
                    <a:pt x="427" y="25"/>
                  </a:lnTo>
                  <a:lnTo>
                    <a:pt x="382" y="45"/>
                  </a:lnTo>
                  <a:lnTo>
                    <a:pt x="341" y="6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16" y="146"/>
                  </a:lnTo>
                  <a:lnTo>
                    <a:pt x="176" y="181"/>
                  </a:lnTo>
                  <a:lnTo>
                    <a:pt x="136" y="221"/>
                  </a:lnTo>
                  <a:lnTo>
                    <a:pt x="101" y="261"/>
                  </a:lnTo>
                  <a:lnTo>
                    <a:pt x="66" y="306"/>
                  </a:lnTo>
                  <a:lnTo>
                    <a:pt x="40" y="356"/>
                  </a:lnTo>
                  <a:lnTo>
                    <a:pt x="15" y="402"/>
                  </a:lnTo>
                  <a:lnTo>
                    <a:pt x="0" y="457"/>
                  </a:lnTo>
                  <a:lnTo>
                    <a:pt x="0" y="457"/>
                  </a:lnTo>
                  <a:lnTo>
                    <a:pt x="0" y="462"/>
                  </a:lnTo>
                  <a:lnTo>
                    <a:pt x="5" y="467"/>
                  </a:lnTo>
                  <a:lnTo>
                    <a:pt x="15" y="462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0" y="407"/>
                  </a:lnTo>
                  <a:lnTo>
                    <a:pt x="66" y="361"/>
                  </a:lnTo>
                  <a:lnTo>
                    <a:pt x="91" y="316"/>
                  </a:lnTo>
                  <a:lnTo>
                    <a:pt x="121" y="271"/>
                  </a:lnTo>
                  <a:lnTo>
                    <a:pt x="156" y="231"/>
                  </a:lnTo>
                  <a:lnTo>
                    <a:pt x="191" y="196"/>
                  </a:lnTo>
                  <a:lnTo>
                    <a:pt x="231" y="15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351" y="76"/>
                  </a:lnTo>
                  <a:lnTo>
                    <a:pt x="397" y="55"/>
                  </a:lnTo>
                  <a:lnTo>
                    <a:pt x="437" y="40"/>
                  </a:lnTo>
                  <a:lnTo>
                    <a:pt x="482" y="25"/>
                  </a:lnTo>
                  <a:lnTo>
                    <a:pt x="527" y="15"/>
                  </a:lnTo>
                  <a:lnTo>
                    <a:pt x="572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2" name="Freeform 25"/>
            <p:cNvSpPr>
              <a:spLocks/>
            </p:cNvSpPr>
            <p:nvPr/>
          </p:nvSpPr>
          <p:spPr bwMode="auto">
            <a:xfrm>
              <a:off x="6142038" y="4530725"/>
              <a:ext cx="357188" cy="95250"/>
            </a:xfrm>
            <a:custGeom>
              <a:avLst/>
              <a:gdLst>
                <a:gd name="T0" fmla="*/ 5 w 225"/>
                <a:gd name="T1" fmla="*/ 10 h 60"/>
                <a:gd name="T2" fmla="*/ 5 w 225"/>
                <a:gd name="T3" fmla="*/ 10 h 60"/>
                <a:gd name="T4" fmla="*/ 55 w 225"/>
                <a:gd name="T5" fmla="*/ 35 h 60"/>
                <a:gd name="T6" fmla="*/ 110 w 225"/>
                <a:gd name="T7" fmla="*/ 50 h 60"/>
                <a:gd name="T8" fmla="*/ 165 w 225"/>
                <a:gd name="T9" fmla="*/ 55 h 60"/>
                <a:gd name="T10" fmla="*/ 225 w 225"/>
                <a:gd name="T11" fmla="*/ 60 h 60"/>
                <a:gd name="T12" fmla="*/ 225 w 225"/>
                <a:gd name="T13" fmla="*/ 60 h 60"/>
                <a:gd name="T14" fmla="*/ 225 w 225"/>
                <a:gd name="T15" fmla="*/ 60 h 60"/>
                <a:gd name="T16" fmla="*/ 225 w 225"/>
                <a:gd name="T17" fmla="*/ 60 h 60"/>
                <a:gd name="T18" fmla="*/ 170 w 225"/>
                <a:gd name="T19" fmla="*/ 55 h 60"/>
                <a:gd name="T20" fmla="*/ 115 w 225"/>
                <a:gd name="T21" fmla="*/ 40 h 60"/>
                <a:gd name="T22" fmla="*/ 60 w 225"/>
                <a:gd name="T23" fmla="*/ 25 h 60"/>
                <a:gd name="T24" fmla="*/ 10 w 225"/>
                <a:gd name="T25" fmla="*/ 0 h 60"/>
                <a:gd name="T26" fmla="*/ 10 w 225"/>
                <a:gd name="T27" fmla="*/ 0 h 60"/>
                <a:gd name="T28" fmla="*/ 5 w 225"/>
                <a:gd name="T29" fmla="*/ 0 h 60"/>
                <a:gd name="T30" fmla="*/ 0 w 225"/>
                <a:gd name="T31" fmla="*/ 5 h 60"/>
                <a:gd name="T32" fmla="*/ 0 w 225"/>
                <a:gd name="T33" fmla="*/ 10 h 60"/>
                <a:gd name="T34" fmla="*/ 5 w 225"/>
                <a:gd name="T35" fmla="*/ 10 h 60"/>
                <a:gd name="T36" fmla="*/ 5 w 225"/>
                <a:gd name="T3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60">
                  <a:moveTo>
                    <a:pt x="5" y="10"/>
                  </a:moveTo>
                  <a:lnTo>
                    <a:pt x="5" y="10"/>
                  </a:lnTo>
                  <a:lnTo>
                    <a:pt x="55" y="35"/>
                  </a:lnTo>
                  <a:lnTo>
                    <a:pt x="110" y="50"/>
                  </a:lnTo>
                  <a:lnTo>
                    <a:pt x="165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170" y="55"/>
                  </a:lnTo>
                  <a:lnTo>
                    <a:pt x="115" y="40"/>
                  </a:lnTo>
                  <a:lnTo>
                    <a:pt x="60" y="2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auto">
            <a:xfrm>
              <a:off x="6332538" y="4387850"/>
              <a:ext cx="295275" cy="39688"/>
            </a:xfrm>
            <a:custGeom>
              <a:avLst/>
              <a:gdLst>
                <a:gd name="T0" fmla="*/ 0 w 186"/>
                <a:gd name="T1" fmla="*/ 5 h 25"/>
                <a:gd name="T2" fmla="*/ 0 w 186"/>
                <a:gd name="T3" fmla="*/ 5 h 25"/>
                <a:gd name="T4" fmla="*/ 90 w 186"/>
                <a:gd name="T5" fmla="*/ 20 h 25"/>
                <a:gd name="T6" fmla="*/ 141 w 186"/>
                <a:gd name="T7" fmla="*/ 25 h 25"/>
                <a:gd name="T8" fmla="*/ 161 w 186"/>
                <a:gd name="T9" fmla="*/ 20 h 25"/>
                <a:gd name="T10" fmla="*/ 186 w 186"/>
                <a:gd name="T11" fmla="*/ 15 h 25"/>
                <a:gd name="T12" fmla="*/ 186 w 186"/>
                <a:gd name="T13" fmla="*/ 15 h 25"/>
                <a:gd name="T14" fmla="*/ 181 w 186"/>
                <a:gd name="T15" fmla="*/ 10 h 25"/>
                <a:gd name="T16" fmla="*/ 181 w 186"/>
                <a:gd name="T17" fmla="*/ 10 h 25"/>
                <a:gd name="T18" fmla="*/ 136 w 186"/>
                <a:gd name="T19" fmla="*/ 10 h 25"/>
                <a:gd name="T20" fmla="*/ 90 w 186"/>
                <a:gd name="T21" fmla="*/ 5 h 25"/>
                <a:gd name="T22" fmla="*/ 45 w 186"/>
                <a:gd name="T23" fmla="*/ 0 h 25"/>
                <a:gd name="T24" fmla="*/ 0 w 186"/>
                <a:gd name="T25" fmla="*/ 0 h 25"/>
                <a:gd name="T26" fmla="*/ 0 w 186"/>
                <a:gd name="T27" fmla="*/ 0 h 25"/>
                <a:gd name="T28" fmla="*/ 0 w 186"/>
                <a:gd name="T29" fmla="*/ 5 h 25"/>
                <a:gd name="T30" fmla="*/ 0 w 186"/>
                <a:gd name="T3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6" h="25">
                  <a:moveTo>
                    <a:pt x="0" y="5"/>
                  </a:moveTo>
                  <a:lnTo>
                    <a:pt x="0" y="5"/>
                  </a:lnTo>
                  <a:lnTo>
                    <a:pt x="90" y="20"/>
                  </a:lnTo>
                  <a:lnTo>
                    <a:pt x="141" y="25"/>
                  </a:lnTo>
                  <a:lnTo>
                    <a:pt x="161" y="20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1" y="10"/>
                  </a:lnTo>
                  <a:lnTo>
                    <a:pt x="181" y="10"/>
                  </a:lnTo>
                  <a:lnTo>
                    <a:pt x="136" y="10"/>
                  </a:lnTo>
                  <a:lnTo>
                    <a:pt x="90" y="5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auto">
            <a:xfrm>
              <a:off x="6261100" y="4203700"/>
              <a:ext cx="79375" cy="239713"/>
            </a:xfrm>
            <a:custGeom>
              <a:avLst/>
              <a:gdLst>
                <a:gd name="T0" fmla="*/ 45 w 50"/>
                <a:gd name="T1" fmla="*/ 0 h 151"/>
                <a:gd name="T2" fmla="*/ 45 w 50"/>
                <a:gd name="T3" fmla="*/ 0 h 151"/>
                <a:gd name="T4" fmla="*/ 25 w 50"/>
                <a:gd name="T5" fmla="*/ 30 h 151"/>
                <a:gd name="T6" fmla="*/ 10 w 50"/>
                <a:gd name="T7" fmla="*/ 70 h 151"/>
                <a:gd name="T8" fmla="*/ 0 w 50"/>
                <a:gd name="T9" fmla="*/ 111 h 151"/>
                <a:gd name="T10" fmla="*/ 0 w 50"/>
                <a:gd name="T11" fmla="*/ 131 h 151"/>
                <a:gd name="T12" fmla="*/ 5 w 50"/>
                <a:gd name="T13" fmla="*/ 146 h 151"/>
                <a:gd name="T14" fmla="*/ 5 w 50"/>
                <a:gd name="T15" fmla="*/ 146 h 151"/>
                <a:gd name="T16" fmla="*/ 10 w 50"/>
                <a:gd name="T17" fmla="*/ 151 h 151"/>
                <a:gd name="T18" fmla="*/ 10 w 50"/>
                <a:gd name="T19" fmla="*/ 146 h 151"/>
                <a:gd name="T20" fmla="*/ 10 w 50"/>
                <a:gd name="T21" fmla="*/ 146 h 151"/>
                <a:gd name="T22" fmla="*/ 15 w 50"/>
                <a:gd name="T23" fmla="*/ 106 h 151"/>
                <a:gd name="T24" fmla="*/ 20 w 50"/>
                <a:gd name="T25" fmla="*/ 70 h 151"/>
                <a:gd name="T26" fmla="*/ 35 w 50"/>
                <a:gd name="T27" fmla="*/ 40 h 151"/>
                <a:gd name="T28" fmla="*/ 50 w 50"/>
                <a:gd name="T29" fmla="*/ 5 h 151"/>
                <a:gd name="T30" fmla="*/ 50 w 50"/>
                <a:gd name="T31" fmla="*/ 5 h 151"/>
                <a:gd name="T32" fmla="*/ 50 w 50"/>
                <a:gd name="T33" fmla="*/ 0 h 151"/>
                <a:gd name="T34" fmla="*/ 45 w 50"/>
                <a:gd name="T35" fmla="*/ 0 h 151"/>
                <a:gd name="T36" fmla="*/ 45 w 50"/>
                <a:gd name="T3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51">
                  <a:moveTo>
                    <a:pt x="45" y="0"/>
                  </a:moveTo>
                  <a:lnTo>
                    <a:pt x="45" y="0"/>
                  </a:lnTo>
                  <a:lnTo>
                    <a:pt x="25" y="30"/>
                  </a:lnTo>
                  <a:lnTo>
                    <a:pt x="10" y="70"/>
                  </a:lnTo>
                  <a:lnTo>
                    <a:pt x="0" y="111"/>
                  </a:lnTo>
                  <a:lnTo>
                    <a:pt x="0" y="131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10" y="151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5" y="106"/>
                  </a:lnTo>
                  <a:lnTo>
                    <a:pt x="20" y="70"/>
                  </a:lnTo>
                  <a:lnTo>
                    <a:pt x="35" y="40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5" name="Freeform 28"/>
            <p:cNvSpPr>
              <a:spLocks/>
            </p:cNvSpPr>
            <p:nvPr/>
          </p:nvSpPr>
          <p:spPr bwMode="auto">
            <a:xfrm>
              <a:off x="6030913" y="4275138"/>
              <a:ext cx="55563" cy="358775"/>
            </a:xfrm>
            <a:custGeom>
              <a:avLst/>
              <a:gdLst>
                <a:gd name="T0" fmla="*/ 25 w 35"/>
                <a:gd name="T1" fmla="*/ 0 h 226"/>
                <a:gd name="T2" fmla="*/ 25 w 35"/>
                <a:gd name="T3" fmla="*/ 0 h 226"/>
                <a:gd name="T4" fmla="*/ 10 w 35"/>
                <a:gd name="T5" fmla="*/ 25 h 226"/>
                <a:gd name="T6" fmla="*/ 5 w 35"/>
                <a:gd name="T7" fmla="*/ 56 h 226"/>
                <a:gd name="T8" fmla="*/ 0 w 35"/>
                <a:gd name="T9" fmla="*/ 111 h 226"/>
                <a:gd name="T10" fmla="*/ 0 w 35"/>
                <a:gd name="T11" fmla="*/ 111 h 226"/>
                <a:gd name="T12" fmla="*/ 0 w 35"/>
                <a:gd name="T13" fmla="*/ 141 h 226"/>
                <a:gd name="T14" fmla="*/ 0 w 35"/>
                <a:gd name="T15" fmla="*/ 171 h 226"/>
                <a:gd name="T16" fmla="*/ 10 w 35"/>
                <a:gd name="T17" fmla="*/ 201 h 226"/>
                <a:gd name="T18" fmla="*/ 25 w 35"/>
                <a:gd name="T19" fmla="*/ 226 h 226"/>
                <a:gd name="T20" fmla="*/ 25 w 35"/>
                <a:gd name="T21" fmla="*/ 226 h 226"/>
                <a:gd name="T22" fmla="*/ 30 w 35"/>
                <a:gd name="T23" fmla="*/ 226 h 226"/>
                <a:gd name="T24" fmla="*/ 35 w 35"/>
                <a:gd name="T25" fmla="*/ 221 h 226"/>
                <a:gd name="T26" fmla="*/ 35 w 35"/>
                <a:gd name="T27" fmla="*/ 221 h 226"/>
                <a:gd name="T28" fmla="*/ 20 w 35"/>
                <a:gd name="T29" fmla="*/ 166 h 226"/>
                <a:gd name="T30" fmla="*/ 15 w 35"/>
                <a:gd name="T31" fmla="*/ 141 h 226"/>
                <a:gd name="T32" fmla="*/ 10 w 35"/>
                <a:gd name="T33" fmla="*/ 111 h 226"/>
                <a:gd name="T34" fmla="*/ 10 w 35"/>
                <a:gd name="T35" fmla="*/ 111 h 226"/>
                <a:gd name="T36" fmla="*/ 15 w 35"/>
                <a:gd name="T37" fmla="*/ 56 h 226"/>
                <a:gd name="T38" fmla="*/ 30 w 35"/>
                <a:gd name="T39" fmla="*/ 5 h 226"/>
                <a:gd name="T40" fmla="*/ 30 w 35"/>
                <a:gd name="T41" fmla="*/ 5 h 226"/>
                <a:gd name="T42" fmla="*/ 25 w 35"/>
                <a:gd name="T43" fmla="*/ 0 h 226"/>
                <a:gd name="T44" fmla="*/ 25 w 35"/>
                <a:gd name="T45" fmla="*/ 0 h 226"/>
                <a:gd name="T46" fmla="*/ 25 w 35"/>
                <a:gd name="T4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226">
                  <a:moveTo>
                    <a:pt x="25" y="0"/>
                  </a:moveTo>
                  <a:lnTo>
                    <a:pt x="25" y="0"/>
                  </a:lnTo>
                  <a:lnTo>
                    <a:pt x="10" y="25"/>
                  </a:lnTo>
                  <a:lnTo>
                    <a:pt x="5" y="5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41"/>
                  </a:lnTo>
                  <a:lnTo>
                    <a:pt x="0" y="171"/>
                  </a:lnTo>
                  <a:lnTo>
                    <a:pt x="10" y="201"/>
                  </a:lnTo>
                  <a:lnTo>
                    <a:pt x="25" y="226"/>
                  </a:lnTo>
                  <a:lnTo>
                    <a:pt x="25" y="226"/>
                  </a:lnTo>
                  <a:lnTo>
                    <a:pt x="30" y="226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20" y="166"/>
                  </a:lnTo>
                  <a:lnTo>
                    <a:pt x="15" y="14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5" y="5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6" name="Freeform 29"/>
            <p:cNvSpPr>
              <a:spLocks/>
            </p:cNvSpPr>
            <p:nvPr/>
          </p:nvSpPr>
          <p:spPr bwMode="auto">
            <a:xfrm>
              <a:off x="5424488" y="4132263"/>
              <a:ext cx="533400" cy="2565400"/>
            </a:xfrm>
            <a:custGeom>
              <a:avLst/>
              <a:gdLst>
                <a:gd name="T0" fmla="*/ 201 w 336"/>
                <a:gd name="T1" fmla="*/ 1595 h 1616"/>
                <a:gd name="T2" fmla="*/ 181 w 336"/>
                <a:gd name="T3" fmla="*/ 1480 h 1616"/>
                <a:gd name="T4" fmla="*/ 176 w 336"/>
                <a:gd name="T5" fmla="*/ 1360 h 1616"/>
                <a:gd name="T6" fmla="*/ 181 w 336"/>
                <a:gd name="T7" fmla="*/ 1239 h 1616"/>
                <a:gd name="T8" fmla="*/ 206 w 336"/>
                <a:gd name="T9" fmla="*/ 1124 h 1616"/>
                <a:gd name="T10" fmla="*/ 236 w 336"/>
                <a:gd name="T11" fmla="*/ 1014 h 1616"/>
                <a:gd name="T12" fmla="*/ 311 w 336"/>
                <a:gd name="T13" fmla="*/ 793 h 1616"/>
                <a:gd name="T14" fmla="*/ 331 w 336"/>
                <a:gd name="T15" fmla="*/ 677 h 1616"/>
                <a:gd name="T16" fmla="*/ 336 w 336"/>
                <a:gd name="T17" fmla="*/ 627 h 1616"/>
                <a:gd name="T18" fmla="*/ 331 w 336"/>
                <a:gd name="T19" fmla="*/ 532 h 1616"/>
                <a:gd name="T20" fmla="*/ 311 w 336"/>
                <a:gd name="T21" fmla="*/ 437 h 1616"/>
                <a:gd name="T22" fmla="*/ 281 w 336"/>
                <a:gd name="T23" fmla="*/ 341 h 1616"/>
                <a:gd name="T24" fmla="*/ 236 w 336"/>
                <a:gd name="T25" fmla="*/ 256 h 1616"/>
                <a:gd name="T26" fmla="*/ 186 w 336"/>
                <a:gd name="T27" fmla="*/ 171 h 1616"/>
                <a:gd name="T28" fmla="*/ 86 w 336"/>
                <a:gd name="T29" fmla="*/ 60 h 1616"/>
                <a:gd name="T30" fmla="*/ 10 w 336"/>
                <a:gd name="T31" fmla="*/ 0 h 1616"/>
                <a:gd name="T32" fmla="*/ 5 w 336"/>
                <a:gd name="T33" fmla="*/ 0 h 1616"/>
                <a:gd name="T34" fmla="*/ 0 w 336"/>
                <a:gd name="T35" fmla="*/ 5 h 1616"/>
                <a:gd name="T36" fmla="*/ 0 w 336"/>
                <a:gd name="T37" fmla="*/ 10 h 1616"/>
                <a:gd name="T38" fmla="*/ 141 w 336"/>
                <a:gd name="T39" fmla="*/ 156 h 1616"/>
                <a:gd name="T40" fmla="*/ 201 w 336"/>
                <a:gd name="T41" fmla="*/ 241 h 1616"/>
                <a:gd name="T42" fmla="*/ 251 w 336"/>
                <a:gd name="T43" fmla="*/ 326 h 1616"/>
                <a:gd name="T44" fmla="*/ 271 w 336"/>
                <a:gd name="T45" fmla="*/ 376 h 1616"/>
                <a:gd name="T46" fmla="*/ 296 w 336"/>
                <a:gd name="T47" fmla="*/ 482 h 1616"/>
                <a:gd name="T48" fmla="*/ 306 w 336"/>
                <a:gd name="T49" fmla="*/ 587 h 1616"/>
                <a:gd name="T50" fmla="*/ 301 w 336"/>
                <a:gd name="T51" fmla="*/ 692 h 1616"/>
                <a:gd name="T52" fmla="*/ 291 w 336"/>
                <a:gd name="T53" fmla="*/ 743 h 1616"/>
                <a:gd name="T54" fmla="*/ 261 w 336"/>
                <a:gd name="T55" fmla="*/ 853 h 1616"/>
                <a:gd name="T56" fmla="*/ 186 w 336"/>
                <a:gd name="T57" fmla="*/ 1069 h 1616"/>
                <a:gd name="T58" fmla="*/ 156 w 336"/>
                <a:gd name="T59" fmla="*/ 1184 h 1616"/>
                <a:gd name="T60" fmla="*/ 141 w 336"/>
                <a:gd name="T61" fmla="*/ 1289 h 1616"/>
                <a:gd name="T62" fmla="*/ 141 w 336"/>
                <a:gd name="T63" fmla="*/ 1450 h 1616"/>
                <a:gd name="T64" fmla="*/ 161 w 336"/>
                <a:gd name="T65" fmla="*/ 1555 h 1616"/>
                <a:gd name="T66" fmla="*/ 171 w 336"/>
                <a:gd name="T67" fmla="*/ 1606 h 1616"/>
                <a:gd name="T68" fmla="*/ 181 w 336"/>
                <a:gd name="T69" fmla="*/ 1616 h 1616"/>
                <a:gd name="T70" fmla="*/ 201 w 336"/>
                <a:gd name="T71" fmla="*/ 1611 h 1616"/>
                <a:gd name="T72" fmla="*/ 201 w 336"/>
                <a:gd name="T73" fmla="*/ 1595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1616">
                  <a:moveTo>
                    <a:pt x="201" y="1595"/>
                  </a:moveTo>
                  <a:lnTo>
                    <a:pt x="201" y="1595"/>
                  </a:lnTo>
                  <a:lnTo>
                    <a:pt x="191" y="1540"/>
                  </a:lnTo>
                  <a:lnTo>
                    <a:pt x="181" y="1480"/>
                  </a:lnTo>
                  <a:lnTo>
                    <a:pt x="176" y="1420"/>
                  </a:lnTo>
                  <a:lnTo>
                    <a:pt x="176" y="1360"/>
                  </a:lnTo>
                  <a:lnTo>
                    <a:pt x="176" y="1299"/>
                  </a:lnTo>
                  <a:lnTo>
                    <a:pt x="181" y="1239"/>
                  </a:lnTo>
                  <a:lnTo>
                    <a:pt x="191" y="1184"/>
                  </a:lnTo>
                  <a:lnTo>
                    <a:pt x="206" y="1124"/>
                  </a:lnTo>
                  <a:lnTo>
                    <a:pt x="206" y="1124"/>
                  </a:lnTo>
                  <a:lnTo>
                    <a:pt x="236" y="1014"/>
                  </a:lnTo>
                  <a:lnTo>
                    <a:pt x="276" y="903"/>
                  </a:lnTo>
                  <a:lnTo>
                    <a:pt x="311" y="793"/>
                  </a:lnTo>
                  <a:lnTo>
                    <a:pt x="326" y="738"/>
                  </a:lnTo>
                  <a:lnTo>
                    <a:pt x="331" y="677"/>
                  </a:lnTo>
                  <a:lnTo>
                    <a:pt x="331" y="677"/>
                  </a:lnTo>
                  <a:lnTo>
                    <a:pt x="336" y="627"/>
                  </a:lnTo>
                  <a:lnTo>
                    <a:pt x="336" y="582"/>
                  </a:lnTo>
                  <a:lnTo>
                    <a:pt x="331" y="532"/>
                  </a:lnTo>
                  <a:lnTo>
                    <a:pt x="326" y="482"/>
                  </a:lnTo>
                  <a:lnTo>
                    <a:pt x="311" y="437"/>
                  </a:lnTo>
                  <a:lnTo>
                    <a:pt x="301" y="386"/>
                  </a:lnTo>
                  <a:lnTo>
                    <a:pt x="281" y="341"/>
                  </a:lnTo>
                  <a:lnTo>
                    <a:pt x="261" y="296"/>
                  </a:lnTo>
                  <a:lnTo>
                    <a:pt x="236" y="256"/>
                  </a:lnTo>
                  <a:lnTo>
                    <a:pt x="211" y="211"/>
                  </a:lnTo>
                  <a:lnTo>
                    <a:pt x="186" y="171"/>
                  </a:lnTo>
                  <a:lnTo>
                    <a:pt x="151" y="136"/>
                  </a:lnTo>
                  <a:lnTo>
                    <a:pt x="86" y="60"/>
                  </a:lnTo>
                  <a:lnTo>
                    <a:pt x="46" y="3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6" y="80"/>
                  </a:lnTo>
                  <a:lnTo>
                    <a:pt x="141" y="156"/>
                  </a:lnTo>
                  <a:lnTo>
                    <a:pt x="171" y="196"/>
                  </a:lnTo>
                  <a:lnTo>
                    <a:pt x="201" y="241"/>
                  </a:lnTo>
                  <a:lnTo>
                    <a:pt x="226" y="281"/>
                  </a:lnTo>
                  <a:lnTo>
                    <a:pt x="251" y="326"/>
                  </a:lnTo>
                  <a:lnTo>
                    <a:pt x="251" y="326"/>
                  </a:lnTo>
                  <a:lnTo>
                    <a:pt x="271" y="376"/>
                  </a:lnTo>
                  <a:lnTo>
                    <a:pt x="286" y="427"/>
                  </a:lnTo>
                  <a:lnTo>
                    <a:pt x="296" y="482"/>
                  </a:lnTo>
                  <a:lnTo>
                    <a:pt x="301" y="532"/>
                  </a:lnTo>
                  <a:lnTo>
                    <a:pt x="306" y="587"/>
                  </a:lnTo>
                  <a:lnTo>
                    <a:pt x="306" y="637"/>
                  </a:lnTo>
                  <a:lnTo>
                    <a:pt x="301" y="692"/>
                  </a:lnTo>
                  <a:lnTo>
                    <a:pt x="291" y="743"/>
                  </a:lnTo>
                  <a:lnTo>
                    <a:pt x="291" y="743"/>
                  </a:lnTo>
                  <a:lnTo>
                    <a:pt x="276" y="798"/>
                  </a:lnTo>
                  <a:lnTo>
                    <a:pt x="261" y="853"/>
                  </a:lnTo>
                  <a:lnTo>
                    <a:pt x="221" y="963"/>
                  </a:lnTo>
                  <a:lnTo>
                    <a:pt x="186" y="1069"/>
                  </a:lnTo>
                  <a:lnTo>
                    <a:pt x="166" y="1129"/>
                  </a:lnTo>
                  <a:lnTo>
                    <a:pt x="156" y="1184"/>
                  </a:lnTo>
                  <a:lnTo>
                    <a:pt x="156" y="1184"/>
                  </a:lnTo>
                  <a:lnTo>
                    <a:pt x="141" y="1289"/>
                  </a:lnTo>
                  <a:lnTo>
                    <a:pt x="141" y="1395"/>
                  </a:lnTo>
                  <a:lnTo>
                    <a:pt x="141" y="1450"/>
                  </a:lnTo>
                  <a:lnTo>
                    <a:pt x="151" y="1505"/>
                  </a:lnTo>
                  <a:lnTo>
                    <a:pt x="161" y="1555"/>
                  </a:lnTo>
                  <a:lnTo>
                    <a:pt x="171" y="1606"/>
                  </a:lnTo>
                  <a:lnTo>
                    <a:pt x="171" y="1606"/>
                  </a:lnTo>
                  <a:lnTo>
                    <a:pt x="176" y="1611"/>
                  </a:lnTo>
                  <a:lnTo>
                    <a:pt x="181" y="1616"/>
                  </a:lnTo>
                  <a:lnTo>
                    <a:pt x="191" y="1616"/>
                  </a:lnTo>
                  <a:lnTo>
                    <a:pt x="201" y="1611"/>
                  </a:lnTo>
                  <a:lnTo>
                    <a:pt x="206" y="1606"/>
                  </a:lnTo>
                  <a:lnTo>
                    <a:pt x="201" y="1595"/>
                  </a:lnTo>
                  <a:lnTo>
                    <a:pt x="201" y="159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7" name="Freeform 30"/>
            <p:cNvSpPr>
              <a:spLocks/>
            </p:cNvSpPr>
            <p:nvPr/>
          </p:nvSpPr>
          <p:spPr bwMode="auto">
            <a:xfrm>
              <a:off x="4716463" y="3773488"/>
              <a:ext cx="876300" cy="598488"/>
            </a:xfrm>
            <a:custGeom>
              <a:avLst/>
              <a:gdLst>
                <a:gd name="T0" fmla="*/ 461 w 552"/>
                <a:gd name="T1" fmla="*/ 266 h 377"/>
                <a:gd name="T2" fmla="*/ 461 w 552"/>
                <a:gd name="T3" fmla="*/ 266 h 377"/>
                <a:gd name="T4" fmla="*/ 466 w 552"/>
                <a:gd name="T5" fmla="*/ 281 h 377"/>
                <a:gd name="T6" fmla="*/ 471 w 552"/>
                <a:gd name="T7" fmla="*/ 296 h 377"/>
                <a:gd name="T8" fmla="*/ 471 w 552"/>
                <a:gd name="T9" fmla="*/ 316 h 377"/>
                <a:gd name="T10" fmla="*/ 461 w 552"/>
                <a:gd name="T11" fmla="*/ 336 h 377"/>
                <a:gd name="T12" fmla="*/ 446 w 552"/>
                <a:gd name="T13" fmla="*/ 352 h 377"/>
                <a:gd name="T14" fmla="*/ 421 w 552"/>
                <a:gd name="T15" fmla="*/ 367 h 377"/>
                <a:gd name="T16" fmla="*/ 381 w 552"/>
                <a:gd name="T17" fmla="*/ 377 h 377"/>
                <a:gd name="T18" fmla="*/ 381 w 552"/>
                <a:gd name="T19" fmla="*/ 377 h 377"/>
                <a:gd name="T20" fmla="*/ 361 w 552"/>
                <a:gd name="T21" fmla="*/ 377 h 377"/>
                <a:gd name="T22" fmla="*/ 341 w 552"/>
                <a:gd name="T23" fmla="*/ 367 h 377"/>
                <a:gd name="T24" fmla="*/ 321 w 552"/>
                <a:gd name="T25" fmla="*/ 352 h 377"/>
                <a:gd name="T26" fmla="*/ 301 w 552"/>
                <a:gd name="T27" fmla="*/ 336 h 377"/>
                <a:gd name="T28" fmla="*/ 261 w 552"/>
                <a:gd name="T29" fmla="*/ 291 h 377"/>
                <a:gd name="T30" fmla="*/ 216 w 552"/>
                <a:gd name="T31" fmla="*/ 236 h 377"/>
                <a:gd name="T32" fmla="*/ 171 w 552"/>
                <a:gd name="T33" fmla="*/ 171 h 377"/>
                <a:gd name="T34" fmla="*/ 120 w 552"/>
                <a:gd name="T35" fmla="*/ 116 h 377"/>
                <a:gd name="T36" fmla="*/ 90 w 552"/>
                <a:gd name="T37" fmla="*/ 86 h 377"/>
                <a:gd name="T38" fmla="*/ 65 w 552"/>
                <a:gd name="T39" fmla="*/ 61 h 377"/>
                <a:gd name="T40" fmla="*/ 35 w 552"/>
                <a:gd name="T41" fmla="*/ 40 h 377"/>
                <a:gd name="T42" fmla="*/ 0 w 552"/>
                <a:gd name="T43" fmla="*/ 25 h 377"/>
                <a:gd name="T44" fmla="*/ 0 w 552"/>
                <a:gd name="T45" fmla="*/ 25 h 377"/>
                <a:gd name="T46" fmla="*/ 35 w 552"/>
                <a:gd name="T47" fmla="*/ 15 h 377"/>
                <a:gd name="T48" fmla="*/ 130 w 552"/>
                <a:gd name="T49" fmla="*/ 5 h 377"/>
                <a:gd name="T50" fmla="*/ 196 w 552"/>
                <a:gd name="T51" fmla="*/ 0 h 377"/>
                <a:gd name="T52" fmla="*/ 266 w 552"/>
                <a:gd name="T53" fmla="*/ 0 h 377"/>
                <a:gd name="T54" fmla="*/ 336 w 552"/>
                <a:gd name="T55" fmla="*/ 10 h 377"/>
                <a:gd name="T56" fmla="*/ 406 w 552"/>
                <a:gd name="T57" fmla="*/ 25 h 377"/>
                <a:gd name="T58" fmla="*/ 406 w 552"/>
                <a:gd name="T59" fmla="*/ 25 h 377"/>
                <a:gd name="T60" fmla="*/ 441 w 552"/>
                <a:gd name="T61" fmla="*/ 40 h 377"/>
                <a:gd name="T62" fmla="*/ 471 w 552"/>
                <a:gd name="T63" fmla="*/ 56 h 377"/>
                <a:gd name="T64" fmla="*/ 497 w 552"/>
                <a:gd name="T65" fmla="*/ 71 h 377"/>
                <a:gd name="T66" fmla="*/ 517 w 552"/>
                <a:gd name="T67" fmla="*/ 86 h 377"/>
                <a:gd name="T68" fmla="*/ 532 w 552"/>
                <a:gd name="T69" fmla="*/ 106 h 377"/>
                <a:gd name="T70" fmla="*/ 542 w 552"/>
                <a:gd name="T71" fmla="*/ 121 h 377"/>
                <a:gd name="T72" fmla="*/ 552 w 552"/>
                <a:gd name="T73" fmla="*/ 141 h 377"/>
                <a:gd name="T74" fmla="*/ 552 w 552"/>
                <a:gd name="T75" fmla="*/ 161 h 377"/>
                <a:gd name="T76" fmla="*/ 552 w 552"/>
                <a:gd name="T77" fmla="*/ 176 h 377"/>
                <a:gd name="T78" fmla="*/ 552 w 552"/>
                <a:gd name="T79" fmla="*/ 196 h 377"/>
                <a:gd name="T80" fmla="*/ 542 w 552"/>
                <a:gd name="T81" fmla="*/ 211 h 377"/>
                <a:gd name="T82" fmla="*/ 532 w 552"/>
                <a:gd name="T83" fmla="*/ 226 h 377"/>
                <a:gd name="T84" fmla="*/ 522 w 552"/>
                <a:gd name="T85" fmla="*/ 241 h 377"/>
                <a:gd name="T86" fmla="*/ 507 w 552"/>
                <a:gd name="T87" fmla="*/ 251 h 377"/>
                <a:gd name="T88" fmla="*/ 486 w 552"/>
                <a:gd name="T89" fmla="*/ 261 h 377"/>
                <a:gd name="T90" fmla="*/ 461 w 552"/>
                <a:gd name="T91" fmla="*/ 266 h 377"/>
                <a:gd name="T92" fmla="*/ 461 w 552"/>
                <a:gd name="T93" fmla="*/ 26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2" h="377">
                  <a:moveTo>
                    <a:pt x="461" y="266"/>
                  </a:moveTo>
                  <a:lnTo>
                    <a:pt x="461" y="266"/>
                  </a:lnTo>
                  <a:lnTo>
                    <a:pt x="466" y="281"/>
                  </a:lnTo>
                  <a:lnTo>
                    <a:pt x="471" y="296"/>
                  </a:lnTo>
                  <a:lnTo>
                    <a:pt x="471" y="316"/>
                  </a:lnTo>
                  <a:lnTo>
                    <a:pt x="461" y="336"/>
                  </a:lnTo>
                  <a:lnTo>
                    <a:pt x="446" y="352"/>
                  </a:lnTo>
                  <a:lnTo>
                    <a:pt x="421" y="367"/>
                  </a:lnTo>
                  <a:lnTo>
                    <a:pt x="381" y="377"/>
                  </a:lnTo>
                  <a:lnTo>
                    <a:pt x="381" y="377"/>
                  </a:lnTo>
                  <a:lnTo>
                    <a:pt x="361" y="377"/>
                  </a:lnTo>
                  <a:lnTo>
                    <a:pt x="341" y="367"/>
                  </a:lnTo>
                  <a:lnTo>
                    <a:pt x="321" y="352"/>
                  </a:lnTo>
                  <a:lnTo>
                    <a:pt x="301" y="336"/>
                  </a:lnTo>
                  <a:lnTo>
                    <a:pt x="261" y="291"/>
                  </a:lnTo>
                  <a:lnTo>
                    <a:pt x="216" y="236"/>
                  </a:lnTo>
                  <a:lnTo>
                    <a:pt x="171" y="171"/>
                  </a:lnTo>
                  <a:lnTo>
                    <a:pt x="120" y="116"/>
                  </a:lnTo>
                  <a:lnTo>
                    <a:pt x="90" y="86"/>
                  </a:lnTo>
                  <a:lnTo>
                    <a:pt x="65" y="61"/>
                  </a:lnTo>
                  <a:lnTo>
                    <a:pt x="35" y="4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5" y="15"/>
                  </a:lnTo>
                  <a:lnTo>
                    <a:pt x="130" y="5"/>
                  </a:lnTo>
                  <a:lnTo>
                    <a:pt x="196" y="0"/>
                  </a:lnTo>
                  <a:lnTo>
                    <a:pt x="266" y="0"/>
                  </a:lnTo>
                  <a:lnTo>
                    <a:pt x="336" y="10"/>
                  </a:lnTo>
                  <a:lnTo>
                    <a:pt x="406" y="25"/>
                  </a:lnTo>
                  <a:lnTo>
                    <a:pt x="406" y="25"/>
                  </a:lnTo>
                  <a:lnTo>
                    <a:pt x="441" y="40"/>
                  </a:lnTo>
                  <a:lnTo>
                    <a:pt x="471" y="56"/>
                  </a:lnTo>
                  <a:lnTo>
                    <a:pt x="497" y="71"/>
                  </a:lnTo>
                  <a:lnTo>
                    <a:pt x="517" y="86"/>
                  </a:lnTo>
                  <a:lnTo>
                    <a:pt x="532" y="106"/>
                  </a:lnTo>
                  <a:lnTo>
                    <a:pt x="542" y="121"/>
                  </a:lnTo>
                  <a:lnTo>
                    <a:pt x="552" y="141"/>
                  </a:lnTo>
                  <a:lnTo>
                    <a:pt x="552" y="161"/>
                  </a:lnTo>
                  <a:lnTo>
                    <a:pt x="552" y="176"/>
                  </a:lnTo>
                  <a:lnTo>
                    <a:pt x="552" y="196"/>
                  </a:lnTo>
                  <a:lnTo>
                    <a:pt x="542" y="211"/>
                  </a:lnTo>
                  <a:lnTo>
                    <a:pt x="532" y="226"/>
                  </a:lnTo>
                  <a:lnTo>
                    <a:pt x="522" y="241"/>
                  </a:lnTo>
                  <a:lnTo>
                    <a:pt x="507" y="251"/>
                  </a:lnTo>
                  <a:lnTo>
                    <a:pt x="486" y="261"/>
                  </a:lnTo>
                  <a:lnTo>
                    <a:pt x="461" y="266"/>
                  </a:lnTo>
                  <a:lnTo>
                    <a:pt x="461" y="26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8" name="Freeform 31"/>
            <p:cNvSpPr>
              <a:spLocks/>
            </p:cNvSpPr>
            <p:nvPr/>
          </p:nvSpPr>
          <p:spPr bwMode="auto">
            <a:xfrm>
              <a:off x="4716463" y="3805238"/>
              <a:ext cx="755650" cy="398463"/>
            </a:xfrm>
            <a:custGeom>
              <a:avLst/>
              <a:gdLst>
                <a:gd name="T0" fmla="*/ 0 w 476"/>
                <a:gd name="T1" fmla="*/ 5 h 251"/>
                <a:gd name="T2" fmla="*/ 0 w 476"/>
                <a:gd name="T3" fmla="*/ 5 h 251"/>
                <a:gd name="T4" fmla="*/ 35 w 476"/>
                <a:gd name="T5" fmla="*/ 5 h 251"/>
                <a:gd name="T6" fmla="*/ 70 w 476"/>
                <a:gd name="T7" fmla="*/ 10 h 251"/>
                <a:gd name="T8" fmla="*/ 140 w 476"/>
                <a:gd name="T9" fmla="*/ 25 h 251"/>
                <a:gd name="T10" fmla="*/ 206 w 476"/>
                <a:gd name="T11" fmla="*/ 51 h 251"/>
                <a:gd name="T12" fmla="*/ 271 w 476"/>
                <a:gd name="T13" fmla="*/ 81 h 251"/>
                <a:gd name="T14" fmla="*/ 271 w 476"/>
                <a:gd name="T15" fmla="*/ 81 h 251"/>
                <a:gd name="T16" fmla="*/ 326 w 476"/>
                <a:gd name="T17" fmla="*/ 121 h 251"/>
                <a:gd name="T18" fmla="*/ 371 w 476"/>
                <a:gd name="T19" fmla="*/ 161 h 251"/>
                <a:gd name="T20" fmla="*/ 466 w 476"/>
                <a:gd name="T21" fmla="*/ 251 h 251"/>
                <a:gd name="T22" fmla="*/ 466 w 476"/>
                <a:gd name="T23" fmla="*/ 251 h 251"/>
                <a:gd name="T24" fmla="*/ 471 w 476"/>
                <a:gd name="T25" fmla="*/ 251 h 251"/>
                <a:gd name="T26" fmla="*/ 476 w 476"/>
                <a:gd name="T27" fmla="*/ 251 h 251"/>
                <a:gd name="T28" fmla="*/ 476 w 476"/>
                <a:gd name="T29" fmla="*/ 246 h 251"/>
                <a:gd name="T30" fmla="*/ 476 w 476"/>
                <a:gd name="T31" fmla="*/ 241 h 251"/>
                <a:gd name="T32" fmla="*/ 476 w 476"/>
                <a:gd name="T33" fmla="*/ 241 h 251"/>
                <a:gd name="T34" fmla="*/ 456 w 476"/>
                <a:gd name="T35" fmla="*/ 216 h 251"/>
                <a:gd name="T36" fmla="*/ 436 w 476"/>
                <a:gd name="T37" fmla="*/ 186 h 251"/>
                <a:gd name="T38" fmla="*/ 381 w 476"/>
                <a:gd name="T39" fmla="*/ 141 h 251"/>
                <a:gd name="T40" fmla="*/ 326 w 476"/>
                <a:gd name="T41" fmla="*/ 96 h 251"/>
                <a:gd name="T42" fmla="*/ 266 w 476"/>
                <a:gd name="T43" fmla="*/ 61 h 251"/>
                <a:gd name="T44" fmla="*/ 266 w 476"/>
                <a:gd name="T45" fmla="*/ 61 h 251"/>
                <a:gd name="T46" fmla="*/ 206 w 476"/>
                <a:gd name="T47" fmla="*/ 30 h 251"/>
                <a:gd name="T48" fmla="*/ 135 w 476"/>
                <a:gd name="T49" fmla="*/ 10 h 251"/>
                <a:gd name="T50" fmla="*/ 105 w 476"/>
                <a:gd name="T51" fmla="*/ 5 h 251"/>
                <a:gd name="T52" fmla="*/ 70 w 476"/>
                <a:gd name="T53" fmla="*/ 0 h 251"/>
                <a:gd name="T54" fmla="*/ 35 w 476"/>
                <a:gd name="T55" fmla="*/ 0 h 251"/>
                <a:gd name="T56" fmla="*/ 0 w 476"/>
                <a:gd name="T57" fmla="*/ 0 h 251"/>
                <a:gd name="T58" fmla="*/ 0 w 476"/>
                <a:gd name="T59" fmla="*/ 0 h 251"/>
                <a:gd name="T60" fmla="*/ 0 w 476"/>
                <a:gd name="T61" fmla="*/ 5 h 251"/>
                <a:gd name="T62" fmla="*/ 0 w 476"/>
                <a:gd name="T63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6" h="251">
                  <a:moveTo>
                    <a:pt x="0" y="5"/>
                  </a:moveTo>
                  <a:lnTo>
                    <a:pt x="0" y="5"/>
                  </a:lnTo>
                  <a:lnTo>
                    <a:pt x="35" y="5"/>
                  </a:lnTo>
                  <a:lnTo>
                    <a:pt x="70" y="10"/>
                  </a:lnTo>
                  <a:lnTo>
                    <a:pt x="140" y="25"/>
                  </a:lnTo>
                  <a:lnTo>
                    <a:pt x="206" y="51"/>
                  </a:lnTo>
                  <a:lnTo>
                    <a:pt x="271" y="81"/>
                  </a:lnTo>
                  <a:lnTo>
                    <a:pt x="271" y="81"/>
                  </a:lnTo>
                  <a:lnTo>
                    <a:pt x="326" y="121"/>
                  </a:lnTo>
                  <a:lnTo>
                    <a:pt x="371" y="16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71" y="251"/>
                  </a:lnTo>
                  <a:lnTo>
                    <a:pt x="476" y="251"/>
                  </a:lnTo>
                  <a:lnTo>
                    <a:pt x="476" y="246"/>
                  </a:lnTo>
                  <a:lnTo>
                    <a:pt x="476" y="241"/>
                  </a:lnTo>
                  <a:lnTo>
                    <a:pt x="476" y="241"/>
                  </a:lnTo>
                  <a:lnTo>
                    <a:pt x="456" y="216"/>
                  </a:lnTo>
                  <a:lnTo>
                    <a:pt x="436" y="186"/>
                  </a:lnTo>
                  <a:lnTo>
                    <a:pt x="381" y="141"/>
                  </a:lnTo>
                  <a:lnTo>
                    <a:pt x="326" y="96"/>
                  </a:lnTo>
                  <a:lnTo>
                    <a:pt x="266" y="61"/>
                  </a:lnTo>
                  <a:lnTo>
                    <a:pt x="266" y="61"/>
                  </a:lnTo>
                  <a:lnTo>
                    <a:pt x="206" y="30"/>
                  </a:lnTo>
                  <a:lnTo>
                    <a:pt x="135" y="10"/>
                  </a:lnTo>
                  <a:lnTo>
                    <a:pt x="105" y="5"/>
                  </a:lnTo>
                  <a:lnTo>
                    <a:pt x="70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9" name="Freeform 32"/>
            <p:cNvSpPr>
              <a:spLocks/>
            </p:cNvSpPr>
            <p:nvPr/>
          </p:nvSpPr>
          <p:spPr bwMode="auto">
            <a:xfrm>
              <a:off x="5067300" y="4076700"/>
              <a:ext cx="309563" cy="87313"/>
            </a:xfrm>
            <a:custGeom>
              <a:avLst/>
              <a:gdLst>
                <a:gd name="T0" fmla="*/ 190 w 195"/>
                <a:gd name="T1" fmla="*/ 0 h 55"/>
                <a:gd name="T2" fmla="*/ 190 w 195"/>
                <a:gd name="T3" fmla="*/ 0 h 55"/>
                <a:gd name="T4" fmla="*/ 145 w 195"/>
                <a:gd name="T5" fmla="*/ 20 h 55"/>
                <a:gd name="T6" fmla="*/ 100 w 195"/>
                <a:gd name="T7" fmla="*/ 35 h 55"/>
                <a:gd name="T8" fmla="*/ 50 w 195"/>
                <a:gd name="T9" fmla="*/ 45 h 55"/>
                <a:gd name="T10" fmla="*/ 0 w 195"/>
                <a:gd name="T11" fmla="*/ 55 h 55"/>
                <a:gd name="T12" fmla="*/ 0 w 195"/>
                <a:gd name="T13" fmla="*/ 55 h 55"/>
                <a:gd name="T14" fmla="*/ 0 w 195"/>
                <a:gd name="T15" fmla="*/ 55 h 55"/>
                <a:gd name="T16" fmla="*/ 0 w 195"/>
                <a:gd name="T17" fmla="*/ 55 h 55"/>
                <a:gd name="T18" fmla="*/ 50 w 195"/>
                <a:gd name="T19" fmla="*/ 50 h 55"/>
                <a:gd name="T20" fmla="*/ 100 w 195"/>
                <a:gd name="T21" fmla="*/ 40 h 55"/>
                <a:gd name="T22" fmla="*/ 145 w 195"/>
                <a:gd name="T23" fmla="*/ 30 h 55"/>
                <a:gd name="T24" fmla="*/ 195 w 195"/>
                <a:gd name="T25" fmla="*/ 5 h 55"/>
                <a:gd name="T26" fmla="*/ 195 w 195"/>
                <a:gd name="T27" fmla="*/ 5 h 55"/>
                <a:gd name="T28" fmla="*/ 195 w 195"/>
                <a:gd name="T29" fmla="*/ 5 h 55"/>
                <a:gd name="T30" fmla="*/ 195 w 195"/>
                <a:gd name="T31" fmla="*/ 0 h 55"/>
                <a:gd name="T32" fmla="*/ 190 w 195"/>
                <a:gd name="T33" fmla="*/ 0 h 55"/>
                <a:gd name="T34" fmla="*/ 190 w 195"/>
                <a:gd name="T35" fmla="*/ 0 h 55"/>
                <a:gd name="T36" fmla="*/ 190 w 195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55">
                  <a:moveTo>
                    <a:pt x="190" y="0"/>
                  </a:moveTo>
                  <a:lnTo>
                    <a:pt x="190" y="0"/>
                  </a:lnTo>
                  <a:lnTo>
                    <a:pt x="145" y="20"/>
                  </a:lnTo>
                  <a:lnTo>
                    <a:pt x="100" y="35"/>
                  </a:lnTo>
                  <a:lnTo>
                    <a:pt x="5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50" y="50"/>
                  </a:lnTo>
                  <a:lnTo>
                    <a:pt x="100" y="40"/>
                  </a:lnTo>
                  <a:lnTo>
                    <a:pt x="145" y="30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0" name="Freeform 33"/>
            <p:cNvSpPr>
              <a:spLocks/>
            </p:cNvSpPr>
            <p:nvPr/>
          </p:nvSpPr>
          <p:spPr bwMode="auto">
            <a:xfrm>
              <a:off x="4954588" y="3949700"/>
              <a:ext cx="255588" cy="39688"/>
            </a:xfrm>
            <a:custGeom>
              <a:avLst/>
              <a:gdLst>
                <a:gd name="T0" fmla="*/ 161 w 161"/>
                <a:gd name="T1" fmla="*/ 0 h 25"/>
                <a:gd name="T2" fmla="*/ 161 w 161"/>
                <a:gd name="T3" fmla="*/ 0 h 25"/>
                <a:gd name="T4" fmla="*/ 121 w 161"/>
                <a:gd name="T5" fmla="*/ 0 h 25"/>
                <a:gd name="T6" fmla="*/ 81 w 161"/>
                <a:gd name="T7" fmla="*/ 5 h 25"/>
                <a:gd name="T8" fmla="*/ 41 w 161"/>
                <a:gd name="T9" fmla="*/ 15 h 25"/>
                <a:gd name="T10" fmla="*/ 0 w 161"/>
                <a:gd name="T11" fmla="*/ 15 h 25"/>
                <a:gd name="T12" fmla="*/ 0 w 161"/>
                <a:gd name="T13" fmla="*/ 15 h 25"/>
                <a:gd name="T14" fmla="*/ 0 w 161"/>
                <a:gd name="T15" fmla="*/ 15 h 25"/>
                <a:gd name="T16" fmla="*/ 0 w 161"/>
                <a:gd name="T17" fmla="*/ 15 h 25"/>
                <a:gd name="T18" fmla="*/ 21 w 161"/>
                <a:gd name="T19" fmla="*/ 20 h 25"/>
                <a:gd name="T20" fmla="*/ 41 w 161"/>
                <a:gd name="T21" fmla="*/ 25 h 25"/>
                <a:gd name="T22" fmla="*/ 81 w 161"/>
                <a:gd name="T23" fmla="*/ 20 h 25"/>
                <a:gd name="T24" fmla="*/ 161 w 161"/>
                <a:gd name="T25" fmla="*/ 5 h 25"/>
                <a:gd name="T26" fmla="*/ 161 w 161"/>
                <a:gd name="T27" fmla="*/ 5 h 25"/>
                <a:gd name="T28" fmla="*/ 161 w 161"/>
                <a:gd name="T29" fmla="*/ 0 h 25"/>
                <a:gd name="T30" fmla="*/ 161 w 161"/>
                <a:gd name="T3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25">
                  <a:moveTo>
                    <a:pt x="161" y="0"/>
                  </a:moveTo>
                  <a:lnTo>
                    <a:pt x="161" y="0"/>
                  </a:lnTo>
                  <a:lnTo>
                    <a:pt x="121" y="0"/>
                  </a:lnTo>
                  <a:lnTo>
                    <a:pt x="81" y="5"/>
                  </a:lnTo>
                  <a:lnTo>
                    <a:pt x="4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1" y="20"/>
                  </a:lnTo>
                  <a:lnTo>
                    <a:pt x="41" y="25"/>
                  </a:lnTo>
                  <a:lnTo>
                    <a:pt x="81" y="20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1" name="Freeform 34"/>
            <p:cNvSpPr>
              <a:spLocks/>
            </p:cNvSpPr>
            <p:nvPr/>
          </p:nvSpPr>
          <p:spPr bwMode="auto">
            <a:xfrm>
              <a:off x="5202238" y="3781425"/>
              <a:ext cx="63500" cy="215900"/>
            </a:xfrm>
            <a:custGeom>
              <a:avLst/>
              <a:gdLst>
                <a:gd name="T0" fmla="*/ 0 w 40"/>
                <a:gd name="T1" fmla="*/ 5 h 136"/>
                <a:gd name="T2" fmla="*/ 0 w 40"/>
                <a:gd name="T3" fmla="*/ 5 h 136"/>
                <a:gd name="T4" fmla="*/ 25 w 40"/>
                <a:gd name="T5" fmla="*/ 66 h 136"/>
                <a:gd name="T6" fmla="*/ 30 w 40"/>
                <a:gd name="T7" fmla="*/ 101 h 136"/>
                <a:gd name="T8" fmla="*/ 35 w 40"/>
                <a:gd name="T9" fmla="*/ 131 h 136"/>
                <a:gd name="T10" fmla="*/ 35 w 40"/>
                <a:gd name="T11" fmla="*/ 131 h 136"/>
                <a:gd name="T12" fmla="*/ 35 w 40"/>
                <a:gd name="T13" fmla="*/ 136 h 136"/>
                <a:gd name="T14" fmla="*/ 40 w 40"/>
                <a:gd name="T15" fmla="*/ 131 h 136"/>
                <a:gd name="T16" fmla="*/ 40 w 40"/>
                <a:gd name="T17" fmla="*/ 131 h 136"/>
                <a:gd name="T18" fmla="*/ 40 w 40"/>
                <a:gd name="T19" fmla="*/ 116 h 136"/>
                <a:gd name="T20" fmla="*/ 40 w 40"/>
                <a:gd name="T21" fmla="*/ 101 h 136"/>
                <a:gd name="T22" fmla="*/ 35 w 40"/>
                <a:gd name="T23" fmla="*/ 66 h 136"/>
                <a:gd name="T24" fmla="*/ 20 w 40"/>
                <a:gd name="T25" fmla="*/ 30 h 136"/>
                <a:gd name="T26" fmla="*/ 5 w 40"/>
                <a:gd name="T27" fmla="*/ 5 h 136"/>
                <a:gd name="T28" fmla="*/ 5 w 40"/>
                <a:gd name="T29" fmla="*/ 5 h 136"/>
                <a:gd name="T30" fmla="*/ 0 w 40"/>
                <a:gd name="T31" fmla="*/ 0 h 136"/>
                <a:gd name="T32" fmla="*/ 0 w 40"/>
                <a:gd name="T33" fmla="*/ 5 h 136"/>
                <a:gd name="T34" fmla="*/ 0 w 40"/>
                <a:gd name="T35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36">
                  <a:moveTo>
                    <a:pt x="0" y="5"/>
                  </a:moveTo>
                  <a:lnTo>
                    <a:pt x="0" y="5"/>
                  </a:lnTo>
                  <a:lnTo>
                    <a:pt x="25" y="66"/>
                  </a:lnTo>
                  <a:lnTo>
                    <a:pt x="30" y="10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6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0" y="116"/>
                  </a:lnTo>
                  <a:lnTo>
                    <a:pt x="40" y="101"/>
                  </a:lnTo>
                  <a:lnTo>
                    <a:pt x="35" y="66"/>
                  </a:lnTo>
                  <a:lnTo>
                    <a:pt x="20" y="3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2" name="Freeform 35"/>
            <p:cNvSpPr>
              <a:spLocks/>
            </p:cNvSpPr>
            <p:nvPr/>
          </p:nvSpPr>
          <p:spPr bwMode="auto">
            <a:xfrm>
              <a:off x="5432425" y="3844925"/>
              <a:ext cx="47625" cy="311150"/>
            </a:xfrm>
            <a:custGeom>
              <a:avLst/>
              <a:gdLst>
                <a:gd name="T0" fmla="*/ 0 w 30"/>
                <a:gd name="T1" fmla="*/ 5 h 196"/>
                <a:gd name="T2" fmla="*/ 0 w 30"/>
                <a:gd name="T3" fmla="*/ 5 h 196"/>
                <a:gd name="T4" fmla="*/ 10 w 30"/>
                <a:gd name="T5" fmla="*/ 51 h 196"/>
                <a:gd name="T6" fmla="*/ 15 w 30"/>
                <a:gd name="T7" fmla="*/ 96 h 196"/>
                <a:gd name="T8" fmla="*/ 15 w 30"/>
                <a:gd name="T9" fmla="*/ 96 h 196"/>
                <a:gd name="T10" fmla="*/ 15 w 30"/>
                <a:gd name="T11" fmla="*/ 121 h 196"/>
                <a:gd name="T12" fmla="*/ 10 w 30"/>
                <a:gd name="T13" fmla="*/ 146 h 196"/>
                <a:gd name="T14" fmla="*/ 0 w 30"/>
                <a:gd name="T15" fmla="*/ 196 h 196"/>
                <a:gd name="T16" fmla="*/ 0 w 30"/>
                <a:gd name="T17" fmla="*/ 196 h 196"/>
                <a:gd name="T18" fmla="*/ 0 w 30"/>
                <a:gd name="T19" fmla="*/ 196 h 196"/>
                <a:gd name="T20" fmla="*/ 5 w 30"/>
                <a:gd name="T21" fmla="*/ 196 h 196"/>
                <a:gd name="T22" fmla="*/ 5 w 30"/>
                <a:gd name="T23" fmla="*/ 196 h 196"/>
                <a:gd name="T24" fmla="*/ 20 w 30"/>
                <a:gd name="T25" fmla="*/ 181 h 196"/>
                <a:gd name="T26" fmla="*/ 25 w 30"/>
                <a:gd name="T27" fmla="*/ 156 h 196"/>
                <a:gd name="T28" fmla="*/ 30 w 30"/>
                <a:gd name="T29" fmla="*/ 131 h 196"/>
                <a:gd name="T30" fmla="*/ 30 w 30"/>
                <a:gd name="T31" fmla="*/ 101 h 196"/>
                <a:gd name="T32" fmla="*/ 30 w 30"/>
                <a:gd name="T33" fmla="*/ 71 h 196"/>
                <a:gd name="T34" fmla="*/ 25 w 30"/>
                <a:gd name="T35" fmla="*/ 46 h 196"/>
                <a:gd name="T36" fmla="*/ 15 w 30"/>
                <a:gd name="T37" fmla="*/ 21 h 196"/>
                <a:gd name="T38" fmla="*/ 5 w 30"/>
                <a:gd name="T39" fmla="*/ 0 h 196"/>
                <a:gd name="T40" fmla="*/ 5 w 30"/>
                <a:gd name="T41" fmla="*/ 0 h 196"/>
                <a:gd name="T42" fmla="*/ 0 w 30"/>
                <a:gd name="T43" fmla="*/ 0 h 196"/>
                <a:gd name="T44" fmla="*/ 0 w 30"/>
                <a:gd name="T45" fmla="*/ 5 h 196"/>
                <a:gd name="T46" fmla="*/ 0 w 30"/>
                <a:gd name="T4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196">
                  <a:moveTo>
                    <a:pt x="0" y="5"/>
                  </a:moveTo>
                  <a:lnTo>
                    <a:pt x="0" y="5"/>
                  </a:lnTo>
                  <a:lnTo>
                    <a:pt x="10" y="51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121"/>
                  </a:lnTo>
                  <a:lnTo>
                    <a:pt x="10" y="14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20" y="181"/>
                  </a:lnTo>
                  <a:lnTo>
                    <a:pt x="25" y="156"/>
                  </a:lnTo>
                  <a:lnTo>
                    <a:pt x="30" y="131"/>
                  </a:lnTo>
                  <a:lnTo>
                    <a:pt x="30" y="101"/>
                  </a:lnTo>
                  <a:lnTo>
                    <a:pt x="30" y="71"/>
                  </a:lnTo>
                  <a:lnTo>
                    <a:pt x="25" y="46"/>
                  </a:lnTo>
                  <a:lnTo>
                    <a:pt x="15" y="2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3" name="Freeform 36"/>
            <p:cNvSpPr>
              <a:spLocks/>
            </p:cNvSpPr>
            <p:nvPr/>
          </p:nvSpPr>
          <p:spPr bwMode="auto">
            <a:xfrm>
              <a:off x="5703888" y="3582988"/>
              <a:ext cx="230188" cy="995363"/>
            </a:xfrm>
            <a:custGeom>
              <a:avLst/>
              <a:gdLst>
                <a:gd name="T0" fmla="*/ 140 w 145"/>
                <a:gd name="T1" fmla="*/ 0 h 627"/>
                <a:gd name="T2" fmla="*/ 140 w 145"/>
                <a:gd name="T3" fmla="*/ 0 h 627"/>
                <a:gd name="T4" fmla="*/ 110 w 145"/>
                <a:gd name="T5" fmla="*/ 30 h 627"/>
                <a:gd name="T6" fmla="*/ 85 w 145"/>
                <a:gd name="T7" fmla="*/ 60 h 627"/>
                <a:gd name="T8" fmla="*/ 60 w 145"/>
                <a:gd name="T9" fmla="*/ 90 h 627"/>
                <a:gd name="T10" fmla="*/ 45 w 145"/>
                <a:gd name="T11" fmla="*/ 125 h 627"/>
                <a:gd name="T12" fmla="*/ 30 w 145"/>
                <a:gd name="T13" fmla="*/ 165 h 627"/>
                <a:gd name="T14" fmla="*/ 15 w 145"/>
                <a:gd name="T15" fmla="*/ 201 h 627"/>
                <a:gd name="T16" fmla="*/ 10 w 145"/>
                <a:gd name="T17" fmla="*/ 241 h 627"/>
                <a:gd name="T18" fmla="*/ 5 w 145"/>
                <a:gd name="T19" fmla="*/ 281 h 627"/>
                <a:gd name="T20" fmla="*/ 5 w 145"/>
                <a:gd name="T21" fmla="*/ 281 h 627"/>
                <a:gd name="T22" fmla="*/ 0 w 145"/>
                <a:gd name="T23" fmla="*/ 326 h 627"/>
                <a:gd name="T24" fmla="*/ 5 w 145"/>
                <a:gd name="T25" fmla="*/ 376 h 627"/>
                <a:gd name="T26" fmla="*/ 15 w 145"/>
                <a:gd name="T27" fmla="*/ 466 h 627"/>
                <a:gd name="T28" fmla="*/ 15 w 145"/>
                <a:gd name="T29" fmla="*/ 466 h 627"/>
                <a:gd name="T30" fmla="*/ 25 w 145"/>
                <a:gd name="T31" fmla="*/ 547 h 627"/>
                <a:gd name="T32" fmla="*/ 40 w 145"/>
                <a:gd name="T33" fmla="*/ 587 h 627"/>
                <a:gd name="T34" fmla="*/ 55 w 145"/>
                <a:gd name="T35" fmla="*/ 627 h 627"/>
                <a:gd name="T36" fmla="*/ 55 w 145"/>
                <a:gd name="T37" fmla="*/ 627 h 627"/>
                <a:gd name="T38" fmla="*/ 60 w 145"/>
                <a:gd name="T39" fmla="*/ 627 h 627"/>
                <a:gd name="T40" fmla="*/ 60 w 145"/>
                <a:gd name="T41" fmla="*/ 622 h 627"/>
                <a:gd name="T42" fmla="*/ 60 w 145"/>
                <a:gd name="T43" fmla="*/ 622 h 627"/>
                <a:gd name="T44" fmla="*/ 55 w 145"/>
                <a:gd name="T45" fmla="*/ 587 h 627"/>
                <a:gd name="T46" fmla="*/ 50 w 145"/>
                <a:gd name="T47" fmla="*/ 552 h 627"/>
                <a:gd name="T48" fmla="*/ 35 w 145"/>
                <a:gd name="T49" fmla="*/ 482 h 627"/>
                <a:gd name="T50" fmla="*/ 35 w 145"/>
                <a:gd name="T51" fmla="*/ 482 h 627"/>
                <a:gd name="T52" fmla="*/ 20 w 145"/>
                <a:gd name="T53" fmla="*/ 401 h 627"/>
                <a:gd name="T54" fmla="*/ 15 w 145"/>
                <a:gd name="T55" fmla="*/ 316 h 627"/>
                <a:gd name="T56" fmla="*/ 15 w 145"/>
                <a:gd name="T57" fmla="*/ 316 h 627"/>
                <a:gd name="T58" fmla="*/ 20 w 145"/>
                <a:gd name="T59" fmla="*/ 271 h 627"/>
                <a:gd name="T60" fmla="*/ 25 w 145"/>
                <a:gd name="T61" fmla="*/ 226 h 627"/>
                <a:gd name="T62" fmla="*/ 35 w 145"/>
                <a:gd name="T63" fmla="*/ 186 h 627"/>
                <a:gd name="T64" fmla="*/ 45 w 145"/>
                <a:gd name="T65" fmla="*/ 145 h 627"/>
                <a:gd name="T66" fmla="*/ 65 w 145"/>
                <a:gd name="T67" fmla="*/ 105 h 627"/>
                <a:gd name="T68" fmla="*/ 85 w 145"/>
                <a:gd name="T69" fmla="*/ 70 h 627"/>
                <a:gd name="T70" fmla="*/ 115 w 145"/>
                <a:gd name="T71" fmla="*/ 35 h 627"/>
                <a:gd name="T72" fmla="*/ 145 w 145"/>
                <a:gd name="T73" fmla="*/ 5 h 627"/>
                <a:gd name="T74" fmla="*/ 145 w 145"/>
                <a:gd name="T75" fmla="*/ 5 h 627"/>
                <a:gd name="T76" fmla="*/ 140 w 145"/>
                <a:gd name="T77" fmla="*/ 0 h 627"/>
                <a:gd name="T78" fmla="*/ 140 w 145"/>
                <a:gd name="T7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627">
                  <a:moveTo>
                    <a:pt x="140" y="0"/>
                  </a:moveTo>
                  <a:lnTo>
                    <a:pt x="140" y="0"/>
                  </a:lnTo>
                  <a:lnTo>
                    <a:pt x="110" y="30"/>
                  </a:lnTo>
                  <a:lnTo>
                    <a:pt x="85" y="60"/>
                  </a:lnTo>
                  <a:lnTo>
                    <a:pt x="60" y="90"/>
                  </a:lnTo>
                  <a:lnTo>
                    <a:pt x="45" y="125"/>
                  </a:lnTo>
                  <a:lnTo>
                    <a:pt x="30" y="165"/>
                  </a:lnTo>
                  <a:lnTo>
                    <a:pt x="15" y="201"/>
                  </a:lnTo>
                  <a:lnTo>
                    <a:pt x="10" y="241"/>
                  </a:lnTo>
                  <a:lnTo>
                    <a:pt x="5" y="281"/>
                  </a:lnTo>
                  <a:lnTo>
                    <a:pt x="5" y="281"/>
                  </a:lnTo>
                  <a:lnTo>
                    <a:pt x="0" y="326"/>
                  </a:lnTo>
                  <a:lnTo>
                    <a:pt x="5" y="376"/>
                  </a:lnTo>
                  <a:lnTo>
                    <a:pt x="15" y="466"/>
                  </a:lnTo>
                  <a:lnTo>
                    <a:pt x="15" y="466"/>
                  </a:lnTo>
                  <a:lnTo>
                    <a:pt x="25" y="547"/>
                  </a:lnTo>
                  <a:lnTo>
                    <a:pt x="40" y="587"/>
                  </a:lnTo>
                  <a:lnTo>
                    <a:pt x="55" y="627"/>
                  </a:lnTo>
                  <a:lnTo>
                    <a:pt x="55" y="627"/>
                  </a:lnTo>
                  <a:lnTo>
                    <a:pt x="60" y="627"/>
                  </a:lnTo>
                  <a:lnTo>
                    <a:pt x="60" y="622"/>
                  </a:lnTo>
                  <a:lnTo>
                    <a:pt x="60" y="622"/>
                  </a:lnTo>
                  <a:lnTo>
                    <a:pt x="55" y="587"/>
                  </a:lnTo>
                  <a:lnTo>
                    <a:pt x="50" y="552"/>
                  </a:lnTo>
                  <a:lnTo>
                    <a:pt x="35" y="482"/>
                  </a:lnTo>
                  <a:lnTo>
                    <a:pt x="35" y="482"/>
                  </a:lnTo>
                  <a:lnTo>
                    <a:pt x="20" y="401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20" y="271"/>
                  </a:lnTo>
                  <a:lnTo>
                    <a:pt x="25" y="226"/>
                  </a:lnTo>
                  <a:lnTo>
                    <a:pt x="35" y="186"/>
                  </a:lnTo>
                  <a:lnTo>
                    <a:pt x="45" y="145"/>
                  </a:lnTo>
                  <a:lnTo>
                    <a:pt x="65" y="105"/>
                  </a:lnTo>
                  <a:lnTo>
                    <a:pt x="85" y="70"/>
                  </a:lnTo>
                  <a:lnTo>
                    <a:pt x="115" y="3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4" name="Freeform 37"/>
            <p:cNvSpPr>
              <a:spLocks/>
            </p:cNvSpPr>
            <p:nvPr/>
          </p:nvSpPr>
          <p:spPr bwMode="auto">
            <a:xfrm>
              <a:off x="5624513" y="3295650"/>
              <a:ext cx="549275" cy="582613"/>
            </a:xfrm>
            <a:custGeom>
              <a:avLst/>
              <a:gdLst>
                <a:gd name="T0" fmla="*/ 105 w 346"/>
                <a:gd name="T1" fmla="*/ 306 h 367"/>
                <a:gd name="T2" fmla="*/ 105 w 346"/>
                <a:gd name="T3" fmla="*/ 306 h 367"/>
                <a:gd name="T4" fmla="*/ 105 w 346"/>
                <a:gd name="T5" fmla="*/ 321 h 367"/>
                <a:gd name="T6" fmla="*/ 110 w 346"/>
                <a:gd name="T7" fmla="*/ 331 h 367"/>
                <a:gd name="T8" fmla="*/ 115 w 346"/>
                <a:gd name="T9" fmla="*/ 346 h 367"/>
                <a:gd name="T10" fmla="*/ 125 w 346"/>
                <a:gd name="T11" fmla="*/ 357 h 367"/>
                <a:gd name="T12" fmla="*/ 145 w 346"/>
                <a:gd name="T13" fmla="*/ 367 h 367"/>
                <a:gd name="T14" fmla="*/ 165 w 346"/>
                <a:gd name="T15" fmla="*/ 367 h 367"/>
                <a:gd name="T16" fmla="*/ 195 w 346"/>
                <a:gd name="T17" fmla="*/ 362 h 367"/>
                <a:gd name="T18" fmla="*/ 195 w 346"/>
                <a:gd name="T19" fmla="*/ 362 h 367"/>
                <a:gd name="T20" fmla="*/ 210 w 346"/>
                <a:gd name="T21" fmla="*/ 351 h 367"/>
                <a:gd name="T22" fmla="*/ 220 w 346"/>
                <a:gd name="T23" fmla="*/ 341 h 367"/>
                <a:gd name="T24" fmla="*/ 230 w 346"/>
                <a:gd name="T25" fmla="*/ 326 h 367"/>
                <a:gd name="T26" fmla="*/ 241 w 346"/>
                <a:gd name="T27" fmla="*/ 306 h 367"/>
                <a:gd name="T28" fmla="*/ 256 w 346"/>
                <a:gd name="T29" fmla="*/ 266 h 367"/>
                <a:gd name="T30" fmla="*/ 266 w 346"/>
                <a:gd name="T31" fmla="*/ 211 h 367"/>
                <a:gd name="T32" fmla="*/ 276 w 346"/>
                <a:gd name="T33" fmla="*/ 156 h 367"/>
                <a:gd name="T34" fmla="*/ 291 w 346"/>
                <a:gd name="T35" fmla="*/ 101 h 367"/>
                <a:gd name="T36" fmla="*/ 316 w 346"/>
                <a:gd name="T37" fmla="*/ 45 h 367"/>
                <a:gd name="T38" fmla="*/ 326 w 346"/>
                <a:gd name="T39" fmla="*/ 25 h 367"/>
                <a:gd name="T40" fmla="*/ 346 w 346"/>
                <a:gd name="T41" fmla="*/ 0 h 367"/>
                <a:gd name="T42" fmla="*/ 346 w 346"/>
                <a:gd name="T43" fmla="*/ 0 h 367"/>
                <a:gd name="T44" fmla="*/ 316 w 346"/>
                <a:gd name="T45" fmla="*/ 5 h 367"/>
                <a:gd name="T46" fmla="*/ 246 w 346"/>
                <a:gd name="T47" fmla="*/ 25 h 367"/>
                <a:gd name="T48" fmla="*/ 200 w 346"/>
                <a:gd name="T49" fmla="*/ 40 h 367"/>
                <a:gd name="T50" fmla="*/ 150 w 346"/>
                <a:gd name="T51" fmla="*/ 66 h 367"/>
                <a:gd name="T52" fmla="*/ 105 w 346"/>
                <a:gd name="T53" fmla="*/ 91 h 367"/>
                <a:gd name="T54" fmla="*/ 60 w 346"/>
                <a:gd name="T55" fmla="*/ 126 h 367"/>
                <a:gd name="T56" fmla="*/ 60 w 346"/>
                <a:gd name="T57" fmla="*/ 126 h 367"/>
                <a:gd name="T58" fmla="*/ 25 w 346"/>
                <a:gd name="T59" fmla="*/ 161 h 367"/>
                <a:gd name="T60" fmla="*/ 5 w 346"/>
                <a:gd name="T61" fmla="*/ 196 h 367"/>
                <a:gd name="T62" fmla="*/ 0 w 346"/>
                <a:gd name="T63" fmla="*/ 231 h 367"/>
                <a:gd name="T64" fmla="*/ 5 w 346"/>
                <a:gd name="T65" fmla="*/ 261 h 367"/>
                <a:gd name="T66" fmla="*/ 15 w 346"/>
                <a:gd name="T67" fmla="*/ 281 h 367"/>
                <a:gd name="T68" fmla="*/ 40 w 346"/>
                <a:gd name="T69" fmla="*/ 301 h 367"/>
                <a:gd name="T70" fmla="*/ 70 w 346"/>
                <a:gd name="T71" fmla="*/ 306 h 367"/>
                <a:gd name="T72" fmla="*/ 105 w 346"/>
                <a:gd name="T73" fmla="*/ 306 h 367"/>
                <a:gd name="T74" fmla="*/ 105 w 346"/>
                <a:gd name="T75" fmla="*/ 30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" h="367">
                  <a:moveTo>
                    <a:pt x="105" y="306"/>
                  </a:moveTo>
                  <a:lnTo>
                    <a:pt x="105" y="306"/>
                  </a:lnTo>
                  <a:lnTo>
                    <a:pt x="105" y="321"/>
                  </a:lnTo>
                  <a:lnTo>
                    <a:pt x="110" y="331"/>
                  </a:lnTo>
                  <a:lnTo>
                    <a:pt x="115" y="346"/>
                  </a:lnTo>
                  <a:lnTo>
                    <a:pt x="125" y="357"/>
                  </a:lnTo>
                  <a:lnTo>
                    <a:pt x="145" y="367"/>
                  </a:lnTo>
                  <a:lnTo>
                    <a:pt x="165" y="367"/>
                  </a:lnTo>
                  <a:lnTo>
                    <a:pt x="195" y="362"/>
                  </a:lnTo>
                  <a:lnTo>
                    <a:pt x="195" y="362"/>
                  </a:lnTo>
                  <a:lnTo>
                    <a:pt x="210" y="351"/>
                  </a:lnTo>
                  <a:lnTo>
                    <a:pt x="220" y="341"/>
                  </a:lnTo>
                  <a:lnTo>
                    <a:pt x="230" y="326"/>
                  </a:lnTo>
                  <a:lnTo>
                    <a:pt x="241" y="306"/>
                  </a:lnTo>
                  <a:lnTo>
                    <a:pt x="256" y="266"/>
                  </a:lnTo>
                  <a:lnTo>
                    <a:pt x="266" y="211"/>
                  </a:lnTo>
                  <a:lnTo>
                    <a:pt x="276" y="156"/>
                  </a:lnTo>
                  <a:lnTo>
                    <a:pt x="291" y="101"/>
                  </a:lnTo>
                  <a:lnTo>
                    <a:pt x="316" y="45"/>
                  </a:lnTo>
                  <a:lnTo>
                    <a:pt x="326" y="25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16" y="5"/>
                  </a:lnTo>
                  <a:lnTo>
                    <a:pt x="246" y="25"/>
                  </a:lnTo>
                  <a:lnTo>
                    <a:pt x="200" y="40"/>
                  </a:lnTo>
                  <a:lnTo>
                    <a:pt x="150" y="66"/>
                  </a:lnTo>
                  <a:lnTo>
                    <a:pt x="105" y="91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25" y="161"/>
                  </a:lnTo>
                  <a:lnTo>
                    <a:pt x="5" y="196"/>
                  </a:lnTo>
                  <a:lnTo>
                    <a:pt x="0" y="231"/>
                  </a:lnTo>
                  <a:lnTo>
                    <a:pt x="5" y="261"/>
                  </a:lnTo>
                  <a:lnTo>
                    <a:pt x="15" y="281"/>
                  </a:lnTo>
                  <a:lnTo>
                    <a:pt x="40" y="301"/>
                  </a:lnTo>
                  <a:lnTo>
                    <a:pt x="70" y="306"/>
                  </a:lnTo>
                  <a:lnTo>
                    <a:pt x="105" y="306"/>
                  </a:lnTo>
                  <a:lnTo>
                    <a:pt x="105" y="30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5" name="Freeform 38"/>
            <p:cNvSpPr>
              <a:spLocks/>
            </p:cNvSpPr>
            <p:nvPr/>
          </p:nvSpPr>
          <p:spPr bwMode="auto">
            <a:xfrm>
              <a:off x="5767388" y="3295650"/>
              <a:ext cx="406400" cy="501650"/>
            </a:xfrm>
            <a:custGeom>
              <a:avLst/>
              <a:gdLst>
                <a:gd name="T0" fmla="*/ 256 w 256"/>
                <a:gd name="T1" fmla="*/ 0 h 316"/>
                <a:gd name="T2" fmla="*/ 256 w 256"/>
                <a:gd name="T3" fmla="*/ 0 h 316"/>
                <a:gd name="T4" fmla="*/ 206 w 256"/>
                <a:gd name="T5" fmla="*/ 20 h 316"/>
                <a:gd name="T6" fmla="*/ 166 w 256"/>
                <a:gd name="T7" fmla="*/ 45 h 316"/>
                <a:gd name="T8" fmla="*/ 125 w 256"/>
                <a:gd name="T9" fmla="*/ 76 h 316"/>
                <a:gd name="T10" fmla="*/ 90 w 256"/>
                <a:gd name="T11" fmla="*/ 116 h 316"/>
                <a:gd name="T12" fmla="*/ 90 w 256"/>
                <a:gd name="T13" fmla="*/ 116 h 316"/>
                <a:gd name="T14" fmla="*/ 60 w 256"/>
                <a:gd name="T15" fmla="*/ 161 h 316"/>
                <a:gd name="T16" fmla="*/ 35 w 256"/>
                <a:gd name="T17" fmla="*/ 206 h 316"/>
                <a:gd name="T18" fmla="*/ 15 w 256"/>
                <a:gd name="T19" fmla="*/ 256 h 316"/>
                <a:gd name="T20" fmla="*/ 0 w 256"/>
                <a:gd name="T21" fmla="*/ 311 h 316"/>
                <a:gd name="T22" fmla="*/ 0 w 256"/>
                <a:gd name="T23" fmla="*/ 311 h 316"/>
                <a:gd name="T24" fmla="*/ 5 w 256"/>
                <a:gd name="T25" fmla="*/ 311 h 316"/>
                <a:gd name="T26" fmla="*/ 5 w 256"/>
                <a:gd name="T27" fmla="*/ 316 h 316"/>
                <a:gd name="T28" fmla="*/ 10 w 256"/>
                <a:gd name="T29" fmla="*/ 311 h 316"/>
                <a:gd name="T30" fmla="*/ 15 w 256"/>
                <a:gd name="T31" fmla="*/ 311 h 316"/>
                <a:gd name="T32" fmla="*/ 15 w 256"/>
                <a:gd name="T33" fmla="*/ 311 h 316"/>
                <a:gd name="T34" fmla="*/ 30 w 256"/>
                <a:gd name="T35" fmla="*/ 261 h 316"/>
                <a:gd name="T36" fmla="*/ 50 w 256"/>
                <a:gd name="T37" fmla="*/ 216 h 316"/>
                <a:gd name="T38" fmla="*/ 75 w 256"/>
                <a:gd name="T39" fmla="*/ 171 h 316"/>
                <a:gd name="T40" fmla="*/ 100 w 256"/>
                <a:gd name="T41" fmla="*/ 131 h 316"/>
                <a:gd name="T42" fmla="*/ 130 w 256"/>
                <a:gd name="T43" fmla="*/ 91 h 316"/>
                <a:gd name="T44" fmla="*/ 166 w 256"/>
                <a:gd name="T45" fmla="*/ 55 h 316"/>
                <a:gd name="T46" fmla="*/ 206 w 256"/>
                <a:gd name="T47" fmla="*/ 25 h 316"/>
                <a:gd name="T48" fmla="*/ 256 w 256"/>
                <a:gd name="T49" fmla="*/ 5 h 316"/>
                <a:gd name="T50" fmla="*/ 256 w 256"/>
                <a:gd name="T51" fmla="*/ 5 h 316"/>
                <a:gd name="T52" fmla="*/ 256 w 256"/>
                <a:gd name="T53" fmla="*/ 0 h 316"/>
                <a:gd name="T54" fmla="*/ 256 w 25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316">
                  <a:moveTo>
                    <a:pt x="256" y="0"/>
                  </a:moveTo>
                  <a:lnTo>
                    <a:pt x="256" y="0"/>
                  </a:lnTo>
                  <a:lnTo>
                    <a:pt x="206" y="20"/>
                  </a:lnTo>
                  <a:lnTo>
                    <a:pt x="166" y="45"/>
                  </a:lnTo>
                  <a:lnTo>
                    <a:pt x="125" y="76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60" y="161"/>
                  </a:lnTo>
                  <a:lnTo>
                    <a:pt x="35" y="206"/>
                  </a:lnTo>
                  <a:lnTo>
                    <a:pt x="15" y="256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5" y="311"/>
                  </a:lnTo>
                  <a:lnTo>
                    <a:pt x="5" y="316"/>
                  </a:lnTo>
                  <a:lnTo>
                    <a:pt x="10" y="311"/>
                  </a:lnTo>
                  <a:lnTo>
                    <a:pt x="15" y="311"/>
                  </a:lnTo>
                  <a:lnTo>
                    <a:pt x="15" y="311"/>
                  </a:lnTo>
                  <a:lnTo>
                    <a:pt x="30" y="261"/>
                  </a:lnTo>
                  <a:lnTo>
                    <a:pt x="50" y="216"/>
                  </a:lnTo>
                  <a:lnTo>
                    <a:pt x="75" y="171"/>
                  </a:lnTo>
                  <a:lnTo>
                    <a:pt x="100" y="131"/>
                  </a:lnTo>
                  <a:lnTo>
                    <a:pt x="130" y="91"/>
                  </a:lnTo>
                  <a:lnTo>
                    <a:pt x="166" y="55"/>
                  </a:lnTo>
                  <a:lnTo>
                    <a:pt x="206" y="25"/>
                  </a:lnTo>
                  <a:lnTo>
                    <a:pt x="256" y="5"/>
                  </a:lnTo>
                  <a:lnTo>
                    <a:pt x="256" y="5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6" name="Freeform 39"/>
            <p:cNvSpPr>
              <a:spLocks/>
            </p:cNvSpPr>
            <p:nvPr/>
          </p:nvSpPr>
          <p:spPr bwMode="auto">
            <a:xfrm>
              <a:off x="5799138" y="3646488"/>
              <a:ext cx="247650" cy="39688"/>
            </a:xfrm>
            <a:custGeom>
              <a:avLst/>
              <a:gdLst>
                <a:gd name="T0" fmla="*/ 5 w 156"/>
                <a:gd name="T1" fmla="*/ 25 h 25"/>
                <a:gd name="T2" fmla="*/ 5 w 156"/>
                <a:gd name="T3" fmla="*/ 25 h 25"/>
                <a:gd name="T4" fmla="*/ 45 w 156"/>
                <a:gd name="T5" fmla="*/ 25 h 25"/>
                <a:gd name="T6" fmla="*/ 80 w 156"/>
                <a:gd name="T7" fmla="*/ 20 h 25"/>
                <a:gd name="T8" fmla="*/ 115 w 156"/>
                <a:gd name="T9" fmla="*/ 15 h 25"/>
                <a:gd name="T10" fmla="*/ 156 w 156"/>
                <a:gd name="T11" fmla="*/ 0 h 25"/>
                <a:gd name="T12" fmla="*/ 156 w 156"/>
                <a:gd name="T13" fmla="*/ 0 h 25"/>
                <a:gd name="T14" fmla="*/ 156 w 156"/>
                <a:gd name="T15" fmla="*/ 0 h 25"/>
                <a:gd name="T16" fmla="*/ 156 w 156"/>
                <a:gd name="T17" fmla="*/ 0 h 25"/>
                <a:gd name="T18" fmla="*/ 120 w 156"/>
                <a:gd name="T19" fmla="*/ 10 h 25"/>
                <a:gd name="T20" fmla="*/ 80 w 156"/>
                <a:gd name="T21" fmla="*/ 15 h 25"/>
                <a:gd name="T22" fmla="*/ 40 w 156"/>
                <a:gd name="T23" fmla="*/ 20 h 25"/>
                <a:gd name="T24" fmla="*/ 5 w 156"/>
                <a:gd name="T25" fmla="*/ 15 h 25"/>
                <a:gd name="T26" fmla="*/ 5 w 156"/>
                <a:gd name="T27" fmla="*/ 15 h 25"/>
                <a:gd name="T28" fmla="*/ 0 w 156"/>
                <a:gd name="T29" fmla="*/ 20 h 25"/>
                <a:gd name="T30" fmla="*/ 5 w 156"/>
                <a:gd name="T31" fmla="*/ 25 h 25"/>
                <a:gd name="T32" fmla="*/ 5 w 156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5">
                  <a:moveTo>
                    <a:pt x="5" y="25"/>
                  </a:moveTo>
                  <a:lnTo>
                    <a:pt x="5" y="25"/>
                  </a:lnTo>
                  <a:lnTo>
                    <a:pt x="45" y="25"/>
                  </a:lnTo>
                  <a:lnTo>
                    <a:pt x="80" y="20"/>
                  </a:lnTo>
                  <a:lnTo>
                    <a:pt x="115" y="15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20" y="10"/>
                  </a:lnTo>
                  <a:lnTo>
                    <a:pt x="80" y="15"/>
                  </a:lnTo>
                  <a:lnTo>
                    <a:pt x="4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7" name="Freeform 40"/>
            <p:cNvSpPr>
              <a:spLocks/>
            </p:cNvSpPr>
            <p:nvPr/>
          </p:nvSpPr>
          <p:spPr bwMode="auto">
            <a:xfrm>
              <a:off x="5878513" y="3479800"/>
              <a:ext cx="184150" cy="63500"/>
            </a:xfrm>
            <a:custGeom>
              <a:avLst/>
              <a:gdLst>
                <a:gd name="T0" fmla="*/ 0 w 116"/>
                <a:gd name="T1" fmla="*/ 40 h 40"/>
                <a:gd name="T2" fmla="*/ 0 w 116"/>
                <a:gd name="T3" fmla="*/ 40 h 40"/>
                <a:gd name="T4" fmla="*/ 60 w 116"/>
                <a:gd name="T5" fmla="*/ 30 h 40"/>
                <a:gd name="T6" fmla="*/ 91 w 116"/>
                <a:gd name="T7" fmla="*/ 20 h 40"/>
                <a:gd name="T8" fmla="*/ 116 w 116"/>
                <a:gd name="T9" fmla="*/ 5 h 40"/>
                <a:gd name="T10" fmla="*/ 116 w 116"/>
                <a:gd name="T11" fmla="*/ 5 h 40"/>
                <a:gd name="T12" fmla="*/ 116 w 116"/>
                <a:gd name="T13" fmla="*/ 0 h 40"/>
                <a:gd name="T14" fmla="*/ 116 w 116"/>
                <a:gd name="T15" fmla="*/ 0 h 40"/>
                <a:gd name="T16" fmla="*/ 86 w 116"/>
                <a:gd name="T17" fmla="*/ 10 h 40"/>
                <a:gd name="T18" fmla="*/ 55 w 116"/>
                <a:gd name="T19" fmla="*/ 20 h 40"/>
                <a:gd name="T20" fmla="*/ 25 w 116"/>
                <a:gd name="T21" fmla="*/ 25 h 40"/>
                <a:gd name="T22" fmla="*/ 0 w 116"/>
                <a:gd name="T23" fmla="*/ 40 h 40"/>
                <a:gd name="T24" fmla="*/ 0 w 116"/>
                <a:gd name="T25" fmla="*/ 40 h 40"/>
                <a:gd name="T26" fmla="*/ 0 w 116"/>
                <a:gd name="T27" fmla="*/ 40 h 40"/>
                <a:gd name="T28" fmla="*/ 0 w 116"/>
                <a:gd name="T2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0">
                  <a:moveTo>
                    <a:pt x="0" y="40"/>
                  </a:moveTo>
                  <a:lnTo>
                    <a:pt x="0" y="40"/>
                  </a:lnTo>
                  <a:lnTo>
                    <a:pt x="60" y="30"/>
                  </a:lnTo>
                  <a:lnTo>
                    <a:pt x="91" y="20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86" y="10"/>
                  </a:lnTo>
                  <a:lnTo>
                    <a:pt x="55" y="20"/>
                  </a:lnTo>
                  <a:lnTo>
                    <a:pt x="25" y="2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8" name="Freeform 41"/>
            <p:cNvSpPr>
              <a:spLocks/>
            </p:cNvSpPr>
            <p:nvPr/>
          </p:nvSpPr>
          <p:spPr bwMode="auto">
            <a:xfrm>
              <a:off x="5815013" y="3424238"/>
              <a:ext cx="39688" cy="158750"/>
            </a:xfrm>
            <a:custGeom>
              <a:avLst/>
              <a:gdLst>
                <a:gd name="T0" fmla="*/ 5 w 25"/>
                <a:gd name="T1" fmla="*/ 0 h 100"/>
                <a:gd name="T2" fmla="*/ 5 w 25"/>
                <a:gd name="T3" fmla="*/ 0 h 100"/>
                <a:gd name="T4" fmla="*/ 0 w 25"/>
                <a:gd name="T5" fmla="*/ 25 h 100"/>
                <a:gd name="T6" fmla="*/ 0 w 25"/>
                <a:gd name="T7" fmla="*/ 55 h 100"/>
                <a:gd name="T8" fmla="*/ 10 w 25"/>
                <a:gd name="T9" fmla="*/ 80 h 100"/>
                <a:gd name="T10" fmla="*/ 20 w 25"/>
                <a:gd name="T11" fmla="*/ 100 h 100"/>
                <a:gd name="T12" fmla="*/ 20 w 25"/>
                <a:gd name="T13" fmla="*/ 100 h 100"/>
                <a:gd name="T14" fmla="*/ 25 w 25"/>
                <a:gd name="T15" fmla="*/ 100 h 100"/>
                <a:gd name="T16" fmla="*/ 25 w 25"/>
                <a:gd name="T17" fmla="*/ 100 h 100"/>
                <a:gd name="T18" fmla="*/ 15 w 25"/>
                <a:gd name="T19" fmla="*/ 75 h 100"/>
                <a:gd name="T20" fmla="*/ 10 w 25"/>
                <a:gd name="T21" fmla="*/ 50 h 100"/>
                <a:gd name="T22" fmla="*/ 5 w 25"/>
                <a:gd name="T23" fmla="*/ 0 h 100"/>
                <a:gd name="T24" fmla="*/ 5 w 25"/>
                <a:gd name="T25" fmla="*/ 0 h 100"/>
                <a:gd name="T26" fmla="*/ 5 w 25"/>
                <a:gd name="T27" fmla="*/ 0 h 100"/>
                <a:gd name="T28" fmla="*/ 5 w 25"/>
                <a:gd name="T29" fmla="*/ 0 h 100"/>
                <a:gd name="T30" fmla="*/ 5 w 25"/>
                <a:gd name="T3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00">
                  <a:moveTo>
                    <a:pt x="5" y="0"/>
                  </a:moveTo>
                  <a:lnTo>
                    <a:pt x="5" y="0"/>
                  </a:lnTo>
                  <a:lnTo>
                    <a:pt x="0" y="25"/>
                  </a:lnTo>
                  <a:lnTo>
                    <a:pt x="0" y="55"/>
                  </a:lnTo>
                  <a:lnTo>
                    <a:pt x="10" y="8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15" y="75"/>
                  </a:lnTo>
                  <a:lnTo>
                    <a:pt x="10" y="5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9" name="Freeform 42"/>
            <p:cNvSpPr>
              <a:spLocks/>
            </p:cNvSpPr>
            <p:nvPr/>
          </p:nvSpPr>
          <p:spPr bwMode="auto">
            <a:xfrm>
              <a:off x="5680075" y="3535363"/>
              <a:ext cx="103188" cy="222250"/>
            </a:xfrm>
            <a:custGeom>
              <a:avLst/>
              <a:gdLst>
                <a:gd name="T0" fmla="*/ 0 w 65"/>
                <a:gd name="T1" fmla="*/ 0 h 140"/>
                <a:gd name="T2" fmla="*/ 0 w 65"/>
                <a:gd name="T3" fmla="*/ 0 h 140"/>
                <a:gd name="T4" fmla="*/ 0 w 65"/>
                <a:gd name="T5" fmla="*/ 20 h 140"/>
                <a:gd name="T6" fmla="*/ 0 w 65"/>
                <a:gd name="T7" fmla="*/ 40 h 140"/>
                <a:gd name="T8" fmla="*/ 15 w 65"/>
                <a:gd name="T9" fmla="*/ 80 h 140"/>
                <a:gd name="T10" fmla="*/ 15 w 65"/>
                <a:gd name="T11" fmla="*/ 80 h 140"/>
                <a:gd name="T12" fmla="*/ 35 w 65"/>
                <a:gd name="T13" fmla="*/ 115 h 140"/>
                <a:gd name="T14" fmla="*/ 50 w 65"/>
                <a:gd name="T15" fmla="*/ 130 h 140"/>
                <a:gd name="T16" fmla="*/ 65 w 65"/>
                <a:gd name="T17" fmla="*/ 140 h 140"/>
                <a:gd name="T18" fmla="*/ 65 w 65"/>
                <a:gd name="T19" fmla="*/ 140 h 140"/>
                <a:gd name="T20" fmla="*/ 65 w 65"/>
                <a:gd name="T21" fmla="*/ 135 h 140"/>
                <a:gd name="T22" fmla="*/ 65 w 65"/>
                <a:gd name="T23" fmla="*/ 135 h 140"/>
                <a:gd name="T24" fmla="*/ 65 w 65"/>
                <a:gd name="T25" fmla="*/ 135 h 140"/>
                <a:gd name="T26" fmla="*/ 45 w 65"/>
                <a:gd name="T27" fmla="*/ 105 h 140"/>
                <a:gd name="T28" fmla="*/ 25 w 65"/>
                <a:gd name="T29" fmla="*/ 75 h 140"/>
                <a:gd name="T30" fmla="*/ 25 w 65"/>
                <a:gd name="T31" fmla="*/ 75 h 140"/>
                <a:gd name="T32" fmla="*/ 10 w 65"/>
                <a:gd name="T33" fmla="*/ 40 h 140"/>
                <a:gd name="T34" fmla="*/ 0 w 65"/>
                <a:gd name="T35" fmla="*/ 0 h 140"/>
                <a:gd name="T36" fmla="*/ 0 w 65"/>
                <a:gd name="T37" fmla="*/ 0 h 140"/>
                <a:gd name="T38" fmla="*/ 0 w 65"/>
                <a:gd name="T39" fmla="*/ 0 h 140"/>
                <a:gd name="T40" fmla="*/ 0 w 65"/>
                <a:gd name="T41" fmla="*/ 0 h 140"/>
                <a:gd name="T42" fmla="*/ 0 w 65"/>
                <a:gd name="T4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4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35" y="115"/>
                  </a:lnTo>
                  <a:lnTo>
                    <a:pt x="50" y="13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45" y="10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10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273432" y="1733123"/>
            <a:ext cx="8456470" cy="393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altLang="ko-KR" sz="2400" b="1" dirty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4353" y="376241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1훈골목대장 R" pitchFamily="18" charset="-127"/>
                <a:ea typeface="1훈골목대장 R" pitchFamily="18" charset="-127"/>
              </a:rPr>
              <a:t>자유학기제</a:t>
            </a:r>
            <a:r>
              <a:rPr lang="ko-KR" altLang="en-US" sz="2800" dirty="0" smtClean="0">
                <a:latin typeface="1훈골목대장 R" pitchFamily="18" charset="-127"/>
                <a:ea typeface="1훈골목대장 R" pitchFamily="18" charset="-127"/>
              </a:rPr>
              <a:t> 운영 프로그램</a:t>
            </a:r>
            <a:endParaRPr lang="ko-KR" altLang="en-US" sz="2800" dirty="0">
              <a:latin typeface="1훈골목대장 R" pitchFamily="18" charset="-127"/>
              <a:ea typeface="1훈골목대장 R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10978" y="1089109"/>
            <a:ext cx="8458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3. 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동아리 프로그램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(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수 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5, 6, 7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교시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)</a:t>
            </a:r>
            <a:endParaRPr lang="ko-KR" altLang="en-US" sz="4000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양재튼튼체B" pitchFamily="18" charset="-127"/>
              <a:ea typeface="양재튼튼체B" pitchFamily="18" charset="-127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428596" y="4429132"/>
            <a:ext cx="8501122" cy="1393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/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(10) 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애니 드로잉 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박용환 선생님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, 1-4) </a:t>
            </a:r>
            <a:endParaRPr lang="en-US" altLang="ko-KR" sz="2800" b="1" dirty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  <a:p>
            <a:pPr marL="609600" indent="-609600" algn="l"/>
            <a:r>
              <a:rPr lang="en-US" altLang="ko-KR" sz="23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 </a:t>
            </a:r>
            <a:r>
              <a:rPr lang="en-US" altLang="ko-KR" sz="23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</a:t>
            </a:r>
            <a:r>
              <a:rPr lang="en-US" altLang="ko-KR" sz="23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애니메이션을 통해 창의적 기법 배우기</a:t>
            </a:r>
            <a:endParaRPr lang="en-US" altLang="ko-KR" sz="2800" b="1" dirty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443945" y="2239799"/>
            <a:ext cx="8501122" cy="1393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/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(9</a:t>
            </a:r>
            <a:r>
              <a:rPr lang="en-US" altLang="ko-KR" sz="28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 ART </a:t>
            </a:r>
            <a:r>
              <a:rPr lang="en-US" altLang="ko-KR" sz="2800" b="1" dirty="0"/>
              <a:t>&amp;</a:t>
            </a:r>
            <a:r>
              <a:rPr lang="en-US" altLang="ko-KR" sz="28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FUN 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김재석 선생님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, </a:t>
            </a:r>
            <a:r>
              <a:rPr lang="ko-KR" altLang="en-US" sz="2800" b="1" dirty="0" err="1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수업행동분석실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 </a:t>
            </a:r>
            <a:endParaRPr lang="en-US" altLang="ko-KR" sz="2800" b="1" dirty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  <a:p>
            <a:pPr marL="609600" indent="-609600" algn="l"/>
            <a:r>
              <a:rPr lang="en-US" altLang="ko-KR" sz="23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 </a:t>
            </a:r>
            <a:r>
              <a:rPr lang="en-US" altLang="ko-KR" sz="23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</a:t>
            </a:r>
            <a:r>
              <a:rPr lang="en-US" altLang="ko-KR" sz="23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마술과 공연을 통한 나의 끼 발견하기</a:t>
            </a:r>
            <a:endParaRPr lang="en-US" altLang="ko-KR" sz="2800" b="1" dirty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75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그룹 94"/>
          <p:cNvGrpSpPr/>
          <p:nvPr/>
        </p:nvGrpSpPr>
        <p:grpSpPr>
          <a:xfrm>
            <a:off x="0" y="-465"/>
            <a:ext cx="9144001" cy="1112840"/>
            <a:chOff x="0" y="-465"/>
            <a:chExt cx="9144001" cy="1112840"/>
          </a:xfrm>
        </p:grpSpPr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sp>
        <p:nvSpPr>
          <p:cNvPr id="63" name="Freeform 37"/>
          <p:cNvSpPr>
            <a:spLocks/>
          </p:cNvSpPr>
          <p:nvPr/>
        </p:nvSpPr>
        <p:spPr bwMode="auto">
          <a:xfrm rot="460187">
            <a:off x="229894" y="309622"/>
            <a:ext cx="514102" cy="545306"/>
          </a:xfrm>
          <a:custGeom>
            <a:avLst/>
            <a:gdLst>
              <a:gd name="T0" fmla="*/ 105 w 346"/>
              <a:gd name="T1" fmla="*/ 306 h 367"/>
              <a:gd name="T2" fmla="*/ 105 w 346"/>
              <a:gd name="T3" fmla="*/ 306 h 367"/>
              <a:gd name="T4" fmla="*/ 105 w 346"/>
              <a:gd name="T5" fmla="*/ 321 h 367"/>
              <a:gd name="T6" fmla="*/ 110 w 346"/>
              <a:gd name="T7" fmla="*/ 331 h 367"/>
              <a:gd name="T8" fmla="*/ 115 w 346"/>
              <a:gd name="T9" fmla="*/ 346 h 367"/>
              <a:gd name="T10" fmla="*/ 125 w 346"/>
              <a:gd name="T11" fmla="*/ 357 h 367"/>
              <a:gd name="T12" fmla="*/ 145 w 346"/>
              <a:gd name="T13" fmla="*/ 367 h 367"/>
              <a:gd name="T14" fmla="*/ 165 w 346"/>
              <a:gd name="T15" fmla="*/ 367 h 367"/>
              <a:gd name="T16" fmla="*/ 195 w 346"/>
              <a:gd name="T17" fmla="*/ 362 h 367"/>
              <a:gd name="T18" fmla="*/ 195 w 346"/>
              <a:gd name="T19" fmla="*/ 362 h 367"/>
              <a:gd name="T20" fmla="*/ 210 w 346"/>
              <a:gd name="T21" fmla="*/ 351 h 367"/>
              <a:gd name="T22" fmla="*/ 220 w 346"/>
              <a:gd name="T23" fmla="*/ 341 h 367"/>
              <a:gd name="T24" fmla="*/ 230 w 346"/>
              <a:gd name="T25" fmla="*/ 326 h 367"/>
              <a:gd name="T26" fmla="*/ 241 w 346"/>
              <a:gd name="T27" fmla="*/ 306 h 367"/>
              <a:gd name="T28" fmla="*/ 256 w 346"/>
              <a:gd name="T29" fmla="*/ 266 h 367"/>
              <a:gd name="T30" fmla="*/ 266 w 346"/>
              <a:gd name="T31" fmla="*/ 211 h 367"/>
              <a:gd name="T32" fmla="*/ 276 w 346"/>
              <a:gd name="T33" fmla="*/ 156 h 367"/>
              <a:gd name="T34" fmla="*/ 291 w 346"/>
              <a:gd name="T35" fmla="*/ 101 h 367"/>
              <a:gd name="T36" fmla="*/ 316 w 346"/>
              <a:gd name="T37" fmla="*/ 45 h 367"/>
              <a:gd name="T38" fmla="*/ 326 w 346"/>
              <a:gd name="T39" fmla="*/ 25 h 367"/>
              <a:gd name="T40" fmla="*/ 346 w 346"/>
              <a:gd name="T41" fmla="*/ 0 h 367"/>
              <a:gd name="T42" fmla="*/ 346 w 346"/>
              <a:gd name="T43" fmla="*/ 0 h 367"/>
              <a:gd name="T44" fmla="*/ 316 w 346"/>
              <a:gd name="T45" fmla="*/ 5 h 367"/>
              <a:gd name="T46" fmla="*/ 246 w 346"/>
              <a:gd name="T47" fmla="*/ 25 h 367"/>
              <a:gd name="T48" fmla="*/ 200 w 346"/>
              <a:gd name="T49" fmla="*/ 40 h 367"/>
              <a:gd name="T50" fmla="*/ 150 w 346"/>
              <a:gd name="T51" fmla="*/ 66 h 367"/>
              <a:gd name="T52" fmla="*/ 105 w 346"/>
              <a:gd name="T53" fmla="*/ 91 h 367"/>
              <a:gd name="T54" fmla="*/ 60 w 346"/>
              <a:gd name="T55" fmla="*/ 126 h 367"/>
              <a:gd name="T56" fmla="*/ 60 w 346"/>
              <a:gd name="T57" fmla="*/ 126 h 367"/>
              <a:gd name="T58" fmla="*/ 25 w 346"/>
              <a:gd name="T59" fmla="*/ 161 h 367"/>
              <a:gd name="T60" fmla="*/ 5 w 346"/>
              <a:gd name="T61" fmla="*/ 196 h 367"/>
              <a:gd name="T62" fmla="*/ 0 w 346"/>
              <a:gd name="T63" fmla="*/ 231 h 367"/>
              <a:gd name="T64" fmla="*/ 5 w 346"/>
              <a:gd name="T65" fmla="*/ 261 h 367"/>
              <a:gd name="T66" fmla="*/ 15 w 346"/>
              <a:gd name="T67" fmla="*/ 281 h 367"/>
              <a:gd name="T68" fmla="*/ 40 w 346"/>
              <a:gd name="T69" fmla="*/ 301 h 367"/>
              <a:gd name="T70" fmla="*/ 70 w 346"/>
              <a:gd name="T71" fmla="*/ 306 h 367"/>
              <a:gd name="T72" fmla="*/ 105 w 346"/>
              <a:gd name="T73" fmla="*/ 306 h 367"/>
              <a:gd name="T74" fmla="*/ 105 w 346"/>
              <a:gd name="T75" fmla="*/ 30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6" h="367">
                <a:moveTo>
                  <a:pt x="105" y="306"/>
                </a:moveTo>
                <a:lnTo>
                  <a:pt x="105" y="306"/>
                </a:lnTo>
                <a:lnTo>
                  <a:pt x="105" y="321"/>
                </a:lnTo>
                <a:lnTo>
                  <a:pt x="110" y="331"/>
                </a:lnTo>
                <a:lnTo>
                  <a:pt x="115" y="346"/>
                </a:lnTo>
                <a:lnTo>
                  <a:pt x="125" y="357"/>
                </a:lnTo>
                <a:lnTo>
                  <a:pt x="145" y="367"/>
                </a:lnTo>
                <a:lnTo>
                  <a:pt x="165" y="367"/>
                </a:lnTo>
                <a:lnTo>
                  <a:pt x="195" y="362"/>
                </a:lnTo>
                <a:lnTo>
                  <a:pt x="195" y="362"/>
                </a:lnTo>
                <a:lnTo>
                  <a:pt x="210" y="351"/>
                </a:lnTo>
                <a:lnTo>
                  <a:pt x="220" y="341"/>
                </a:lnTo>
                <a:lnTo>
                  <a:pt x="230" y="326"/>
                </a:lnTo>
                <a:lnTo>
                  <a:pt x="241" y="306"/>
                </a:lnTo>
                <a:lnTo>
                  <a:pt x="256" y="266"/>
                </a:lnTo>
                <a:lnTo>
                  <a:pt x="266" y="211"/>
                </a:lnTo>
                <a:lnTo>
                  <a:pt x="276" y="156"/>
                </a:lnTo>
                <a:lnTo>
                  <a:pt x="291" y="101"/>
                </a:lnTo>
                <a:lnTo>
                  <a:pt x="316" y="45"/>
                </a:lnTo>
                <a:lnTo>
                  <a:pt x="326" y="25"/>
                </a:lnTo>
                <a:lnTo>
                  <a:pt x="346" y="0"/>
                </a:lnTo>
                <a:lnTo>
                  <a:pt x="346" y="0"/>
                </a:lnTo>
                <a:lnTo>
                  <a:pt x="316" y="5"/>
                </a:lnTo>
                <a:lnTo>
                  <a:pt x="246" y="25"/>
                </a:lnTo>
                <a:lnTo>
                  <a:pt x="200" y="40"/>
                </a:lnTo>
                <a:lnTo>
                  <a:pt x="150" y="66"/>
                </a:lnTo>
                <a:lnTo>
                  <a:pt x="105" y="91"/>
                </a:lnTo>
                <a:lnTo>
                  <a:pt x="60" y="126"/>
                </a:lnTo>
                <a:lnTo>
                  <a:pt x="60" y="126"/>
                </a:lnTo>
                <a:lnTo>
                  <a:pt x="25" y="161"/>
                </a:lnTo>
                <a:lnTo>
                  <a:pt x="5" y="196"/>
                </a:lnTo>
                <a:lnTo>
                  <a:pt x="0" y="231"/>
                </a:lnTo>
                <a:lnTo>
                  <a:pt x="5" y="261"/>
                </a:lnTo>
                <a:lnTo>
                  <a:pt x="15" y="281"/>
                </a:lnTo>
                <a:lnTo>
                  <a:pt x="40" y="301"/>
                </a:lnTo>
                <a:lnTo>
                  <a:pt x="70" y="306"/>
                </a:lnTo>
                <a:lnTo>
                  <a:pt x="105" y="306"/>
                </a:lnTo>
                <a:lnTo>
                  <a:pt x="105" y="306"/>
                </a:lnTo>
                <a:close/>
              </a:path>
            </a:pathLst>
          </a:custGeom>
          <a:solidFill>
            <a:srgbClr val="A2C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64" name="그룹 1063"/>
          <p:cNvGrpSpPr/>
          <p:nvPr/>
        </p:nvGrpSpPr>
        <p:grpSpPr>
          <a:xfrm>
            <a:off x="8016698" y="5282765"/>
            <a:ext cx="1121908" cy="1652406"/>
            <a:chOff x="4716463" y="3295650"/>
            <a:chExt cx="2309812" cy="3402013"/>
          </a:xfrm>
        </p:grpSpPr>
        <p:sp>
          <p:nvSpPr>
            <p:cNvPr id="1028" name="Freeform 11"/>
            <p:cNvSpPr>
              <a:spLocks/>
            </p:cNvSpPr>
            <p:nvPr/>
          </p:nvSpPr>
          <p:spPr bwMode="auto">
            <a:xfrm>
              <a:off x="4740275" y="4633913"/>
              <a:ext cx="1098550" cy="733425"/>
            </a:xfrm>
            <a:custGeom>
              <a:avLst/>
              <a:gdLst>
                <a:gd name="T0" fmla="*/ 582 w 692"/>
                <a:gd name="T1" fmla="*/ 326 h 462"/>
                <a:gd name="T2" fmla="*/ 582 w 692"/>
                <a:gd name="T3" fmla="*/ 326 h 462"/>
                <a:gd name="T4" fmla="*/ 587 w 692"/>
                <a:gd name="T5" fmla="*/ 346 h 462"/>
                <a:gd name="T6" fmla="*/ 592 w 692"/>
                <a:gd name="T7" fmla="*/ 366 h 462"/>
                <a:gd name="T8" fmla="*/ 592 w 692"/>
                <a:gd name="T9" fmla="*/ 386 h 462"/>
                <a:gd name="T10" fmla="*/ 582 w 692"/>
                <a:gd name="T11" fmla="*/ 412 h 462"/>
                <a:gd name="T12" fmla="*/ 562 w 692"/>
                <a:gd name="T13" fmla="*/ 437 h 462"/>
                <a:gd name="T14" fmla="*/ 552 w 692"/>
                <a:gd name="T15" fmla="*/ 447 h 462"/>
                <a:gd name="T16" fmla="*/ 532 w 692"/>
                <a:gd name="T17" fmla="*/ 452 h 462"/>
                <a:gd name="T18" fmla="*/ 512 w 692"/>
                <a:gd name="T19" fmla="*/ 462 h 462"/>
                <a:gd name="T20" fmla="*/ 487 w 692"/>
                <a:gd name="T21" fmla="*/ 462 h 462"/>
                <a:gd name="T22" fmla="*/ 487 w 692"/>
                <a:gd name="T23" fmla="*/ 462 h 462"/>
                <a:gd name="T24" fmla="*/ 456 w 692"/>
                <a:gd name="T25" fmla="*/ 462 h 462"/>
                <a:gd name="T26" fmla="*/ 431 w 692"/>
                <a:gd name="T27" fmla="*/ 452 h 462"/>
                <a:gd name="T28" fmla="*/ 406 w 692"/>
                <a:gd name="T29" fmla="*/ 437 h 462"/>
                <a:gd name="T30" fmla="*/ 381 w 692"/>
                <a:gd name="T31" fmla="*/ 417 h 462"/>
                <a:gd name="T32" fmla="*/ 326 w 692"/>
                <a:gd name="T33" fmla="*/ 361 h 462"/>
                <a:gd name="T34" fmla="*/ 271 w 692"/>
                <a:gd name="T35" fmla="*/ 291 h 462"/>
                <a:gd name="T36" fmla="*/ 216 w 692"/>
                <a:gd name="T37" fmla="*/ 216 h 462"/>
                <a:gd name="T38" fmla="*/ 150 w 692"/>
                <a:gd name="T39" fmla="*/ 141 h 462"/>
                <a:gd name="T40" fmla="*/ 115 w 692"/>
                <a:gd name="T41" fmla="*/ 111 h 462"/>
                <a:gd name="T42" fmla="*/ 80 w 692"/>
                <a:gd name="T43" fmla="*/ 80 h 462"/>
                <a:gd name="T44" fmla="*/ 40 w 692"/>
                <a:gd name="T45" fmla="*/ 50 h 462"/>
                <a:gd name="T46" fmla="*/ 0 w 692"/>
                <a:gd name="T47" fmla="*/ 30 h 462"/>
                <a:gd name="T48" fmla="*/ 0 w 692"/>
                <a:gd name="T49" fmla="*/ 30 h 462"/>
                <a:gd name="T50" fmla="*/ 45 w 692"/>
                <a:gd name="T51" fmla="*/ 20 h 462"/>
                <a:gd name="T52" fmla="*/ 95 w 692"/>
                <a:gd name="T53" fmla="*/ 10 h 462"/>
                <a:gd name="T54" fmla="*/ 166 w 692"/>
                <a:gd name="T55" fmla="*/ 5 h 462"/>
                <a:gd name="T56" fmla="*/ 241 w 692"/>
                <a:gd name="T57" fmla="*/ 0 h 462"/>
                <a:gd name="T58" fmla="*/ 326 w 692"/>
                <a:gd name="T59" fmla="*/ 0 h 462"/>
                <a:gd name="T60" fmla="*/ 416 w 692"/>
                <a:gd name="T61" fmla="*/ 10 h 462"/>
                <a:gd name="T62" fmla="*/ 461 w 692"/>
                <a:gd name="T63" fmla="*/ 20 h 462"/>
                <a:gd name="T64" fmla="*/ 507 w 692"/>
                <a:gd name="T65" fmla="*/ 30 h 462"/>
                <a:gd name="T66" fmla="*/ 507 w 692"/>
                <a:gd name="T67" fmla="*/ 30 h 462"/>
                <a:gd name="T68" fmla="*/ 552 w 692"/>
                <a:gd name="T69" fmla="*/ 45 h 462"/>
                <a:gd name="T70" fmla="*/ 587 w 692"/>
                <a:gd name="T71" fmla="*/ 60 h 462"/>
                <a:gd name="T72" fmla="*/ 617 w 692"/>
                <a:gd name="T73" fmla="*/ 80 h 462"/>
                <a:gd name="T74" fmla="*/ 642 w 692"/>
                <a:gd name="T75" fmla="*/ 100 h 462"/>
                <a:gd name="T76" fmla="*/ 662 w 692"/>
                <a:gd name="T77" fmla="*/ 121 h 462"/>
                <a:gd name="T78" fmla="*/ 677 w 692"/>
                <a:gd name="T79" fmla="*/ 146 h 462"/>
                <a:gd name="T80" fmla="*/ 687 w 692"/>
                <a:gd name="T81" fmla="*/ 171 h 462"/>
                <a:gd name="T82" fmla="*/ 692 w 692"/>
                <a:gd name="T83" fmla="*/ 191 h 462"/>
                <a:gd name="T84" fmla="*/ 692 w 692"/>
                <a:gd name="T85" fmla="*/ 216 h 462"/>
                <a:gd name="T86" fmla="*/ 687 w 692"/>
                <a:gd name="T87" fmla="*/ 236 h 462"/>
                <a:gd name="T88" fmla="*/ 682 w 692"/>
                <a:gd name="T89" fmla="*/ 256 h 462"/>
                <a:gd name="T90" fmla="*/ 667 w 692"/>
                <a:gd name="T91" fmla="*/ 276 h 462"/>
                <a:gd name="T92" fmla="*/ 652 w 692"/>
                <a:gd name="T93" fmla="*/ 291 h 462"/>
                <a:gd name="T94" fmla="*/ 632 w 692"/>
                <a:gd name="T95" fmla="*/ 306 h 462"/>
                <a:gd name="T96" fmla="*/ 607 w 692"/>
                <a:gd name="T97" fmla="*/ 316 h 462"/>
                <a:gd name="T98" fmla="*/ 582 w 692"/>
                <a:gd name="T99" fmla="*/ 326 h 462"/>
                <a:gd name="T100" fmla="*/ 582 w 692"/>
                <a:gd name="T101" fmla="*/ 32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2" h="462">
                  <a:moveTo>
                    <a:pt x="582" y="326"/>
                  </a:moveTo>
                  <a:lnTo>
                    <a:pt x="582" y="326"/>
                  </a:lnTo>
                  <a:lnTo>
                    <a:pt x="587" y="346"/>
                  </a:lnTo>
                  <a:lnTo>
                    <a:pt x="592" y="366"/>
                  </a:lnTo>
                  <a:lnTo>
                    <a:pt x="592" y="386"/>
                  </a:lnTo>
                  <a:lnTo>
                    <a:pt x="582" y="412"/>
                  </a:lnTo>
                  <a:lnTo>
                    <a:pt x="562" y="437"/>
                  </a:lnTo>
                  <a:lnTo>
                    <a:pt x="552" y="447"/>
                  </a:lnTo>
                  <a:lnTo>
                    <a:pt x="532" y="452"/>
                  </a:lnTo>
                  <a:lnTo>
                    <a:pt x="512" y="462"/>
                  </a:lnTo>
                  <a:lnTo>
                    <a:pt x="487" y="462"/>
                  </a:lnTo>
                  <a:lnTo>
                    <a:pt x="487" y="462"/>
                  </a:lnTo>
                  <a:lnTo>
                    <a:pt x="456" y="462"/>
                  </a:lnTo>
                  <a:lnTo>
                    <a:pt x="431" y="452"/>
                  </a:lnTo>
                  <a:lnTo>
                    <a:pt x="406" y="437"/>
                  </a:lnTo>
                  <a:lnTo>
                    <a:pt x="381" y="417"/>
                  </a:lnTo>
                  <a:lnTo>
                    <a:pt x="326" y="361"/>
                  </a:lnTo>
                  <a:lnTo>
                    <a:pt x="271" y="291"/>
                  </a:lnTo>
                  <a:lnTo>
                    <a:pt x="216" y="216"/>
                  </a:lnTo>
                  <a:lnTo>
                    <a:pt x="150" y="141"/>
                  </a:lnTo>
                  <a:lnTo>
                    <a:pt x="115" y="111"/>
                  </a:lnTo>
                  <a:lnTo>
                    <a:pt x="80" y="80"/>
                  </a:lnTo>
                  <a:lnTo>
                    <a:pt x="40" y="5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5" y="20"/>
                  </a:lnTo>
                  <a:lnTo>
                    <a:pt x="95" y="10"/>
                  </a:lnTo>
                  <a:lnTo>
                    <a:pt x="166" y="5"/>
                  </a:lnTo>
                  <a:lnTo>
                    <a:pt x="241" y="0"/>
                  </a:lnTo>
                  <a:lnTo>
                    <a:pt x="326" y="0"/>
                  </a:lnTo>
                  <a:lnTo>
                    <a:pt x="416" y="10"/>
                  </a:lnTo>
                  <a:lnTo>
                    <a:pt x="461" y="20"/>
                  </a:lnTo>
                  <a:lnTo>
                    <a:pt x="507" y="30"/>
                  </a:lnTo>
                  <a:lnTo>
                    <a:pt x="507" y="30"/>
                  </a:lnTo>
                  <a:lnTo>
                    <a:pt x="552" y="45"/>
                  </a:lnTo>
                  <a:lnTo>
                    <a:pt x="587" y="60"/>
                  </a:lnTo>
                  <a:lnTo>
                    <a:pt x="617" y="80"/>
                  </a:lnTo>
                  <a:lnTo>
                    <a:pt x="642" y="100"/>
                  </a:lnTo>
                  <a:lnTo>
                    <a:pt x="662" y="121"/>
                  </a:lnTo>
                  <a:lnTo>
                    <a:pt x="677" y="146"/>
                  </a:lnTo>
                  <a:lnTo>
                    <a:pt x="687" y="171"/>
                  </a:lnTo>
                  <a:lnTo>
                    <a:pt x="692" y="191"/>
                  </a:lnTo>
                  <a:lnTo>
                    <a:pt x="692" y="216"/>
                  </a:lnTo>
                  <a:lnTo>
                    <a:pt x="687" y="236"/>
                  </a:lnTo>
                  <a:lnTo>
                    <a:pt x="682" y="256"/>
                  </a:lnTo>
                  <a:lnTo>
                    <a:pt x="667" y="276"/>
                  </a:lnTo>
                  <a:lnTo>
                    <a:pt x="652" y="291"/>
                  </a:lnTo>
                  <a:lnTo>
                    <a:pt x="632" y="306"/>
                  </a:lnTo>
                  <a:lnTo>
                    <a:pt x="607" y="316"/>
                  </a:lnTo>
                  <a:lnTo>
                    <a:pt x="582" y="326"/>
                  </a:lnTo>
                  <a:lnTo>
                    <a:pt x="582" y="32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9" name="Freeform 12"/>
            <p:cNvSpPr>
              <a:spLocks/>
            </p:cNvSpPr>
            <p:nvPr/>
          </p:nvSpPr>
          <p:spPr bwMode="auto">
            <a:xfrm>
              <a:off x="4740275" y="4673600"/>
              <a:ext cx="1154113" cy="804863"/>
            </a:xfrm>
            <a:custGeom>
              <a:avLst/>
              <a:gdLst>
                <a:gd name="T0" fmla="*/ 0 w 727"/>
                <a:gd name="T1" fmla="*/ 10 h 507"/>
                <a:gd name="T2" fmla="*/ 0 w 727"/>
                <a:gd name="T3" fmla="*/ 10 h 507"/>
                <a:gd name="T4" fmla="*/ 50 w 727"/>
                <a:gd name="T5" fmla="*/ 5 h 507"/>
                <a:gd name="T6" fmla="*/ 95 w 727"/>
                <a:gd name="T7" fmla="*/ 10 h 507"/>
                <a:gd name="T8" fmla="*/ 145 w 727"/>
                <a:gd name="T9" fmla="*/ 20 h 507"/>
                <a:gd name="T10" fmla="*/ 196 w 727"/>
                <a:gd name="T11" fmla="*/ 35 h 507"/>
                <a:gd name="T12" fmla="*/ 246 w 727"/>
                <a:gd name="T13" fmla="*/ 50 h 507"/>
                <a:gd name="T14" fmla="*/ 291 w 727"/>
                <a:gd name="T15" fmla="*/ 70 h 507"/>
                <a:gd name="T16" fmla="*/ 376 w 727"/>
                <a:gd name="T17" fmla="*/ 116 h 507"/>
                <a:gd name="T18" fmla="*/ 376 w 727"/>
                <a:gd name="T19" fmla="*/ 116 h 507"/>
                <a:gd name="T20" fmla="*/ 426 w 727"/>
                <a:gd name="T21" fmla="*/ 151 h 507"/>
                <a:gd name="T22" fmla="*/ 477 w 727"/>
                <a:gd name="T23" fmla="*/ 186 h 507"/>
                <a:gd name="T24" fmla="*/ 517 w 727"/>
                <a:gd name="T25" fmla="*/ 226 h 507"/>
                <a:gd name="T26" fmla="*/ 562 w 727"/>
                <a:gd name="T27" fmla="*/ 271 h 507"/>
                <a:gd name="T28" fmla="*/ 562 w 727"/>
                <a:gd name="T29" fmla="*/ 271 h 507"/>
                <a:gd name="T30" fmla="*/ 602 w 727"/>
                <a:gd name="T31" fmla="*/ 326 h 507"/>
                <a:gd name="T32" fmla="*/ 642 w 727"/>
                <a:gd name="T33" fmla="*/ 382 h 507"/>
                <a:gd name="T34" fmla="*/ 677 w 727"/>
                <a:gd name="T35" fmla="*/ 442 h 507"/>
                <a:gd name="T36" fmla="*/ 707 w 727"/>
                <a:gd name="T37" fmla="*/ 502 h 507"/>
                <a:gd name="T38" fmla="*/ 707 w 727"/>
                <a:gd name="T39" fmla="*/ 502 h 507"/>
                <a:gd name="T40" fmla="*/ 712 w 727"/>
                <a:gd name="T41" fmla="*/ 507 h 507"/>
                <a:gd name="T42" fmla="*/ 722 w 727"/>
                <a:gd name="T43" fmla="*/ 507 h 507"/>
                <a:gd name="T44" fmla="*/ 727 w 727"/>
                <a:gd name="T45" fmla="*/ 502 h 507"/>
                <a:gd name="T46" fmla="*/ 727 w 727"/>
                <a:gd name="T47" fmla="*/ 497 h 507"/>
                <a:gd name="T48" fmla="*/ 727 w 727"/>
                <a:gd name="T49" fmla="*/ 497 h 507"/>
                <a:gd name="T50" fmla="*/ 702 w 727"/>
                <a:gd name="T51" fmla="*/ 442 h 507"/>
                <a:gd name="T52" fmla="*/ 677 w 727"/>
                <a:gd name="T53" fmla="*/ 392 h 507"/>
                <a:gd name="T54" fmla="*/ 647 w 727"/>
                <a:gd name="T55" fmla="*/ 341 h 507"/>
                <a:gd name="T56" fmla="*/ 612 w 727"/>
                <a:gd name="T57" fmla="*/ 296 h 507"/>
                <a:gd name="T58" fmla="*/ 577 w 727"/>
                <a:gd name="T59" fmla="*/ 251 h 507"/>
                <a:gd name="T60" fmla="*/ 532 w 727"/>
                <a:gd name="T61" fmla="*/ 206 h 507"/>
                <a:gd name="T62" fmla="*/ 487 w 727"/>
                <a:gd name="T63" fmla="*/ 166 h 507"/>
                <a:gd name="T64" fmla="*/ 441 w 727"/>
                <a:gd name="T65" fmla="*/ 131 h 507"/>
                <a:gd name="T66" fmla="*/ 391 w 727"/>
                <a:gd name="T67" fmla="*/ 96 h 507"/>
                <a:gd name="T68" fmla="*/ 336 w 727"/>
                <a:gd name="T69" fmla="*/ 70 h 507"/>
                <a:gd name="T70" fmla="*/ 281 w 727"/>
                <a:gd name="T71" fmla="*/ 45 h 507"/>
                <a:gd name="T72" fmla="*/ 226 w 727"/>
                <a:gd name="T73" fmla="*/ 25 h 507"/>
                <a:gd name="T74" fmla="*/ 171 w 727"/>
                <a:gd name="T75" fmla="*/ 10 h 507"/>
                <a:gd name="T76" fmla="*/ 115 w 727"/>
                <a:gd name="T77" fmla="*/ 5 h 507"/>
                <a:gd name="T78" fmla="*/ 55 w 727"/>
                <a:gd name="T79" fmla="*/ 0 h 507"/>
                <a:gd name="T80" fmla="*/ 0 w 727"/>
                <a:gd name="T81" fmla="*/ 5 h 507"/>
                <a:gd name="T82" fmla="*/ 0 w 727"/>
                <a:gd name="T83" fmla="*/ 5 h 507"/>
                <a:gd name="T84" fmla="*/ 0 w 727"/>
                <a:gd name="T85" fmla="*/ 10 h 507"/>
                <a:gd name="T86" fmla="*/ 0 w 727"/>
                <a:gd name="T87" fmla="*/ 1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507">
                  <a:moveTo>
                    <a:pt x="0" y="10"/>
                  </a:moveTo>
                  <a:lnTo>
                    <a:pt x="0" y="10"/>
                  </a:lnTo>
                  <a:lnTo>
                    <a:pt x="50" y="5"/>
                  </a:lnTo>
                  <a:lnTo>
                    <a:pt x="95" y="10"/>
                  </a:lnTo>
                  <a:lnTo>
                    <a:pt x="145" y="20"/>
                  </a:lnTo>
                  <a:lnTo>
                    <a:pt x="196" y="35"/>
                  </a:lnTo>
                  <a:lnTo>
                    <a:pt x="246" y="50"/>
                  </a:lnTo>
                  <a:lnTo>
                    <a:pt x="291" y="70"/>
                  </a:lnTo>
                  <a:lnTo>
                    <a:pt x="376" y="116"/>
                  </a:lnTo>
                  <a:lnTo>
                    <a:pt x="376" y="116"/>
                  </a:lnTo>
                  <a:lnTo>
                    <a:pt x="426" y="151"/>
                  </a:lnTo>
                  <a:lnTo>
                    <a:pt x="477" y="186"/>
                  </a:lnTo>
                  <a:lnTo>
                    <a:pt x="517" y="226"/>
                  </a:lnTo>
                  <a:lnTo>
                    <a:pt x="562" y="271"/>
                  </a:lnTo>
                  <a:lnTo>
                    <a:pt x="562" y="271"/>
                  </a:lnTo>
                  <a:lnTo>
                    <a:pt x="602" y="326"/>
                  </a:lnTo>
                  <a:lnTo>
                    <a:pt x="642" y="382"/>
                  </a:lnTo>
                  <a:lnTo>
                    <a:pt x="677" y="442"/>
                  </a:lnTo>
                  <a:lnTo>
                    <a:pt x="707" y="502"/>
                  </a:lnTo>
                  <a:lnTo>
                    <a:pt x="707" y="502"/>
                  </a:lnTo>
                  <a:lnTo>
                    <a:pt x="712" y="507"/>
                  </a:lnTo>
                  <a:lnTo>
                    <a:pt x="722" y="507"/>
                  </a:lnTo>
                  <a:lnTo>
                    <a:pt x="727" y="502"/>
                  </a:lnTo>
                  <a:lnTo>
                    <a:pt x="727" y="497"/>
                  </a:lnTo>
                  <a:lnTo>
                    <a:pt x="727" y="497"/>
                  </a:lnTo>
                  <a:lnTo>
                    <a:pt x="702" y="442"/>
                  </a:lnTo>
                  <a:lnTo>
                    <a:pt x="677" y="392"/>
                  </a:lnTo>
                  <a:lnTo>
                    <a:pt x="647" y="341"/>
                  </a:lnTo>
                  <a:lnTo>
                    <a:pt x="612" y="296"/>
                  </a:lnTo>
                  <a:lnTo>
                    <a:pt x="577" y="251"/>
                  </a:lnTo>
                  <a:lnTo>
                    <a:pt x="532" y="206"/>
                  </a:lnTo>
                  <a:lnTo>
                    <a:pt x="487" y="166"/>
                  </a:lnTo>
                  <a:lnTo>
                    <a:pt x="441" y="131"/>
                  </a:lnTo>
                  <a:lnTo>
                    <a:pt x="391" y="96"/>
                  </a:lnTo>
                  <a:lnTo>
                    <a:pt x="336" y="70"/>
                  </a:lnTo>
                  <a:lnTo>
                    <a:pt x="281" y="45"/>
                  </a:lnTo>
                  <a:lnTo>
                    <a:pt x="226" y="25"/>
                  </a:lnTo>
                  <a:lnTo>
                    <a:pt x="171" y="10"/>
                  </a:lnTo>
                  <a:lnTo>
                    <a:pt x="115" y="5"/>
                  </a:lnTo>
                  <a:lnTo>
                    <a:pt x="5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0" name="Freeform 13"/>
            <p:cNvSpPr>
              <a:spLocks/>
            </p:cNvSpPr>
            <p:nvPr/>
          </p:nvSpPr>
          <p:spPr bwMode="auto">
            <a:xfrm>
              <a:off x="5186363" y="5000625"/>
              <a:ext cx="382588" cy="111125"/>
            </a:xfrm>
            <a:custGeom>
              <a:avLst/>
              <a:gdLst>
                <a:gd name="T0" fmla="*/ 231 w 241"/>
                <a:gd name="T1" fmla="*/ 0 h 70"/>
                <a:gd name="T2" fmla="*/ 231 w 241"/>
                <a:gd name="T3" fmla="*/ 0 h 70"/>
                <a:gd name="T4" fmla="*/ 175 w 241"/>
                <a:gd name="T5" fmla="*/ 30 h 70"/>
                <a:gd name="T6" fmla="*/ 120 w 241"/>
                <a:gd name="T7" fmla="*/ 50 h 70"/>
                <a:gd name="T8" fmla="*/ 60 w 241"/>
                <a:gd name="T9" fmla="*/ 65 h 70"/>
                <a:gd name="T10" fmla="*/ 0 w 241"/>
                <a:gd name="T11" fmla="*/ 70 h 70"/>
                <a:gd name="T12" fmla="*/ 0 w 241"/>
                <a:gd name="T13" fmla="*/ 70 h 70"/>
                <a:gd name="T14" fmla="*/ 0 w 241"/>
                <a:gd name="T15" fmla="*/ 70 h 70"/>
                <a:gd name="T16" fmla="*/ 0 w 241"/>
                <a:gd name="T17" fmla="*/ 70 h 70"/>
                <a:gd name="T18" fmla="*/ 60 w 241"/>
                <a:gd name="T19" fmla="*/ 65 h 70"/>
                <a:gd name="T20" fmla="*/ 120 w 241"/>
                <a:gd name="T21" fmla="*/ 55 h 70"/>
                <a:gd name="T22" fmla="*/ 180 w 241"/>
                <a:gd name="T23" fmla="*/ 40 h 70"/>
                <a:gd name="T24" fmla="*/ 241 w 241"/>
                <a:gd name="T25" fmla="*/ 10 h 70"/>
                <a:gd name="T26" fmla="*/ 241 w 241"/>
                <a:gd name="T27" fmla="*/ 10 h 70"/>
                <a:gd name="T28" fmla="*/ 241 w 241"/>
                <a:gd name="T29" fmla="*/ 10 h 70"/>
                <a:gd name="T30" fmla="*/ 241 w 241"/>
                <a:gd name="T31" fmla="*/ 5 h 70"/>
                <a:gd name="T32" fmla="*/ 236 w 241"/>
                <a:gd name="T33" fmla="*/ 0 h 70"/>
                <a:gd name="T34" fmla="*/ 231 w 241"/>
                <a:gd name="T35" fmla="*/ 0 h 70"/>
                <a:gd name="T36" fmla="*/ 231 w 241"/>
                <a:gd name="T3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70">
                  <a:moveTo>
                    <a:pt x="231" y="0"/>
                  </a:moveTo>
                  <a:lnTo>
                    <a:pt x="231" y="0"/>
                  </a:lnTo>
                  <a:lnTo>
                    <a:pt x="175" y="30"/>
                  </a:lnTo>
                  <a:lnTo>
                    <a:pt x="120" y="50"/>
                  </a:lnTo>
                  <a:lnTo>
                    <a:pt x="60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60" y="65"/>
                  </a:lnTo>
                  <a:lnTo>
                    <a:pt x="120" y="55"/>
                  </a:lnTo>
                  <a:lnTo>
                    <a:pt x="180" y="4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5"/>
                  </a:lnTo>
                  <a:lnTo>
                    <a:pt x="236" y="0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1" name="Freeform 14"/>
            <p:cNvSpPr>
              <a:spLocks/>
            </p:cNvSpPr>
            <p:nvPr/>
          </p:nvSpPr>
          <p:spPr bwMode="auto">
            <a:xfrm>
              <a:off x="5035550" y="4849813"/>
              <a:ext cx="317500" cy="47625"/>
            </a:xfrm>
            <a:custGeom>
              <a:avLst/>
              <a:gdLst>
                <a:gd name="T0" fmla="*/ 200 w 200"/>
                <a:gd name="T1" fmla="*/ 0 h 30"/>
                <a:gd name="T2" fmla="*/ 200 w 200"/>
                <a:gd name="T3" fmla="*/ 0 h 30"/>
                <a:gd name="T4" fmla="*/ 175 w 200"/>
                <a:gd name="T5" fmla="*/ 0 h 30"/>
                <a:gd name="T6" fmla="*/ 150 w 200"/>
                <a:gd name="T7" fmla="*/ 0 h 30"/>
                <a:gd name="T8" fmla="*/ 100 w 200"/>
                <a:gd name="T9" fmla="*/ 10 h 30"/>
                <a:gd name="T10" fmla="*/ 50 w 200"/>
                <a:gd name="T11" fmla="*/ 15 h 30"/>
                <a:gd name="T12" fmla="*/ 0 w 200"/>
                <a:gd name="T13" fmla="*/ 20 h 30"/>
                <a:gd name="T14" fmla="*/ 0 w 200"/>
                <a:gd name="T15" fmla="*/ 20 h 30"/>
                <a:gd name="T16" fmla="*/ 0 w 200"/>
                <a:gd name="T17" fmla="*/ 20 h 30"/>
                <a:gd name="T18" fmla="*/ 0 w 200"/>
                <a:gd name="T19" fmla="*/ 25 h 30"/>
                <a:gd name="T20" fmla="*/ 0 w 200"/>
                <a:gd name="T21" fmla="*/ 25 h 30"/>
                <a:gd name="T22" fmla="*/ 25 w 200"/>
                <a:gd name="T23" fmla="*/ 30 h 30"/>
                <a:gd name="T24" fmla="*/ 50 w 200"/>
                <a:gd name="T25" fmla="*/ 30 h 30"/>
                <a:gd name="T26" fmla="*/ 100 w 200"/>
                <a:gd name="T27" fmla="*/ 25 h 30"/>
                <a:gd name="T28" fmla="*/ 200 w 200"/>
                <a:gd name="T29" fmla="*/ 5 h 30"/>
                <a:gd name="T30" fmla="*/ 200 w 200"/>
                <a:gd name="T31" fmla="*/ 5 h 30"/>
                <a:gd name="T32" fmla="*/ 200 w 200"/>
                <a:gd name="T33" fmla="*/ 0 h 30"/>
                <a:gd name="T34" fmla="*/ 200 w 200"/>
                <a:gd name="T35" fmla="*/ 0 h 30"/>
                <a:gd name="T36" fmla="*/ 200 w 200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lnTo>
                    <a:pt x="200" y="0"/>
                  </a:lnTo>
                  <a:lnTo>
                    <a:pt x="175" y="0"/>
                  </a:lnTo>
                  <a:lnTo>
                    <a:pt x="150" y="0"/>
                  </a:lnTo>
                  <a:lnTo>
                    <a:pt x="100" y="10"/>
                  </a:lnTo>
                  <a:lnTo>
                    <a:pt x="5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5" y="30"/>
                  </a:lnTo>
                  <a:lnTo>
                    <a:pt x="50" y="30"/>
                  </a:lnTo>
                  <a:lnTo>
                    <a:pt x="100" y="25"/>
                  </a:lnTo>
                  <a:lnTo>
                    <a:pt x="200" y="5"/>
                  </a:lnTo>
                  <a:lnTo>
                    <a:pt x="200" y="5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2" name="Freeform 15"/>
            <p:cNvSpPr>
              <a:spLocks/>
            </p:cNvSpPr>
            <p:nvPr/>
          </p:nvSpPr>
          <p:spPr bwMode="auto">
            <a:xfrm>
              <a:off x="5337175" y="4641850"/>
              <a:ext cx="95250" cy="263525"/>
            </a:xfrm>
            <a:custGeom>
              <a:avLst/>
              <a:gdLst>
                <a:gd name="T0" fmla="*/ 0 w 60"/>
                <a:gd name="T1" fmla="*/ 5 h 166"/>
                <a:gd name="T2" fmla="*/ 0 w 60"/>
                <a:gd name="T3" fmla="*/ 5 h 166"/>
                <a:gd name="T4" fmla="*/ 20 w 60"/>
                <a:gd name="T5" fmla="*/ 45 h 166"/>
                <a:gd name="T6" fmla="*/ 35 w 60"/>
                <a:gd name="T7" fmla="*/ 80 h 166"/>
                <a:gd name="T8" fmla="*/ 45 w 60"/>
                <a:gd name="T9" fmla="*/ 121 h 166"/>
                <a:gd name="T10" fmla="*/ 50 w 60"/>
                <a:gd name="T11" fmla="*/ 161 h 166"/>
                <a:gd name="T12" fmla="*/ 50 w 60"/>
                <a:gd name="T13" fmla="*/ 161 h 166"/>
                <a:gd name="T14" fmla="*/ 50 w 60"/>
                <a:gd name="T15" fmla="*/ 166 h 166"/>
                <a:gd name="T16" fmla="*/ 55 w 60"/>
                <a:gd name="T17" fmla="*/ 161 h 166"/>
                <a:gd name="T18" fmla="*/ 55 w 60"/>
                <a:gd name="T19" fmla="*/ 161 h 166"/>
                <a:gd name="T20" fmla="*/ 60 w 60"/>
                <a:gd name="T21" fmla="*/ 141 h 166"/>
                <a:gd name="T22" fmla="*/ 60 w 60"/>
                <a:gd name="T23" fmla="*/ 121 h 166"/>
                <a:gd name="T24" fmla="*/ 50 w 60"/>
                <a:gd name="T25" fmla="*/ 80 h 166"/>
                <a:gd name="T26" fmla="*/ 30 w 60"/>
                <a:gd name="T27" fmla="*/ 35 h 166"/>
                <a:gd name="T28" fmla="*/ 5 w 60"/>
                <a:gd name="T29" fmla="*/ 0 h 166"/>
                <a:gd name="T30" fmla="*/ 5 w 60"/>
                <a:gd name="T31" fmla="*/ 0 h 166"/>
                <a:gd name="T32" fmla="*/ 5 w 60"/>
                <a:gd name="T33" fmla="*/ 0 h 166"/>
                <a:gd name="T34" fmla="*/ 0 w 60"/>
                <a:gd name="T35" fmla="*/ 5 h 166"/>
                <a:gd name="T36" fmla="*/ 0 w 60"/>
                <a:gd name="T37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166">
                  <a:moveTo>
                    <a:pt x="0" y="5"/>
                  </a:moveTo>
                  <a:lnTo>
                    <a:pt x="0" y="5"/>
                  </a:lnTo>
                  <a:lnTo>
                    <a:pt x="20" y="45"/>
                  </a:lnTo>
                  <a:lnTo>
                    <a:pt x="35" y="80"/>
                  </a:lnTo>
                  <a:lnTo>
                    <a:pt x="45" y="121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66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60" y="141"/>
                  </a:lnTo>
                  <a:lnTo>
                    <a:pt x="60" y="121"/>
                  </a:lnTo>
                  <a:lnTo>
                    <a:pt x="50" y="80"/>
                  </a:lnTo>
                  <a:lnTo>
                    <a:pt x="30" y="3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3" name="Freeform 16"/>
            <p:cNvSpPr>
              <a:spLocks/>
            </p:cNvSpPr>
            <p:nvPr/>
          </p:nvSpPr>
          <p:spPr bwMode="auto">
            <a:xfrm>
              <a:off x="5632450" y="4713288"/>
              <a:ext cx="63500" cy="390525"/>
            </a:xfrm>
            <a:custGeom>
              <a:avLst/>
              <a:gdLst>
                <a:gd name="T0" fmla="*/ 0 w 40"/>
                <a:gd name="T1" fmla="*/ 5 h 246"/>
                <a:gd name="T2" fmla="*/ 0 w 40"/>
                <a:gd name="T3" fmla="*/ 5 h 246"/>
                <a:gd name="T4" fmla="*/ 15 w 40"/>
                <a:gd name="T5" fmla="*/ 66 h 246"/>
                <a:gd name="T6" fmla="*/ 25 w 40"/>
                <a:gd name="T7" fmla="*/ 121 h 246"/>
                <a:gd name="T8" fmla="*/ 25 w 40"/>
                <a:gd name="T9" fmla="*/ 121 h 246"/>
                <a:gd name="T10" fmla="*/ 20 w 40"/>
                <a:gd name="T11" fmla="*/ 156 h 246"/>
                <a:gd name="T12" fmla="*/ 20 w 40"/>
                <a:gd name="T13" fmla="*/ 191 h 246"/>
                <a:gd name="T14" fmla="*/ 20 w 40"/>
                <a:gd name="T15" fmla="*/ 191 h 246"/>
                <a:gd name="T16" fmla="*/ 10 w 40"/>
                <a:gd name="T17" fmla="*/ 216 h 246"/>
                <a:gd name="T18" fmla="*/ 5 w 40"/>
                <a:gd name="T19" fmla="*/ 246 h 246"/>
                <a:gd name="T20" fmla="*/ 5 w 40"/>
                <a:gd name="T21" fmla="*/ 246 h 246"/>
                <a:gd name="T22" fmla="*/ 10 w 40"/>
                <a:gd name="T23" fmla="*/ 246 h 246"/>
                <a:gd name="T24" fmla="*/ 10 w 40"/>
                <a:gd name="T25" fmla="*/ 246 h 246"/>
                <a:gd name="T26" fmla="*/ 10 w 40"/>
                <a:gd name="T27" fmla="*/ 246 h 246"/>
                <a:gd name="T28" fmla="*/ 25 w 40"/>
                <a:gd name="T29" fmla="*/ 221 h 246"/>
                <a:gd name="T30" fmla="*/ 35 w 40"/>
                <a:gd name="T31" fmla="*/ 196 h 246"/>
                <a:gd name="T32" fmla="*/ 40 w 40"/>
                <a:gd name="T33" fmla="*/ 161 h 246"/>
                <a:gd name="T34" fmla="*/ 40 w 40"/>
                <a:gd name="T35" fmla="*/ 136 h 246"/>
                <a:gd name="T36" fmla="*/ 40 w 40"/>
                <a:gd name="T37" fmla="*/ 136 h 246"/>
                <a:gd name="T38" fmla="*/ 35 w 40"/>
                <a:gd name="T39" fmla="*/ 101 h 246"/>
                <a:gd name="T40" fmla="*/ 30 w 40"/>
                <a:gd name="T41" fmla="*/ 66 h 246"/>
                <a:gd name="T42" fmla="*/ 20 w 40"/>
                <a:gd name="T43" fmla="*/ 35 h 246"/>
                <a:gd name="T44" fmla="*/ 5 w 40"/>
                <a:gd name="T45" fmla="*/ 5 h 246"/>
                <a:gd name="T46" fmla="*/ 5 w 40"/>
                <a:gd name="T47" fmla="*/ 5 h 246"/>
                <a:gd name="T48" fmla="*/ 5 w 40"/>
                <a:gd name="T49" fmla="*/ 0 h 246"/>
                <a:gd name="T50" fmla="*/ 0 w 40"/>
                <a:gd name="T51" fmla="*/ 5 h 246"/>
                <a:gd name="T52" fmla="*/ 0 w 40"/>
                <a:gd name="T53" fmla="*/ 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246">
                  <a:moveTo>
                    <a:pt x="0" y="5"/>
                  </a:moveTo>
                  <a:lnTo>
                    <a:pt x="0" y="5"/>
                  </a:lnTo>
                  <a:lnTo>
                    <a:pt x="15" y="66"/>
                  </a:lnTo>
                  <a:lnTo>
                    <a:pt x="25" y="121"/>
                  </a:lnTo>
                  <a:lnTo>
                    <a:pt x="25" y="121"/>
                  </a:lnTo>
                  <a:lnTo>
                    <a:pt x="20" y="156"/>
                  </a:lnTo>
                  <a:lnTo>
                    <a:pt x="20" y="191"/>
                  </a:lnTo>
                  <a:lnTo>
                    <a:pt x="20" y="191"/>
                  </a:lnTo>
                  <a:lnTo>
                    <a:pt x="10" y="21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25" y="221"/>
                  </a:lnTo>
                  <a:lnTo>
                    <a:pt x="35" y="196"/>
                  </a:lnTo>
                  <a:lnTo>
                    <a:pt x="40" y="161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5" y="101"/>
                  </a:lnTo>
                  <a:lnTo>
                    <a:pt x="30" y="66"/>
                  </a:lnTo>
                  <a:lnTo>
                    <a:pt x="20" y="3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4" name="Freeform 17"/>
            <p:cNvSpPr>
              <a:spLocks/>
            </p:cNvSpPr>
            <p:nvPr/>
          </p:nvSpPr>
          <p:spPr bwMode="auto">
            <a:xfrm>
              <a:off x="5854700" y="5272088"/>
              <a:ext cx="1171575" cy="715963"/>
            </a:xfrm>
            <a:custGeom>
              <a:avLst/>
              <a:gdLst>
                <a:gd name="T0" fmla="*/ 85 w 738"/>
                <a:gd name="T1" fmla="*/ 290 h 451"/>
                <a:gd name="T2" fmla="*/ 85 w 738"/>
                <a:gd name="T3" fmla="*/ 290 h 451"/>
                <a:gd name="T4" fmla="*/ 75 w 738"/>
                <a:gd name="T5" fmla="*/ 306 h 451"/>
                <a:gd name="T6" fmla="*/ 70 w 738"/>
                <a:gd name="T7" fmla="*/ 326 h 451"/>
                <a:gd name="T8" fmla="*/ 65 w 738"/>
                <a:gd name="T9" fmla="*/ 351 h 451"/>
                <a:gd name="T10" fmla="*/ 65 w 738"/>
                <a:gd name="T11" fmla="*/ 376 h 451"/>
                <a:gd name="T12" fmla="*/ 70 w 738"/>
                <a:gd name="T13" fmla="*/ 391 h 451"/>
                <a:gd name="T14" fmla="*/ 80 w 738"/>
                <a:gd name="T15" fmla="*/ 401 h 451"/>
                <a:gd name="T16" fmla="*/ 90 w 738"/>
                <a:gd name="T17" fmla="*/ 416 h 451"/>
                <a:gd name="T18" fmla="*/ 111 w 738"/>
                <a:gd name="T19" fmla="*/ 426 h 451"/>
                <a:gd name="T20" fmla="*/ 131 w 738"/>
                <a:gd name="T21" fmla="*/ 436 h 451"/>
                <a:gd name="T22" fmla="*/ 156 w 738"/>
                <a:gd name="T23" fmla="*/ 446 h 451"/>
                <a:gd name="T24" fmla="*/ 156 w 738"/>
                <a:gd name="T25" fmla="*/ 446 h 451"/>
                <a:gd name="T26" fmla="*/ 181 w 738"/>
                <a:gd name="T27" fmla="*/ 451 h 451"/>
                <a:gd name="T28" fmla="*/ 211 w 738"/>
                <a:gd name="T29" fmla="*/ 446 h 451"/>
                <a:gd name="T30" fmla="*/ 241 w 738"/>
                <a:gd name="T31" fmla="*/ 436 h 451"/>
                <a:gd name="T32" fmla="*/ 271 w 738"/>
                <a:gd name="T33" fmla="*/ 416 h 451"/>
                <a:gd name="T34" fmla="*/ 336 w 738"/>
                <a:gd name="T35" fmla="*/ 371 h 451"/>
                <a:gd name="T36" fmla="*/ 406 w 738"/>
                <a:gd name="T37" fmla="*/ 311 h 451"/>
                <a:gd name="T38" fmla="*/ 482 w 738"/>
                <a:gd name="T39" fmla="*/ 245 h 451"/>
                <a:gd name="T40" fmla="*/ 562 w 738"/>
                <a:gd name="T41" fmla="*/ 185 h 451"/>
                <a:gd name="T42" fmla="*/ 602 w 738"/>
                <a:gd name="T43" fmla="*/ 155 h 451"/>
                <a:gd name="T44" fmla="*/ 647 w 738"/>
                <a:gd name="T45" fmla="*/ 135 h 451"/>
                <a:gd name="T46" fmla="*/ 692 w 738"/>
                <a:gd name="T47" fmla="*/ 115 h 451"/>
                <a:gd name="T48" fmla="*/ 738 w 738"/>
                <a:gd name="T49" fmla="*/ 100 h 451"/>
                <a:gd name="T50" fmla="*/ 738 w 738"/>
                <a:gd name="T51" fmla="*/ 100 h 451"/>
                <a:gd name="T52" fmla="*/ 692 w 738"/>
                <a:gd name="T53" fmla="*/ 80 h 451"/>
                <a:gd name="T54" fmla="*/ 642 w 738"/>
                <a:gd name="T55" fmla="*/ 65 h 451"/>
                <a:gd name="T56" fmla="*/ 577 w 738"/>
                <a:gd name="T57" fmla="*/ 45 h 451"/>
                <a:gd name="T58" fmla="*/ 502 w 738"/>
                <a:gd name="T59" fmla="*/ 25 h 451"/>
                <a:gd name="T60" fmla="*/ 411 w 738"/>
                <a:gd name="T61" fmla="*/ 10 h 451"/>
                <a:gd name="T62" fmla="*/ 321 w 738"/>
                <a:gd name="T63" fmla="*/ 0 h 451"/>
                <a:gd name="T64" fmla="*/ 276 w 738"/>
                <a:gd name="T65" fmla="*/ 0 h 451"/>
                <a:gd name="T66" fmla="*/ 226 w 738"/>
                <a:gd name="T67" fmla="*/ 5 h 451"/>
                <a:gd name="T68" fmla="*/ 226 w 738"/>
                <a:gd name="T69" fmla="*/ 5 h 451"/>
                <a:gd name="T70" fmla="*/ 181 w 738"/>
                <a:gd name="T71" fmla="*/ 15 h 451"/>
                <a:gd name="T72" fmla="*/ 141 w 738"/>
                <a:gd name="T73" fmla="*/ 25 h 451"/>
                <a:gd name="T74" fmla="*/ 106 w 738"/>
                <a:gd name="T75" fmla="*/ 35 h 451"/>
                <a:gd name="T76" fmla="*/ 75 w 738"/>
                <a:gd name="T77" fmla="*/ 55 h 451"/>
                <a:gd name="T78" fmla="*/ 50 w 738"/>
                <a:gd name="T79" fmla="*/ 70 h 451"/>
                <a:gd name="T80" fmla="*/ 30 w 738"/>
                <a:gd name="T81" fmla="*/ 90 h 451"/>
                <a:gd name="T82" fmla="*/ 15 w 738"/>
                <a:gd name="T83" fmla="*/ 110 h 451"/>
                <a:gd name="T84" fmla="*/ 5 w 738"/>
                <a:gd name="T85" fmla="*/ 135 h 451"/>
                <a:gd name="T86" fmla="*/ 0 w 738"/>
                <a:gd name="T87" fmla="*/ 155 h 451"/>
                <a:gd name="T88" fmla="*/ 0 w 738"/>
                <a:gd name="T89" fmla="*/ 180 h 451"/>
                <a:gd name="T90" fmla="*/ 0 w 738"/>
                <a:gd name="T91" fmla="*/ 200 h 451"/>
                <a:gd name="T92" fmla="*/ 10 w 738"/>
                <a:gd name="T93" fmla="*/ 220 h 451"/>
                <a:gd name="T94" fmla="*/ 25 w 738"/>
                <a:gd name="T95" fmla="*/ 240 h 451"/>
                <a:gd name="T96" fmla="*/ 40 w 738"/>
                <a:gd name="T97" fmla="*/ 260 h 451"/>
                <a:gd name="T98" fmla="*/ 60 w 738"/>
                <a:gd name="T99" fmla="*/ 275 h 451"/>
                <a:gd name="T100" fmla="*/ 85 w 738"/>
                <a:gd name="T101" fmla="*/ 290 h 451"/>
                <a:gd name="T102" fmla="*/ 85 w 738"/>
                <a:gd name="T103" fmla="*/ 29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8" h="451">
                  <a:moveTo>
                    <a:pt x="85" y="290"/>
                  </a:moveTo>
                  <a:lnTo>
                    <a:pt x="85" y="290"/>
                  </a:lnTo>
                  <a:lnTo>
                    <a:pt x="75" y="306"/>
                  </a:lnTo>
                  <a:lnTo>
                    <a:pt x="70" y="326"/>
                  </a:lnTo>
                  <a:lnTo>
                    <a:pt x="65" y="351"/>
                  </a:lnTo>
                  <a:lnTo>
                    <a:pt x="65" y="376"/>
                  </a:lnTo>
                  <a:lnTo>
                    <a:pt x="70" y="391"/>
                  </a:lnTo>
                  <a:lnTo>
                    <a:pt x="80" y="401"/>
                  </a:lnTo>
                  <a:lnTo>
                    <a:pt x="90" y="416"/>
                  </a:lnTo>
                  <a:lnTo>
                    <a:pt x="111" y="426"/>
                  </a:lnTo>
                  <a:lnTo>
                    <a:pt x="131" y="436"/>
                  </a:lnTo>
                  <a:lnTo>
                    <a:pt x="156" y="446"/>
                  </a:lnTo>
                  <a:lnTo>
                    <a:pt x="156" y="446"/>
                  </a:lnTo>
                  <a:lnTo>
                    <a:pt x="181" y="451"/>
                  </a:lnTo>
                  <a:lnTo>
                    <a:pt x="211" y="446"/>
                  </a:lnTo>
                  <a:lnTo>
                    <a:pt x="241" y="436"/>
                  </a:lnTo>
                  <a:lnTo>
                    <a:pt x="271" y="416"/>
                  </a:lnTo>
                  <a:lnTo>
                    <a:pt x="336" y="371"/>
                  </a:lnTo>
                  <a:lnTo>
                    <a:pt x="406" y="311"/>
                  </a:lnTo>
                  <a:lnTo>
                    <a:pt x="482" y="245"/>
                  </a:lnTo>
                  <a:lnTo>
                    <a:pt x="562" y="185"/>
                  </a:lnTo>
                  <a:lnTo>
                    <a:pt x="602" y="155"/>
                  </a:lnTo>
                  <a:lnTo>
                    <a:pt x="647" y="135"/>
                  </a:lnTo>
                  <a:lnTo>
                    <a:pt x="692" y="115"/>
                  </a:lnTo>
                  <a:lnTo>
                    <a:pt x="738" y="100"/>
                  </a:lnTo>
                  <a:lnTo>
                    <a:pt x="738" y="100"/>
                  </a:lnTo>
                  <a:lnTo>
                    <a:pt x="692" y="80"/>
                  </a:lnTo>
                  <a:lnTo>
                    <a:pt x="642" y="65"/>
                  </a:lnTo>
                  <a:lnTo>
                    <a:pt x="577" y="45"/>
                  </a:lnTo>
                  <a:lnTo>
                    <a:pt x="502" y="25"/>
                  </a:lnTo>
                  <a:lnTo>
                    <a:pt x="411" y="10"/>
                  </a:lnTo>
                  <a:lnTo>
                    <a:pt x="321" y="0"/>
                  </a:lnTo>
                  <a:lnTo>
                    <a:pt x="276" y="0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181" y="15"/>
                  </a:lnTo>
                  <a:lnTo>
                    <a:pt x="141" y="25"/>
                  </a:lnTo>
                  <a:lnTo>
                    <a:pt x="106" y="35"/>
                  </a:lnTo>
                  <a:lnTo>
                    <a:pt x="75" y="55"/>
                  </a:lnTo>
                  <a:lnTo>
                    <a:pt x="50" y="70"/>
                  </a:lnTo>
                  <a:lnTo>
                    <a:pt x="30" y="90"/>
                  </a:lnTo>
                  <a:lnTo>
                    <a:pt x="15" y="110"/>
                  </a:lnTo>
                  <a:lnTo>
                    <a:pt x="5" y="135"/>
                  </a:lnTo>
                  <a:lnTo>
                    <a:pt x="0" y="155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10" y="220"/>
                  </a:lnTo>
                  <a:lnTo>
                    <a:pt x="25" y="240"/>
                  </a:lnTo>
                  <a:lnTo>
                    <a:pt x="40" y="260"/>
                  </a:lnTo>
                  <a:lnTo>
                    <a:pt x="60" y="275"/>
                  </a:lnTo>
                  <a:lnTo>
                    <a:pt x="85" y="290"/>
                  </a:lnTo>
                  <a:lnTo>
                    <a:pt x="85" y="290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5" name="Freeform 18"/>
            <p:cNvSpPr>
              <a:spLocks/>
            </p:cNvSpPr>
            <p:nvPr/>
          </p:nvSpPr>
          <p:spPr bwMode="auto">
            <a:xfrm>
              <a:off x="5695950" y="5391150"/>
              <a:ext cx="1330325" cy="628650"/>
            </a:xfrm>
            <a:custGeom>
              <a:avLst/>
              <a:gdLst>
                <a:gd name="T0" fmla="*/ 838 w 838"/>
                <a:gd name="T1" fmla="*/ 25 h 396"/>
                <a:gd name="T2" fmla="*/ 838 w 838"/>
                <a:gd name="T3" fmla="*/ 25 h 396"/>
                <a:gd name="T4" fmla="*/ 782 w 838"/>
                <a:gd name="T5" fmla="*/ 10 h 396"/>
                <a:gd name="T6" fmla="*/ 732 w 838"/>
                <a:gd name="T7" fmla="*/ 5 h 396"/>
                <a:gd name="T8" fmla="*/ 677 w 838"/>
                <a:gd name="T9" fmla="*/ 0 h 396"/>
                <a:gd name="T10" fmla="*/ 627 w 838"/>
                <a:gd name="T11" fmla="*/ 5 h 396"/>
                <a:gd name="T12" fmla="*/ 572 w 838"/>
                <a:gd name="T13" fmla="*/ 10 h 396"/>
                <a:gd name="T14" fmla="*/ 522 w 838"/>
                <a:gd name="T15" fmla="*/ 20 h 396"/>
                <a:gd name="T16" fmla="*/ 466 w 838"/>
                <a:gd name="T17" fmla="*/ 35 h 396"/>
                <a:gd name="T18" fmla="*/ 416 w 838"/>
                <a:gd name="T19" fmla="*/ 50 h 396"/>
                <a:gd name="T20" fmla="*/ 416 w 838"/>
                <a:gd name="T21" fmla="*/ 50 h 396"/>
                <a:gd name="T22" fmla="*/ 356 w 838"/>
                <a:gd name="T23" fmla="*/ 75 h 396"/>
                <a:gd name="T24" fmla="*/ 296 w 838"/>
                <a:gd name="T25" fmla="*/ 110 h 396"/>
                <a:gd name="T26" fmla="*/ 236 w 838"/>
                <a:gd name="T27" fmla="*/ 145 h 396"/>
                <a:gd name="T28" fmla="*/ 180 w 838"/>
                <a:gd name="T29" fmla="*/ 185 h 396"/>
                <a:gd name="T30" fmla="*/ 130 w 838"/>
                <a:gd name="T31" fmla="*/ 226 h 396"/>
                <a:gd name="T32" fmla="*/ 80 w 838"/>
                <a:gd name="T33" fmla="*/ 276 h 396"/>
                <a:gd name="T34" fmla="*/ 40 w 838"/>
                <a:gd name="T35" fmla="*/ 326 h 396"/>
                <a:gd name="T36" fmla="*/ 0 w 838"/>
                <a:gd name="T37" fmla="*/ 381 h 396"/>
                <a:gd name="T38" fmla="*/ 0 w 838"/>
                <a:gd name="T39" fmla="*/ 381 h 396"/>
                <a:gd name="T40" fmla="*/ 0 w 838"/>
                <a:gd name="T41" fmla="*/ 391 h 396"/>
                <a:gd name="T42" fmla="*/ 5 w 838"/>
                <a:gd name="T43" fmla="*/ 396 h 396"/>
                <a:gd name="T44" fmla="*/ 10 w 838"/>
                <a:gd name="T45" fmla="*/ 396 h 396"/>
                <a:gd name="T46" fmla="*/ 15 w 838"/>
                <a:gd name="T47" fmla="*/ 396 h 396"/>
                <a:gd name="T48" fmla="*/ 15 w 838"/>
                <a:gd name="T49" fmla="*/ 396 h 396"/>
                <a:gd name="T50" fmla="*/ 100 w 838"/>
                <a:gd name="T51" fmla="*/ 296 h 396"/>
                <a:gd name="T52" fmla="*/ 145 w 838"/>
                <a:gd name="T53" fmla="*/ 246 h 396"/>
                <a:gd name="T54" fmla="*/ 196 w 838"/>
                <a:gd name="T55" fmla="*/ 205 h 396"/>
                <a:gd name="T56" fmla="*/ 196 w 838"/>
                <a:gd name="T57" fmla="*/ 205 h 396"/>
                <a:gd name="T58" fmla="*/ 246 w 838"/>
                <a:gd name="T59" fmla="*/ 165 h 396"/>
                <a:gd name="T60" fmla="*/ 301 w 838"/>
                <a:gd name="T61" fmla="*/ 130 h 396"/>
                <a:gd name="T62" fmla="*/ 361 w 838"/>
                <a:gd name="T63" fmla="*/ 95 h 396"/>
                <a:gd name="T64" fmla="*/ 421 w 838"/>
                <a:gd name="T65" fmla="*/ 70 h 396"/>
                <a:gd name="T66" fmla="*/ 421 w 838"/>
                <a:gd name="T67" fmla="*/ 70 h 396"/>
                <a:gd name="T68" fmla="*/ 471 w 838"/>
                <a:gd name="T69" fmla="*/ 55 h 396"/>
                <a:gd name="T70" fmla="*/ 522 w 838"/>
                <a:gd name="T71" fmla="*/ 40 h 396"/>
                <a:gd name="T72" fmla="*/ 572 w 838"/>
                <a:gd name="T73" fmla="*/ 25 h 396"/>
                <a:gd name="T74" fmla="*/ 627 w 838"/>
                <a:gd name="T75" fmla="*/ 20 h 396"/>
                <a:gd name="T76" fmla="*/ 677 w 838"/>
                <a:gd name="T77" fmla="*/ 15 h 396"/>
                <a:gd name="T78" fmla="*/ 732 w 838"/>
                <a:gd name="T79" fmla="*/ 15 h 396"/>
                <a:gd name="T80" fmla="*/ 782 w 838"/>
                <a:gd name="T81" fmla="*/ 20 h 396"/>
                <a:gd name="T82" fmla="*/ 838 w 838"/>
                <a:gd name="T83" fmla="*/ 30 h 396"/>
                <a:gd name="T84" fmla="*/ 838 w 838"/>
                <a:gd name="T85" fmla="*/ 30 h 396"/>
                <a:gd name="T86" fmla="*/ 838 w 838"/>
                <a:gd name="T87" fmla="*/ 25 h 396"/>
                <a:gd name="T88" fmla="*/ 838 w 838"/>
                <a:gd name="T89" fmla="*/ 2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8" h="396">
                  <a:moveTo>
                    <a:pt x="838" y="25"/>
                  </a:moveTo>
                  <a:lnTo>
                    <a:pt x="838" y="25"/>
                  </a:lnTo>
                  <a:lnTo>
                    <a:pt x="782" y="10"/>
                  </a:lnTo>
                  <a:lnTo>
                    <a:pt x="732" y="5"/>
                  </a:lnTo>
                  <a:lnTo>
                    <a:pt x="677" y="0"/>
                  </a:lnTo>
                  <a:lnTo>
                    <a:pt x="627" y="5"/>
                  </a:lnTo>
                  <a:lnTo>
                    <a:pt x="572" y="10"/>
                  </a:lnTo>
                  <a:lnTo>
                    <a:pt x="522" y="20"/>
                  </a:lnTo>
                  <a:lnTo>
                    <a:pt x="466" y="35"/>
                  </a:lnTo>
                  <a:lnTo>
                    <a:pt x="416" y="50"/>
                  </a:lnTo>
                  <a:lnTo>
                    <a:pt x="416" y="50"/>
                  </a:lnTo>
                  <a:lnTo>
                    <a:pt x="356" y="75"/>
                  </a:lnTo>
                  <a:lnTo>
                    <a:pt x="296" y="110"/>
                  </a:lnTo>
                  <a:lnTo>
                    <a:pt x="236" y="145"/>
                  </a:lnTo>
                  <a:lnTo>
                    <a:pt x="180" y="185"/>
                  </a:lnTo>
                  <a:lnTo>
                    <a:pt x="130" y="226"/>
                  </a:lnTo>
                  <a:lnTo>
                    <a:pt x="80" y="276"/>
                  </a:lnTo>
                  <a:lnTo>
                    <a:pt x="40" y="326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0" y="391"/>
                  </a:lnTo>
                  <a:lnTo>
                    <a:pt x="5" y="396"/>
                  </a:lnTo>
                  <a:lnTo>
                    <a:pt x="10" y="396"/>
                  </a:lnTo>
                  <a:lnTo>
                    <a:pt x="15" y="396"/>
                  </a:lnTo>
                  <a:lnTo>
                    <a:pt x="15" y="396"/>
                  </a:lnTo>
                  <a:lnTo>
                    <a:pt x="100" y="296"/>
                  </a:lnTo>
                  <a:lnTo>
                    <a:pt x="145" y="246"/>
                  </a:lnTo>
                  <a:lnTo>
                    <a:pt x="196" y="205"/>
                  </a:lnTo>
                  <a:lnTo>
                    <a:pt x="196" y="205"/>
                  </a:lnTo>
                  <a:lnTo>
                    <a:pt x="246" y="165"/>
                  </a:lnTo>
                  <a:lnTo>
                    <a:pt x="301" y="130"/>
                  </a:lnTo>
                  <a:lnTo>
                    <a:pt x="361" y="95"/>
                  </a:lnTo>
                  <a:lnTo>
                    <a:pt x="421" y="70"/>
                  </a:lnTo>
                  <a:lnTo>
                    <a:pt x="421" y="70"/>
                  </a:lnTo>
                  <a:lnTo>
                    <a:pt x="471" y="55"/>
                  </a:lnTo>
                  <a:lnTo>
                    <a:pt x="522" y="40"/>
                  </a:lnTo>
                  <a:lnTo>
                    <a:pt x="572" y="25"/>
                  </a:lnTo>
                  <a:lnTo>
                    <a:pt x="627" y="20"/>
                  </a:lnTo>
                  <a:lnTo>
                    <a:pt x="677" y="15"/>
                  </a:lnTo>
                  <a:lnTo>
                    <a:pt x="732" y="15"/>
                  </a:lnTo>
                  <a:lnTo>
                    <a:pt x="782" y="20"/>
                  </a:lnTo>
                  <a:lnTo>
                    <a:pt x="838" y="30"/>
                  </a:lnTo>
                  <a:lnTo>
                    <a:pt x="838" y="30"/>
                  </a:lnTo>
                  <a:lnTo>
                    <a:pt x="838" y="25"/>
                  </a:lnTo>
                  <a:lnTo>
                    <a:pt x="838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6" name="Freeform 19"/>
            <p:cNvSpPr>
              <a:spLocks/>
            </p:cNvSpPr>
            <p:nvPr/>
          </p:nvSpPr>
          <p:spPr bwMode="auto">
            <a:xfrm>
              <a:off x="6118225" y="5597525"/>
              <a:ext cx="365125" cy="184150"/>
            </a:xfrm>
            <a:custGeom>
              <a:avLst/>
              <a:gdLst>
                <a:gd name="T0" fmla="*/ 0 w 230"/>
                <a:gd name="T1" fmla="*/ 10 h 116"/>
                <a:gd name="T2" fmla="*/ 0 w 230"/>
                <a:gd name="T3" fmla="*/ 10 h 116"/>
                <a:gd name="T4" fmla="*/ 55 w 230"/>
                <a:gd name="T5" fmla="*/ 50 h 116"/>
                <a:gd name="T6" fmla="*/ 110 w 230"/>
                <a:gd name="T7" fmla="*/ 80 h 116"/>
                <a:gd name="T8" fmla="*/ 165 w 230"/>
                <a:gd name="T9" fmla="*/ 101 h 116"/>
                <a:gd name="T10" fmla="*/ 230 w 230"/>
                <a:gd name="T11" fmla="*/ 116 h 116"/>
                <a:gd name="T12" fmla="*/ 230 w 230"/>
                <a:gd name="T13" fmla="*/ 116 h 116"/>
                <a:gd name="T14" fmla="*/ 230 w 230"/>
                <a:gd name="T15" fmla="*/ 116 h 116"/>
                <a:gd name="T16" fmla="*/ 230 w 230"/>
                <a:gd name="T17" fmla="*/ 116 h 116"/>
                <a:gd name="T18" fmla="*/ 170 w 230"/>
                <a:gd name="T19" fmla="*/ 96 h 116"/>
                <a:gd name="T20" fmla="*/ 115 w 230"/>
                <a:gd name="T21" fmla="*/ 70 h 116"/>
                <a:gd name="T22" fmla="*/ 60 w 230"/>
                <a:gd name="T23" fmla="*/ 40 h 116"/>
                <a:gd name="T24" fmla="*/ 10 w 230"/>
                <a:gd name="T25" fmla="*/ 0 h 116"/>
                <a:gd name="T26" fmla="*/ 10 w 230"/>
                <a:gd name="T27" fmla="*/ 0 h 116"/>
                <a:gd name="T28" fmla="*/ 5 w 230"/>
                <a:gd name="T29" fmla="*/ 0 h 116"/>
                <a:gd name="T30" fmla="*/ 0 w 230"/>
                <a:gd name="T31" fmla="*/ 5 h 116"/>
                <a:gd name="T32" fmla="*/ 0 w 230"/>
                <a:gd name="T33" fmla="*/ 5 h 116"/>
                <a:gd name="T34" fmla="*/ 0 w 230"/>
                <a:gd name="T35" fmla="*/ 10 h 116"/>
                <a:gd name="T36" fmla="*/ 0 w 230"/>
                <a:gd name="T37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116">
                  <a:moveTo>
                    <a:pt x="0" y="10"/>
                  </a:moveTo>
                  <a:lnTo>
                    <a:pt x="0" y="10"/>
                  </a:lnTo>
                  <a:lnTo>
                    <a:pt x="55" y="50"/>
                  </a:lnTo>
                  <a:lnTo>
                    <a:pt x="110" y="80"/>
                  </a:lnTo>
                  <a:lnTo>
                    <a:pt x="165" y="101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170" y="96"/>
                  </a:lnTo>
                  <a:lnTo>
                    <a:pt x="115" y="70"/>
                  </a:lnTo>
                  <a:lnTo>
                    <a:pt x="60" y="4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7" name="Freeform 20"/>
            <p:cNvSpPr>
              <a:spLocks/>
            </p:cNvSpPr>
            <p:nvPr/>
          </p:nvSpPr>
          <p:spPr bwMode="auto">
            <a:xfrm>
              <a:off x="6364288" y="5486400"/>
              <a:ext cx="319088" cy="95250"/>
            </a:xfrm>
            <a:custGeom>
              <a:avLst/>
              <a:gdLst>
                <a:gd name="T0" fmla="*/ 5 w 201"/>
                <a:gd name="T1" fmla="*/ 5 h 60"/>
                <a:gd name="T2" fmla="*/ 5 w 201"/>
                <a:gd name="T3" fmla="*/ 5 h 60"/>
                <a:gd name="T4" fmla="*/ 101 w 201"/>
                <a:gd name="T5" fmla="*/ 45 h 60"/>
                <a:gd name="T6" fmla="*/ 146 w 201"/>
                <a:gd name="T7" fmla="*/ 60 h 60"/>
                <a:gd name="T8" fmla="*/ 171 w 201"/>
                <a:gd name="T9" fmla="*/ 60 h 60"/>
                <a:gd name="T10" fmla="*/ 201 w 201"/>
                <a:gd name="T11" fmla="*/ 60 h 60"/>
                <a:gd name="T12" fmla="*/ 201 w 201"/>
                <a:gd name="T13" fmla="*/ 60 h 60"/>
                <a:gd name="T14" fmla="*/ 201 w 201"/>
                <a:gd name="T15" fmla="*/ 60 h 60"/>
                <a:gd name="T16" fmla="*/ 201 w 201"/>
                <a:gd name="T17" fmla="*/ 55 h 60"/>
                <a:gd name="T18" fmla="*/ 201 w 201"/>
                <a:gd name="T19" fmla="*/ 55 h 60"/>
                <a:gd name="T20" fmla="*/ 151 w 201"/>
                <a:gd name="T21" fmla="*/ 45 h 60"/>
                <a:gd name="T22" fmla="*/ 101 w 201"/>
                <a:gd name="T23" fmla="*/ 25 h 60"/>
                <a:gd name="T24" fmla="*/ 55 w 201"/>
                <a:gd name="T25" fmla="*/ 10 h 60"/>
                <a:gd name="T26" fmla="*/ 30 w 201"/>
                <a:gd name="T27" fmla="*/ 5 h 60"/>
                <a:gd name="T28" fmla="*/ 5 w 201"/>
                <a:gd name="T29" fmla="*/ 0 h 60"/>
                <a:gd name="T30" fmla="*/ 5 w 201"/>
                <a:gd name="T31" fmla="*/ 0 h 60"/>
                <a:gd name="T32" fmla="*/ 0 w 201"/>
                <a:gd name="T33" fmla="*/ 0 h 60"/>
                <a:gd name="T34" fmla="*/ 5 w 201"/>
                <a:gd name="T35" fmla="*/ 5 h 60"/>
                <a:gd name="T36" fmla="*/ 5 w 201"/>
                <a:gd name="T37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60">
                  <a:moveTo>
                    <a:pt x="5" y="5"/>
                  </a:moveTo>
                  <a:lnTo>
                    <a:pt x="5" y="5"/>
                  </a:lnTo>
                  <a:lnTo>
                    <a:pt x="101" y="45"/>
                  </a:lnTo>
                  <a:lnTo>
                    <a:pt x="146" y="60"/>
                  </a:lnTo>
                  <a:lnTo>
                    <a:pt x="17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151" y="45"/>
                  </a:lnTo>
                  <a:lnTo>
                    <a:pt x="101" y="25"/>
                  </a:lnTo>
                  <a:lnTo>
                    <a:pt x="55" y="10"/>
                  </a:lnTo>
                  <a:lnTo>
                    <a:pt x="3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8" name="Freeform 21"/>
            <p:cNvSpPr>
              <a:spLocks/>
            </p:cNvSpPr>
            <p:nvPr/>
          </p:nvSpPr>
          <p:spPr bwMode="auto">
            <a:xfrm>
              <a:off x="6284913" y="5280025"/>
              <a:ext cx="142875" cy="246063"/>
            </a:xfrm>
            <a:custGeom>
              <a:avLst/>
              <a:gdLst>
                <a:gd name="T0" fmla="*/ 85 w 90"/>
                <a:gd name="T1" fmla="*/ 0 h 155"/>
                <a:gd name="T2" fmla="*/ 85 w 90"/>
                <a:gd name="T3" fmla="*/ 0 h 155"/>
                <a:gd name="T4" fmla="*/ 55 w 90"/>
                <a:gd name="T5" fmla="*/ 30 h 155"/>
                <a:gd name="T6" fmla="*/ 25 w 90"/>
                <a:gd name="T7" fmla="*/ 70 h 155"/>
                <a:gd name="T8" fmla="*/ 5 w 90"/>
                <a:gd name="T9" fmla="*/ 110 h 155"/>
                <a:gd name="T10" fmla="*/ 0 w 90"/>
                <a:gd name="T11" fmla="*/ 130 h 155"/>
                <a:gd name="T12" fmla="*/ 0 w 90"/>
                <a:gd name="T13" fmla="*/ 155 h 155"/>
                <a:gd name="T14" fmla="*/ 0 w 90"/>
                <a:gd name="T15" fmla="*/ 155 h 155"/>
                <a:gd name="T16" fmla="*/ 5 w 90"/>
                <a:gd name="T17" fmla="*/ 155 h 155"/>
                <a:gd name="T18" fmla="*/ 5 w 90"/>
                <a:gd name="T19" fmla="*/ 155 h 155"/>
                <a:gd name="T20" fmla="*/ 5 w 90"/>
                <a:gd name="T21" fmla="*/ 155 h 155"/>
                <a:gd name="T22" fmla="*/ 20 w 90"/>
                <a:gd name="T23" fmla="*/ 115 h 155"/>
                <a:gd name="T24" fmla="*/ 40 w 90"/>
                <a:gd name="T25" fmla="*/ 75 h 155"/>
                <a:gd name="T26" fmla="*/ 60 w 90"/>
                <a:gd name="T27" fmla="*/ 40 h 155"/>
                <a:gd name="T28" fmla="*/ 90 w 90"/>
                <a:gd name="T29" fmla="*/ 5 h 155"/>
                <a:gd name="T30" fmla="*/ 90 w 90"/>
                <a:gd name="T31" fmla="*/ 5 h 155"/>
                <a:gd name="T32" fmla="*/ 90 w 90"/>
                <a:gd name="T33" fmla="*/ 0 h 155"/>
                <a:gd name="T34" fmla="*/ 85 w 90"/>
                <a:gd name="T35" fmla="*/ 0 h 155"/>
                <a:gd name="T36" fmla="*/ 85 w 90"/>
                <a:gd name="T3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55">
                  <a:moveTo>
                    <a:pt x="85" y="0"/>
                  </a:moveTo>
                  <a:lnTo>
                    <a:pt x="85" y="0"/>
                  </a:lnTo>
                  <a:lnTo>
                    <a:pt x="55" y="30"/>
                  </a:lnTo>
                  <a:lnTo>
                    <a:pt x="25" y="70"/>
                  </a:lnTo>
                  <a:lnTo>
                    <a:pt x="5" y="110"/>
                  </a:lnTo>
                  <a:lnTo>
                    <a:pt x="0" y="13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20" y="115"/>
                  </a:lnTo>
                  <a:lnTo>
                    <a:pt x="40" y="75"/>
                  </a:lnTo>
                  <a:lnTo>
                    <a:pt x="60" y="4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9" name="Freeform 22"/>
            <p:cNvSpPr>
              <a:spLocks/>
            </p:cNvSpPr>
            <p:nvPr/>
          </p:nvSpPr>
          <p:spPr bwMode="auto">
            <a:xfrm>
              <a:off x="5997575" y="5303838"/>
              <a:ext cx="120650" cy="388938"/>
            </a:xfrm>
            <a:custGeom>
              <a:avLst/>
              <a:gdLst>
                <a:gd name="T0" fmla="*/ 71 w 76"/>
                <a:gd name="T1" fmla="*/ 0 h 245"/>
                <a:gd name="T2" fmla="*/ 71 w 76"/>
                <a:gd name="T3" fmla="*/ 0 h 245"/>
                <a:gd name="T4" fmla="*/ 51 w 76"/>
                <a:gd name="T5" fmla="*/ 20 h 245"/>
                <a:gd name="T6" fmla="*/ 36 w 76"/>
                <a:gd name="T7" fmla="*/ 50 h 245"/>
                <a:gd name="T8" fmla="*/ 21 w 76"/>
                <a:gd name="T9" fmla="*/ 80 h 245"/>
                <a:gd name="T10" fmla="*/ 11 w 76"/>
                <a:gd name="T11" fmla="*/ 110 h 245"/>
                <a:gd name="T12" fmla="*/ 11 w 76"/>
                <a:gd name="T13" fmla="*/ 110 h 245"/>
                <a:gd name="T14" fmla="*/ 6 w 76"/>
                <a:gd name="T15" fmla="*/ 140 h 245"/>
                <a:gd name="T16" fmla="*/ 0 w 76"/>
                <a:gd name="T17" fmla="*/ 175 h 245"/>
                <a:gd name="T18" fmla="*/ 0 w 76"/>
                <a:gd name="T19" fmla="*/ 210 h 245"/>
                <a:gd name="T20" fmla="*/ 6 w 76"/>
                <a:gd name="T21" fmla="*/ 225 h 245"/>
                <a:gd name="T22" fmla="*/ 11 w 76"/>
                <a:gd name="T23" fmla="*/ 240 h 245"/>
                <a:gd name="T24" fmla="*/ 11 w 76"/>
                <a:gd name="T25" fmla="*/ 240 h 245"/>
                <a:gd name="T26" fmla="*/ 16 w 76"/>
                <a:gd name="T27" fmla="*/ 245 h 245"/>
                <a:gd name="T28" fmla="*/ 21 w 76"/>
                <a:gd name="T29" fmla="*/ 240 h 245"/>
                <a:gd name="T30" fmla="*/ 21 w 76"/>
                <a:gd name="T31" fmla="*/ 240 h 245"/>
                <a:gd name="T32" fmla="*/ 21 w 76"/>
                <a:gd name="T33" fmla="*/ 210 h 245"/>
                <a:gd name="T34" fmla="*/ 21 w 76"/>
                <a:gd name="T35" fmla="*/ 185 h 245"/>
                <a:gd name="T36" fmla="*/ 21 w 76"/>
                <a:gd name="T37" fmla="*/ 155 h 245"/>
                <a:gd name="T38" fmla="*/ 26 w 76"/>
                <a:gd name="T39" fmla="*/ 125 h 245"/>
                <a:gd name="T40" fmla="*/ 26 w 76"/>
                <a:gd name="T41" fmla="*/ 125 h 245"/>
                <a:gd name="T42" fmla="*/ 36 w 76"/>
                <a:gd name="T43" fmla="*/ 95 h 245"/>
                <a:gd name="T44" fmla="*/ 46 w 76"/>
                <a:gd name="T45" fmla="*/ 60 h 245"/>
                <a:gd name="T46" fmla="*/ 76 w 76"/>
                <a:gd name="T47" fmla="*/ 0 h 245"/>
                <a:gd name="T48" fmla="*/ 76 w 76"/>
                <a:gd name="T49" fmla="*/ 0 h 245"/>
                <a:gd name="T50" fmla="*/ 76 w 76"/>
                <a:gd name="T51" fmla="*/ 0 h 245"/>
                <a:gd name="T52" fmla="*/ 71 w 76"/>
                <a:gd name="T53" fmla="*/ 0 h 245"/>
                <a:gd name="T54" fmla="*/ 71 w 76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245">
                  <a:moveTo>
                    <a:pt x="71" y="0"/>
                  </a:moveTo>
                  <a:lnTo>
                    <a:pt x="71" y="0"/>
                  </a:lnTo>
                  <a:lnTo>
                    <a:pt x="51" y="20"/>
                  </a:lnTo>
                  <a:lnTo>
                    <a:pt x="36" y="50"/>
                  </a:lnTo>
                  <a:lnTo>
                    <a:pt x="21" y="8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6" y="140"/>
                  </a:lnTo>
                  <a:lnTo>
                    <a:pt x="0" y="175"/>
                  </a:lnTo>
                  <a:lnTo>
                    <a:pt x="0" y="210"/>
                  </a:lnTo>
                  <a:lnTo>
                    <a:pt x="6" y="225"/>
                  </a:lnTo>
                  <a:lnTo>
                    <a:pt x="11" y="240"/>
                  </a:lnTo>
                  <a:lnTo>
                    <a:pt x="11" y="240"/>
                  </a:lnTo>
                  <a:lnTo>
                    <a:pt x="16" y="245"/>
                  </a:lnTo>
                  <a:lnTo>
                    <a:pt x="21" y="240"/>
                  </a:lnTo>
                  <a:lnTo>
                    <a:pt x="21" y="240"/>
                  </a:lnTo>
                  <a:lnTo>
                    <a:pt x="21" y="210"/>
                  </a:lnTo>
                  <a:lnTo>
                    <a:pt x="21" y="185"/>
                  </a:lnTo>
                  <a:lnTo>
                    <a:pt x="21" y="155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36" y="95"/>
                  </a:lnTo>
                  <a:lnTo>
                    <a:pt x="46" y="6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auto">
            <a:xfrm>
              <a:off x="5894388" y="4179888"/>
              <a:ext cx="995363" cy="685800"/>
            </a:xfrm>
            <a:custGeom>
              <a:avLst/>
              <a:gdLst>
                <a:gd name="T0" fmla="*/ 106 w 627"/>
                <a:gd name="T1" fmla="*/ 311 h 432"/>
                <a:gd name="T2" fmla="*/ 106 w 627"/>
                <a:gd name="T3" fmla="*/ 311 h 432"/>
                <a:gd name="T4" fmla="*/ 101 w 627"/>
                <a:gd name="T5" fmla="*/ 326 h 432"/>
                <a:gd name="T6" fmla="*/ 101 w 627"/>
                <a:gd name="T7" fmla="*/ 346 h 432"/>
                <a:gd name="T8" fmla="*/ 101 w 627"/>
                <a:gd name="T9" fmla="*/ 366 h 432"/>
                <a:gd name="T10" fmla="*/ 111 w 627"/>
                <a:gd name="T11" fmla="*/ 392 h 432"/>
                <a:gd name="T12" fmla="*/ 126 w 627"/>
                <a:gd name="T13" fmla="*/ 412 h 432"/>
                <a:gd name="T14" fmla="*/ 156 w 627"/>
                <a:gd name="T15" fmla="*/ 427 h 432"/>
                <a:gd name="T16" fmla="*/ 201 w 627"/>
                <a:gd name="T17" fmla="*/ 432 h 432"/>
                <a:gd name="T18" fmla="*/ 201 w 627"/>
                <a:gd name="T19" fmla="*/ 432 h 432"/>
                <a:gd name="T20" fmla="*/ 226 w 627"/>
                <a:gd name="T21" fmla="*/ 432 h 432"/>
                <a:gd name="T22" fmla="*/ 246 w 627"/>
                <a:gd name="T23" fmla="*/ 422 h 432"/>
                <a:gd name="T24" fmla="*/ 271 w 627"/>
                <a:gd name="T25" fmla="*/ 407 h 432"/>
                <a:gd name="T26" fmla="*/ 296 w 627"/>
                <a:gd name="T27" fmla="*/ 386 h 432"/>
                <a:gd name="T28" fmla="*/ 341 w 627"/>
                <a:gd name="T29" fmla="*/ 331 h 432"/>
                <a:gd name="T30" fmla="*/ 386 w 627"/>
                <a:gd name="T31" fmla="*/ 266 h 432"/>
                <a:gd name="T32" fmla="*/ 437 w 627"/>
                <a:gd name="T33" fmla="*/ 196 h 432"/>
                <a:gd name="T34" fmla="*/ 492 w 627"/>
                <a:gd name="T35" fmla="*/ 131 h 432"/>
                <a:gd name="T36" fmla="*/ 522 w 627"/>
                <a:gd name="T37" fmla="*/ 101 h 432"/>
                <a:gd name="T38" fmla="*/ 552 w 627"/>
                <a:gd name="T39" fmla="*/ 70 h 432"/>
                <a:gd name="T40" fmla="*/ 587 w 627"/>
                <a:gd name="T41" fmla="*/ 45 h 432"/>
                <a:gd name="T42" fmla="*/ 627 w 627"/>
                <a:gd name="T43" fmla="*/ 25 h 432"/>
                <a:gd name="T44" fmla="*/ 627 w 627"/>
                <a:gd name="T45" fmla="*/ 25 h 432"/>
                <a:gd name="T46" fmla="*/ 582 w 627"/>
                <a:gd name="T47" fmla="*/ 15 h 432"/>
                <a:gd name="T48" fmla="*/ 537 w 627"/>
                <a:gd name="T49" fmla="*/ 10 h 432"/>
                <a:gd name="T50" fmla="*/ 472 w 627"/>
                <a:gd name="T51" fmla="*/ 5 h 432"/>
                <a:gd name="T52" fmla="*/ 402 w 627"/>
                <a:gd name="T53" fmla="*/ 0 h 432"/>
                <a:gd name="T54" fmla="*/ 326 w 627"/>
                <a:gd name="T55" fmla="*/ 5 h 432"/>
                <a:gd name="T56" fmla="*/ 246 w 627"/>
                <a:gd name="T57" fmla="*/ 15 h 432"/>
                <a:gd name="T58" fmla="*/ 161 w 627"/>
                <a:gd name="T59" fmla="*/ 40 h 432"/>
                <a:gd name="T60" fmla="*/ 161 w 627"/>
                <a:gd name="T61" fmla="*/ 40 h 432"/>
                <a:gd name="T62" fmla="*/ 126 w 627"/>
                <a:gd name="T63" fmla="*/ 55 h 432"/>
                <a:gd name="T64" fmla="*/ 91 w 627"/>
                <a:gd name="T65" fmla="*/ 70 h 432"/>
                <a:gd name="T66" fmla="*/ 65 w 627"/>
                <a:gd name="T67" fmla="*/ 90 h 432"/>
                <a:gd name="T68" fmla="*/ 45 w 627"/>
                <a:gd name="T69" fmla="*/ 111 h 432"/>
                <a:gd name="T70" fmla="*/ 25 w 627"/>
                <a:gd name="T71" fmla="*/ 131 h 432"/>
                <a:gd name="T72" fmla="*/ 15 w 627"/>
                <a:gd name="T73" fmla="*/ 151 h 432"/>
                <a:gd name="T74" fmla="*/ 5 w 627"/>
                <a:gd name="T75" fmla="*/ 171 h 432"/>
                <a:gd name="T76" fmla="*/ 0 w 627"/>
                <a:gd name="T77" fmla="*/ 191 h 432"/>
                <a:gd name="T78" fmla="*/ 0 w 627"/>
                <a:gd name="T79" fmla="*/ 211 h 432"/>
                <a:gd name="T80" fmla="*/ 5 w 627"/>
                <a:gd name="T81" fmla="*/ 231 h 432"/>
                <a:gd name="T82" fmla="*/ 15 w 627"/>
                <a:gd name="T83" fmla="*/ 251 h 432"/>
                <a:gd name="T84" fmla="*/ 25 w 627"/>
                <a:gd name="T85" fmla="*/ 266 h 432"/>
                <a:gd name="T86" fmla="*/ 40 w 627"/>
                <a:gd name="T87" fmla="*/ 281 h 432"/>
                <a:gd name="T88" fmla="*/ 60 w 627"/>
                <a:gd name="T89" fmla="*/ 296 h 432"/>
                <a:gd name="T90" fmla="*/ 81 w 627"/>
                <a:gd name="T91" fmla="*/ 301 h 432"/>
                <a:gd name="T92" fmla="*/ 106 w 627"/>
                <a:gd name="T93" fmla="*/ 311 h 432"/>
                <a:gd name="T94" fmla="*/ 106 w 627"/>
                <a:gd name="T95" fmla="*/ 31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7" h="432">
                  <a:moveTo>
                    <a:pt x="106" y="311"/>
                  </a:moveTo>
                  <a:lnTo>
                    <a:pt x="106" y="311"/>
                  </a:lnTo>
                  <a:lnTo>
                    <a:pt x="101" y="326"/>
                  </a:lnTo>
                  <a:lnTo>
                    <a:pt x="101" y="346"/>
                  </a:lnTo>
                  <a:lnTo>
                    <a:pt x="101" y="366"/>
                  </a:lnTo>
                  <a:lnTo>
                    <a:pt x="111" y="392"/>
                  </a:lnTo>
                  <a:lnTo>
                    <a:pt x="126" y="412"/>
                  </a:lnTo>
                  <a:lnTo>
                    <a:pt x="156" y="427"/>
                  </a:lnTo>
                  <a:lnTo>
                    <a:pt x="201" y="432"/>
                  </a:lnTo>
                  <a:lnTo>
                    <a:pt x="201" y="432"/>
                  </a:lnTo>
                  <a:lnTo>
                    <a:pt x="226" y="432"/>
                  </a:lnTo>
                  <a:lnTo>
                    <a:pt x="246" y="422"/>
                  </a:lnTo>
                  <a:lnTo>
                    <a:pt x="271" y="407"/>
                  </a:lnTo>
                  <a:lnTo>
                    <a:pt x="296" y="386"/>
                  </a:lnTo>
                  <a:lnTo>
                    <a:pt x="341" y="331"/>
                  </a:lnTo>
                  <a:lnTo>
                    <a:pt x="386" y="266"/>
                  </a:lnTo>
                  <a:lnTo>
                    <a:pt x="437" y="196"/>
                  </a:lnTo>
                  <a:lnTo>
                    <a:pt x="492" y="131"/>
                  </a:lnTo>
                  <a:lnTo>
                    <a:pt x="522" y="101"/>
                  </a:lnTo>
                  <a:lnTo>
                    <a:pt x="552" y="70"/>
                  </a:lnTo>
                  <a:lnTo>
                    <a:pt x="587" y="45"/>
                  </a:lnTo>
                  <a:lnTo>
                    <a:pt x="627" y="25"/>
                  </a:lnTo>
                  <a:lnTo>
                    <a:pt x="627" y="25"/>
                  </a:lnTo>
                  <a:lnTo>
                    <a:pt x="582" y="15"/>
                  </a:lnTo>
                  <a:lnTo>
                    <a:pt x="537" y="10"/>
                  </a:lnTo>
                  <a:lnTo>
                    <a:pt x="472" y="5"/>
                  </a:lnTo>
                  <a:lnTo>
                    <a:pt x="402" y="0"/>
                  </a:lnTo>
                  <a:lnTo>
                    <a:pt x="326" y="5"/>
                  </a:lnTo>
                  <a:lnTo>
                    <a:pt x="246" y="15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26" y="55"/>
                  </a:lnTo>
                  <a:lnTo>
                    <a:pt x="91" y="70"/>
                  </a:lnTo>
                  <a:lnTo>
                    <a:pt x="65" y="90"/>
                  </a:lnTo>
                  <a:lnTo>
                    <a:pt x="45" y="111"/>
                  </a:lnTo>
                  <a:lnTo>
                    <a:pt x="25" y="131"/>
                  </a:lnTo>
                  <a:lnTo>
                    <a:pt x="15" y="151"/>
                  </a:lnTo>
                  <a:lnTo>
                    <a:pt x="5" y="17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5" y="231"/>
                  </a:lnTo>
                  <a:lnTo>
                    <a:pt x="15" y="251"/>
                  </a:lnTo>
                  <a:lnTo>
                    <a:pt x="25" y="266"/>
                  </a:lnTo>
                  <a:lnTo>
                    <a:pt x="40" y="281"/>
                  </a:lnTo>
                  <a:lnTo>
                    <a:pt x="60" y="296"/>
                  </a:lnTo>
                  <a:lnTo>
                    <a:pt x="81" y="301"/>
                  </a:lnTo>
                  <a:lnTo>
                    <a:pt x="106" y="311"/>
                  </a:lnTo>
                  <a:lnTo>
                    <a:pt x="106" y="311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auto">
            <a:xfrm>
              <a:off x="5910263" y="4211638"/>
              <a:ext cx="979488" cy="741363"/>
            </a:xfrm>
            <a:custGeom>
              <a:avLst/>
              <a:gdLst>
                <a:gd name="T0" fmla="*/ 617 w 617"/>
                <a:gd name="T1" fmla="*/ 5 h 467"/>
                <a:gd name="T2" fmla="*/ 617 w 617"/>
                <a:gd name="T3" fmla="*/ 5 h 467"/>
                <a:gd name="T4" fmla="*/ 567 w 617"/>
                <a:gd name="T5" fmla="*/ 0 h 467"/>
                <a:gd name="T6" fmla="*/ 522 w 617"/>
                <a:gd name="T7" fmla="*/ 5 h 467"/>
                <a:gd name="T8" fmla="*/ 472 w 617"/>
                <a:gd name="T9" fmla="*/ 15 h 467"/>
                <a:gd name="T10" fmla="*/ 427 w 617"/>
                <a:gd name="T11" fmla="*/ 25 h 467"/>
                <a:gd name="T12" fmla="*/ 382 w 617"/>
                <a:gd name="T13" fmla="*/ 45 h 467"/>
                <a:gd name="T14" fmla="*/ 341 w 617"/>
                <a:gd name="T15" fmla="*/ 65 h 467"/>
                <a:gd name="T16" fmla="*/ 261 w 617"/>
                <a:gd name="T17" fmla="*/ 116 h 467"/>
                <a:gd name="T18" fmla="*/ 261 w 617"/>
                <a:gd name="T19" fmla="*/ 116 h 467"/>
                <a:gd name="T20" fmla="*/ 216 w 617"/>
                <a:gd name="T21" fmla="*/ 146 h 467"/>
                <a:gd name="T22" fmla="*/ 176 w 617"/>
                <a:gd name="T23" fmla="*/ 181 h 467"/>
                <a:gd name="T24" fmla="*/ 136 w 617"/>
                <a:gd name="T25" fmla="*/ 221 h 467"/>
                <a:gd name="T26" fmla="*/ 101 w 617"/>
                <a:gd name="T27" fmla="*/ 261 h 467"/>
                <a:gd name="T28" fmla="*/ 66 w 617"/>
                <a:gd name="T29" fmla="*/ 306 h 467"/>
                <a:gd name="T30" fmla="*/ 40 w 617"/>
                <a:gd name="T31" fmla="*/ 356 h 467"/>
                <a:gd name="T32" fmla="*/ 15 w 617"/>
                <a:gd name="T33" fmla="*/ 402 h 467"/>
                <a:gd name="T34" fmla="*/ 0 w 617"/>
                <a:gd name="T35" fmla="*/ 457 h 467"/>
                <a:gd name="T36" fmla="*/ 0 w 617"/>
                <a:gd name="T37" fmla="*/ 457 h 467"/>
                <a:gd name="T38" fmla="*/ 0 w 617"/>
                <a:gd name="T39" fmla="*/ 462 h 467"/>
                <a:gd name="T40" fmla="*/ 5 w 617"/>
                <a:gd name="T41" fmla="*/ 467 h 467"/>
                <a:gd name="T42" fmla="*/ 15 w 617"/>
                <a:gd name="T43" fmla="*/ 462 h 467"/>
                <a:gd name="T44" fmla="*/ 15 w 617"/>
                <a:gd name="T45" fmla="*/ 457 h 467"/>
                <a:gd name="T46" fmla="*/ 15 w 617"/>
                <a:gd name="T47" fmla="*/ 457 h 467"/>
                <a:gd name="T48" fmla="*/ 40 w 617"/>
                <a:gd name="T49" fmla="*/ 407 h 467"/>
                <a:gd name="T50" fmla="*/ 66 w 617"/>
                <a:gd name="T51" fmla="*/ 361 h 467"/>
                <a:gd name="T52" fmla="*/ 91 w 617"/>
                <a:gd name="T53" fmla="*/ 316 h 467"/>
                <a:gd name="T54" fmla="*/ 121 w 617"/>
                <a:gd name="T55" fmla="*/ 271 h 467"/>
                <a:gd name="T56" fmla="*/ 156 w 617"/>
                <a:gd name="T57" fmla="*/ 231 h 467"/>
                <a:gd name="T58" fmla="*/ 191 w 617"/>
                <a:gd name="T59" fmla="*/ 196 h 467"/>
                <a:gd name="T60" fmla="*/ 231 w 617"/>
                <a:gd name="T61" fmla="*/ 156 h 467"/>
                <a:gd name="T62" fmla="*/ 276 w 617"/>
                <a:gd name="T63" fmla="*/ 126 h 467"/>
                <a:gd name="T64" fmla="*/ 276 w 617"/>
                <a:gd name="T65" fmla="*/ 126 h 467"/>
                <a:gd name="T66" fmla="*/ 351 w 617"/>
                <a:gd name="T67" fmla="*/ 76 h 467"/>
                <a:gd name="T68" fmla="*/ 397 w 617"/>
                <a:gd name="T69" fmla="*/ 55 h 467"/>
                <a:gd name="T70" fmla="*/ 437 w 617"/>
                <a:gd name="T71" fmla="*/ 40 h 467"/>
                <a:gd name="T72" fmla="*/ 482 w 617"/>
                <a:gd name="T73" fmla="*/ 25 h 467"/>
                <a:gd name="T74" fmla="*/ 527 w 617"/>
                <a:gd name="T75" fmla="*/ 15 h 467"/>
                <a:gd name="T76" fmla="*/ 572 w 617"/>
                <a:gd name="T77" fmla="*/ 5 h 467"/>
                <a:gd name="T78" fmla="*/ 617 w 617"/>
                <a:gd name="T79" fmla="*/ 5 h 467"/>
                <a:gd name="T80" fmla="*/ 617 w 617"/>
                <a:gd name="T81" fmla="*/ 5 h 467"/>
                <a:gd name="T82" fmla="*/ 617 w 617"/>
                <a:gd name="T83" fmla="*/ 5 h 467"/>
                <a:gd name="T84" fmla="*/ 617 w 617"/>
                <a:gd name="T85" fmla="*/ 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7" h="467">
                  <a:moveTo>
                    <a:pt x="617" y="5"/>
                  </a:moveTo>
                  <a:lnTo>
                    <a:pt x="617" y="5"/>
                  </a:lnTo>
                  <a:lnTo>
                    <a:pt x="567" y="0"/>
                  </a:lnTo>
                  <a:lnTo>
                    <a:pt x="522" y="5"/>
                  </a:lnTo>
                  <a:lnTo>
                    <a:pt x="472" y="15"/>
                  </a:lnTo>
                  <a:lnTo>
                    <a:pt x="427" y="25"/>
                  </a:lnTo>
                  <a:lnTo>
                    <a:pt x="382" y="45"/>
                  </a:lnTo>
                  <a:lnTo>
                    <a:pt x="341" y="6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16" y="146"/>
                  </a:lnTo>
                  <a:lnTo>
                    <a:pt x="176" y="181"/>
                  </a:lnTo>
                  <a:lnTo>
                    <a:pt x="136" y="221"/>
                  </a:lnTo>
                  <a:lnTo>
                    <a:pt x="101" y="261"/>
                  </a:lnTo>
                  <a:lnTo>
                    <a:pt x="66" y="306"/>
                  </a:lnTo>
                  <a:lnTo>
                    <a:pt x="40" y="356"/>
                  </a:lnTo>
                  <a:lnTo>
                    <a:pt x="15" y="402"/>
                  </a:lnTo>
                  <a:lnTo>
                    <a:pt x="0" y="457"/>
                  </a:lnTo>
                  <a:lnTo>
                    <a:pt x="0" y="457"/>
                  </a:lnTo>
                  <a:lnTo>
                    <a:pt x="0" y="462"/>
                  </a:lnTo>
                  <a:lnTo>
                    <a:pt x="5" y="467"/>
                  </a:lnTo>
                  <a:lnTo>
                    <a:pt x="15" y="462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0" y="407"/>
                  </a:lnTo>
                  <a:lnTo>
                    <a:pt x="66" y="361"/>
                  </a:lnTo>
                  <a:lnTo>
                    <a:pt x="91" y="316"/>
                  </a:lnTo>
                  <a:lnTo>
                    <a:pt x="121" y="271"/>
                  </a:lnTo>
                  <a:lnTo>
                    <a:pt x="156" y="231"/>
                  </a:lnTo>
                  <a:lnTo>
                    <a:pt x="191" y="196"/>
                  </a:lnTo>
                  <a:lnTo>
                    <a:pt x="231" y="15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351" y="76"/>
                  </a:lnTo>
                  <a:lnTo>
                    <a:pt x="397" y="55"/>
                  </a:lnTo>
                  <a:lnTo>
                    <a:pt x="437" y="40"/>
                  </a:lnTo>
                  <a:lnTo>
                    <a:pt x="482" y="25"/>
                  </a:lnTo>
                  <a:lnTo>
                    <a:pt x="527" y="15"/>
                  </a:lnTo>
                  <a:lnTo>
                    <a:pt x="572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2" name="Freeform 25"/>
            <p:cNvSpPr>
              <a:spLocks/>
            </p:cNvSpPr>
            <p:nvPr/>
          </p:nvSpPr>
          <p:spPr bwMode="auto">
            <a:xfrm>
              <a:off x="6142038" y="4530725"/>
              <a:ext cx="357188" cy="95250"/>
            </a:xfrm>
            <a:custGeom>
              <a:avLst/>
              <a:gdLst>
                <a:gd name="T0" fmla="*/ 5 w 225"/>
                <a:gd name="T1" fmla="*/ 10 h 60"/>
                <a:gd name="T2" fmla="*/ 5 w 225"/>
                <a:gd name="T3" fmla="*/ 10 h 60"/>
                <a:gd name="T4" fmla="*/ 55 w 225"/>
                <a:gd name="T5" fmla="*/ 35 h 60"/>
                <a:gd name="T6" fmla="*/ 110 w 225"/>
                <a:gd name="T7" fmla="*/ 50 h 60"/>
                <a:gd name="T8" fmla="*/ 165 w 225"/>
                <a:gd name="T9" fmla="*/ 55 h 60"/>
                <a:gd name="T10" fmla="*/ 225 w 225"/>
                <a:gd name="T11" fmla="*/ 60 h 60"/>
                <a:gd name="T12" fmla="*/ 225 w 225"/>
                <a:gd name="T13" fmla="*/ 60 h 60"/>
                <a:gd name="T14" fmla="*/ 225 w 225"/>
                <a:gd name="T15" fmla="*/ 60 h 60"/>
                <a:gd name="T16" fmla="*/ 225 w 225"/>
                <a:gd name="T17" fmla="*/ 60 h 60"/>
                <a:gd name="T18" fmla="*/ 170 w 225"/>
                <a:gd name="T19" fmla="*/ 55 h 60"/>
                <a:gd name="T20" fmla="*/ 115 w 225"/>
                <a:gd name="T21" fmla="*/ 40 h 60"/>
                <a:gd name="T22" fmla="*/ 60 w 225"/>
                <a:gd name="T23" fmla="*/ 25 h 60"/>
                <a:gd name="T24" fmla="*/ 10 w 225"/>
                <a:gd name="T25" fmla="*/ 0 h 60"/>
                <a:gd name="T26" fmla="*/ 10 w 225"/>
                <a:gd name="T27" fmla="*/ 0 h 60"/>
                <a:gd name="T28" fmla="*/ 5 w 225"/>
                <a:gd name="T29" fmla="*/ 0 h 60"/>
                <a:gd name="T30" fmla="*/ 0 w 225"/>
                <a:gd name="T31" fmla="*/ 5 h 60"/>
                <a:gd name="T32" fmla="*/ 0 w 225"/>
                <a:gd name="T33" fmla="*/ 10 h 60"/>
                <a:gd name="T34" fmla="*/ 5 w 225"/>
                <a:gd name="T35" fmla="*/ 10 h 60"/>
                <a:gd name="T36" fmla="*/ 5 w 225"/>
                <a:gd name="T3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60">
                  <a:moveTo>
                    <a:pt x="5" y="10"/>
                  </a:moveTo>
                  <a:lnTo>
                    <a:pt x="5" y="10"/>
                  </a:lnTo>
                  <a:lnTo>
                    <a:pt x="55" y="35"/>
                  </a:lnTo>
                  <a:lnTo>
                    <a:pt x="110" y="50"/>
                  </a:lnTo>
                  <a:lnTo>
                    <a:pt x="165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170" y="55"/>
                  </a:lnTo>
                  <a:lnTo>
                    <a:pt x="115" y="40"/>
                  </a:lnTo>
                  <a:lnTo>
                    <a:pt x="60" y="2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auto">
            <a:xfrm>
              <a:off x="6332538" y="4387850"/>
              <a:ext cx="295275" cy="39688"/>
            </a:xfrm>
            <a:custGeom>
              <a:avLst/>
              <a:gdLst>
                <a:gd name="T0" fmla="*/ 0 w 186"/>
                <a:gd name="T1" fmla="*/ 5 h 25"/>
                <a:gd name="T2" fmla="*/ 0 w 186"/>
                <a:gd name="T3" fmla="*/ 5 h 25"/>
                <a:gd name="T4" fmla="*/ 90 w 186"/>
                <a:gd name="T5" fmla="*/ 20 h 25"/>
                <a:gd name="T6" fmla="*/ 141 w 186"/>
                <a:gd name="T7" fmla="*/ 25 h 25"/>
                <a:gd name="T8" fmla="*/ 161 w 186"/>
                <a:gd name="T9" fmla="*/ 20 h 25"/>
                <a:gd name="T10" fmla="*/ 186 w 186"/>
                <a:gd name="T11" fmla="*/ 15 h 25"/>
                <a:gd name="T12" fmla="*/ 186 w 186"/>
                <a:gd name="T13" fmla="*/ 15 h 25"/>
                <a:gd name="T14" fmla="*/ 181 w 186"/>
                <a:gd name="T15" fmla="*/ 10 h 25"/>
                <a:gd name="T16" fmla="*/ 181 w 186"/>
                <a:gd name="T17" fmla="*/ 10 h 25"/>
                <a:gd name="T18" fmla="*/ 136 w 186"/>
                <a:gd name="T19" fmla="*/ 10 h 25"/>
                <a:gd name="T20" fmla="*/ 90 w 186"/>
                <a:gd name="T21" fmla="*/ 5 h 25"/>
                <a:gd name="T22" fmla="*/ 45 w 186"/>
                <a:gd name="T23" fmla="*/ 0 h 25"/>
                <a:gd name="T24" fmla="*/ 0 w 186"/>
                <a:gd name="T25" fmla="*/ 0 h 25"/>
                <a:gd name="T26" fmla="*/ 0 w 186"/>
                <a:gd name="T27" fmla="*/ 0 h 25"/>
                <a:gd name="T28" fmla="*/ 0 w 186"/>
                <a:gd name="T29" fmla="*/ 5 h 25"/>
                <a:gd name="T30" fmla="*/ 0 w 186"/>
                <a:gd name="T3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6" h="25">
                  <a:moveTo>
                    <a:pt x="0" y="5"/>
                  </a:moveTo>
                  <a:lnTo>
                    <a:pt x="0" y="5"/>
                  </a:lnTo>
                  <a:lnTo>
                    <a:pt x="90" y="20"/>
                  </a:lnTo>
                  <a:lnTo>
                    <a:pt x="141" y="25"/>
                  </a:lnTo>
                  <a:lnTo>
                    <a:pt x="161" y="20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1" y="10"/>
                  </a:lnTo>
                  <a:lnTo>
                    <a:pt x="181" y="10"/>
                  </a:lnTo>
                  <a:lnTo>
                    <a:pt x="136" y="10"/>
                  </a:lnTo>
                  <a:lnTo>
                    <a:pt x="90" y="5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auto">
            <a:xfrm>
              <a:off x="6261100" y="4203700"/>
              <a:ext cx="79375" cy="239713"/>
            </a:xfrm>
            <a:custGeom>
              <a:avLst/>
              <a:gdLst>
                <a:gd name="T0" fmla="*/ 45 w 50"/>
                <a:gd name="T1" fmla="*/ 0 h 151"/>
                <a:gd name="T2" fmla="*/ 45 w 50"/>
                <a:gd name="T3" fmla="*/ 0 h 151"/>
                <a:gd name="T4" fmla="*/ 25 w 50"/>
                <a:gd name="T5" fmla="*/ 30 h 151"/>
                <a:gd name="T6" fmla="*/ 10 w 50"/>
                <a:gd name="T7" fmla="*/ 70 h 151"/>
                <a:gd name="T8" fmla="*/ 0 w 50"/>
                <a:gd name="T9" fmla="*/ 111 h 151"/>
                <a:gd name="T10" fmla="*/ 0 w 50"/>
                <a:gd name="T11" fmla="*/ 131 h 151"/>
                <a:gd name="T12" fmla="*/ 5 w 50"/>
                <a:gd name="T13" fmla="*/ 146 h 151"/>
                <a:gd name="T14" fmla="*/ 5 w 50"/>
                <a:gd name="T15" fmla="*/ 146 h 151"/>
                <a:gd name="T16" fmla="*/ 10 w 50"/>
                <a:gd name="T17" fmla="*/ 151 h 151"/>
                <a:gd name="T18" fmla="*/ 10 w 50"/>
                <a:gd name="T19" fmla="*/ 146 h 151"/>
                <a:gd name="T20" fmla="*/ 10 w 50"/>
                <a:gd name="T21" fmla="*/ 146 h 151"/>
                <a:gd name="T22" fmla="*/ 15 w 50"/>
                <a:gd name="T23" fmla="*/ 106 h 151"/>
                <a:gd name="T24" fmla="*/ 20 w 50"/>
                <a:gd name="T25" fmla="*/ 70 h 151"/>
                <a:gd name="T26" fmla="*/ 35 w 50"/>
                <a:gd name="T27" fmla="*/ 40 h 151"/>
                <a:gd name="T28" fmla="*/ 50 w 50"/>
                <a:gd name="T29" fmla="*/ 5 h 151"/>
                <a:gd name="T30" fmla="*/ 50 w 50"/>
                <a:gd name="T31" fmla="*/ 5 h 151"/>
                <a:gd name="T32" fmla="*/ 50 w 50"/>
                <a:gd name="T33" fmla="*/ 0 h 151"/>
                <a:gd name="T34" fmla="*/ 45 w 50"/>
                <a:gd name="T35" fmla="*/ 0 h 151"/>
                <a:gd name="T36" fmla="*/ 45 w 50"/>
                <a:gd name="T3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51">
                  <a:moveTo>
                    <a:pt x="45" y="0"/>
                  </a:moveTo>
                  <a:lnTo>
                    <a:pt x="45" y="0"/>
                  </a:lnTo>
                  <a:lnTo>
                    <a:pt x="25" y="30"/>
                  </a:lnTo>
                  <a:lnTo>
                    <a:pt x="10" y="70"/>
                  </a:lnTo>
                  <a:lnTo>
                    <a:pt x="0" y="111"/>
                  </a:lnTo>
                  <a:lnTo>
                    <a:pt x="0" y="131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10" y="151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5" y="106"/>
                  </a:lnTo>
                  <a:lnTo>
                    <a:pt x="20" y="70"/>
                  </a:lnTo>
                  <a:lnTo>
                    <a:pt x="35" y="40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5" name="Freeform 28"/>
            <p:cNvSpPr>
              <a:spLocks/>
            </p:cNvSpPr>
            <p:nvPr/>
          </p:nvSpPr>
          <p:spPr bwMode="auto">
            <a:xfrm>
              <a:off x="6030913" y="4275138"/>
              <a:ext cx="55563" cy="358775"/>
            </a:xfrm>
            <a:custGeom>
              <a:avLst/>
              <a:gdLst>
                <a:gd name="T0" fmla="*/ 25 w 35"/>
                <a:gd name="T1" fmla="*/ 0 h 226"/>
                <a:gd name="T2" fmla="*/ 25 w 35"/>
                <a:gd name="T3" fmla="*/ 0 h 226"/>
                <a:gd name="T4" fmla="*/ 10 w 35"/>
                <a:gd name="T5" fmla="*/ 25 h 226"/>
                <a:gd name="T6" fmla="*/ 5 w 35"/>
                <a:gd name="T7" fmla="*/ 56 h 226"/>
                <a:gd name="T8" fmla="*/ 0 w 35"/>
                <a:gd name="T9" fmla="*/ 111 h 226"/>
                <a:gd name="T10" fmla="*/ 0 w 35"/>
                <a:gd name="T11" fmla="*/ 111 h 226"/>
                <a:gd name="T12" fmla="*/ 0 w 35"/>
                <a:gd name="T13" fmla="*/ 141 h 226"/>
                <a:gd name="T14" fmla="*/ 0 w 35"/>
                <a:gd name="T15" fmla="*/ 171 h 226"/>
                <a:gd name="T16" fmla="*/ 10 w 35"/>
                <a:gd name="T17" fmla="*/ 201 h 226"/>
                <a:gd name="T18" fmla="*/ 25 w 35"/>
                <a:gd name="T19" fmla="*/ 226 h 226"/>
                <a:gd name="T20" fmla="*/ 25 w 35"/>
                <a:gd name="T21" fmla="*/ 226 h 226"/>
                <a:gd name="T22" fmla="*/ 30 w 35"/>
                <a:gd name="T23" fmla="*/ 226 h 226"/>
                <a:gd name="T24" fmla="*/ 35 w 35"/>
                <a:gd name="T25" fmla="*/ 221 h 226"/>
                <a:gd name="T26" fmla="*/ 35 w 35"/>
                <a:gd name="T27" fmla="*/ 221 h 226"/>
                <a:gd name="T28" fmla="*/ 20 w 35"/>
                <a:gd name="T29" fmla="*/ 166 h 226"/>
                <a:gd name="T30" fmla="*/ 15 w 35"/>
                <a:gd name="T31" fmla="*/ 141 h 226"/>
                <a:gd name="T32" fmla="*/ 10 w 35"/>
                <a:gd name="T33" fmla="*/ 111 h 226"/>
                <a:gd name="T34" fmla="*/ 10 w 35"/>
                <a:gd name="T35" fmla="*/ 111 h 226"/>
                <a:gd name="T36" fmla="*/ 15 w 35"/>
                <a:gd name="T37" fmla="*/ 56 h 226"/>
                <a:gd name="T38" fmla="*/ 30 w 35"/>
                <a:gd name="T39" fmla="*/ 5 h 226"/>
                <a:gd name="T40" fmla="*/ 30 w 35"/>
                <a:gd name="T41" fmla="*/ 5 h 226"/>
                <a:gd name="T42" fmla="*/ 25 w 35"/>
                <a:gd name="T43" fmla="*/ 0 h 226"/>
                <a:gd name="T44" fmla="*/ 25 w 35"/>
                <a:gd name="T45" fmla="*/ 0 h 226"/>
                <a:gd name="T46" fmla="*/ 25 w 35"/>
                <a:gd name="T4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226">
                  <a:moveTo>
                    <a:pt x="25" y="0"/>
                  </a:moveTo>
                  <a:lnTo>
                    <a:pt x="25" y="0"/>
                  </a:lnTo>
                  <a:lnTo>
                    <a:pt x="10" y="25"/>
                  </a:lnTo>
                  <a:lnTo>
                    <a:pt x="5" y="5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41"/>
                  </a:lnTo>
                  <a:lnTo>
                    <a:pt x="0" y="171"/>
                  </a:lnTo>
                  <a:lnTo>
                    <a:pt x="10" y="201"/>
                  </a:lnTo>
                  <a:lnTo>
                    <a:pt x="25" y="226"/>
                  </a:lnTo>
                  <a:lnTo>
                    <a:pt x="25" y="226"/>
                  </a:lnTo>
                  <a:lnTo>
                    <a:pt x="30" y="226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20" y="166"/>
                  </a:lnTo>
                  <a:lnTo>
                    <a:pt x="15" y="14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5" y="5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6" name="Freeform 29"/>
            <p:cNvSpPr>
              <a:spLocks/>
            </p:cNvSpPr>
            <p:nvPr/>
          </p:nvSpPr>
          <p:spPr bwMode="auto">
            <a:xfrm>
              <a:off x="5424488" y="4132263"/>
              <a:ext cx="533400" cy="2565400"/>
            </a:xfrm>
            <a:custGeom>
              <a:avLst/>
              <a:gdLst>
                <a:gd name="T0" fmla="*/ 201 w 336"/>
                <a:gd name="T1" fmla="*/ 1595 h 1616"/>
                <a:gd name="T2" fmla="*/ 181 w 336"/>
                <a:gd name="T3" fmla="*/ 1480 h 1616"/>
                <a:gd name="T4" fmla="*/ 176 w 336"/>
                <a:gd name="T5" fmla="*/ 1360 h 1616"/>
                <a:gd name="T6" fmla="*/ 181 w 336"/>
                <a:gd name="T7" fmla="*/ 1239 h 1616"/>
                <a:gd name="T8" fmla="*/ 206 w 336"/>
                <a:gd name="T9" fmla="*/ 1124 h 1616"/>
                <a:gd name="T10" fmla="*/ 236 w 336"/>
                <a:gd name="T11" fmla="*/ 1014 h 1616"/>
                <a:gd name="T12" fmla="*/ 311 w 336"/>
                <a:gd name="T13" fmla="*/ 793 h 1616"/>
                <a:gd name="T14" fmla="*/ 331 w 336"/>
                <a:gd name="T15" fmla="*/ 677 h 1616"/>
                <a:gd name="T16" fmla="*/ 336 w 336"/>
                <a:gd name="T17" fmla="*/ 627 h 1616"/>
                <a:gd name="T18" fmla="*/ 331 w 336"/>
                <a:gd name="T19" fmla="*/ 532 h 1616"/>
                <a:gd name="T20" fmla="*/ 311 w 336"/>
                <a:gd name="T21" fmla="*/ 437 h 1616"/>
                <a:gd name="T22" fmla="*/ 281 w 336"/>
                <a:gd name="T23" fmla="*/ 341 h 1616"/>
                <a:gd name="T24" fmla="*/ 236 w 336"/>
                <a:gd name="T25" fmla="*/ 256 h 1616"/>
                <a:gd name="T26" fmla="*/ 186 w 336"/>
                <a:gd name="T27" fmla="*/ 171 h 1616"/>
                <a:gd name="T28" fmla="*/ 86 w 336"/>
                <a:gd name="T29" fmla="*/ 60 h 1616"/>
                <a:gd name="T30" fmla="*/ 10 w 336"/>
                <a:gd name="T31" fmla="*/ 0 h 1616"/>
                <a:gd name="T32" fmla="*/ 5 w 336"/>
                <a:gd name="T33" fmla="*/ 0 h 1616"/>
                <a:gd name="T34" fmla="*/ 0 w 336"/>
                <a:gd name="T35" fmla="*/ 5 h 1616"/>
                <a:gd name="T36" fmla="*/ 0 w 336"/>
                <a:gd name="T37" fmla="*/ 10 h 1616"/>
                <a:gd name="T38" fmla="*/ 141 w 336"/>
                <a:gd name="T39" fmla="*/ 156 h 1616"/>
                <a:gd name="T40" fmla="*/ 201 w 336"/>
                <a:gd name="T41" fmla="*/ 241 h 1616"/>
                <a:gd name="T42" fmla="*/ 251 w 336"/>
                <a:gd name="T43" fmla="*/ 326 h 1616"/>
                <a:gd name="T44" fmla="*/ 271 w 336"/>
                <a:gd name="T45" fmla="*/ 376 h 1616"/>
                <a:gd name="T46" fmla="*/ 296 w 336"/>
                <a:gd name="T47" fmla="*/ 482 h 1616"/>
                <a:gd name="T48" fmla="*/ 306 w 336"/>
                <a:gd name="T49" fmla="*/ 587 h 1616"/>
                <a:gd name="T50" fmla="*/ 301 w 336"/>
                <a:gd name="T51" fmla="*/ 692 h 1616"/>
                <a:gd name="T52" fmla="*/ 291 w 336"/>
                <a:gd name="T53" fmla="*/ 743 h 1616"/>
                <a:gd name="T54" fmla="*/ 261 w 336"/>
                <a:gd name="T55" fmla="*/ 853 h 1616"/>
                <a:gd name="T56" fmla="*/ 186 w 336"/>
                <a:gd name="T57" fmla="*/ 1069 h 1616"/>
                <a:gd name="T58" fmla="*/ 156 w 336"/>
                <a:gd name="T59" fmla="*/ 1184 h 1616"/>
                <a:gd name="T60" fmla="*/ 141 w 336"/>
                <a:gd name="T61" fmla="*/ 1289 h 1616"/>
                <a:gd name="T62" fmla="*/ 141 w 336"/>
                <a:gd name="T63" fmla="*/ 1450 h 1616"/>
                <a:gd name="T64" fmla="*/ 161 w 336"/>
                <a:gd name="T65" fmla="*/ 1555 h 1616"/>
                <a:gd name="T66" fmla="*/ 171 w 336"/>
                <a:gd name="T67" fmla="*/ 1606 h 1616"/>
                <a:gd name="T68" fmla="*/ 181 w 336"/>
                <a:gd name="T69" fmla="*/ 1616 h 1616"/>
                <a:gd name="T70" fmla="*/ 201 w 336"/>
                <a:gd name="T71" fmla="*/ 1611 h 1616"/>
                <a:gd name="T72" fmla="*/ 201 w 336"/>
                <a:gd name="T73" fmla="*/ 1595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1616">
                  <a:moveTo>
                    <a:pt x="201" y="1595"/>
                  </a:moveTo>
                  <a:lnTo>
                    <a:pt x="201" y="1595"/>
                  </a:lnTo>
                  <a:lnTo>
                    <a:pt x="191" y="1540"/>
                  </a:lnTo>
                  <a:lnTo>
                    <a:pt x="181" y="1480"/>
                  </a:lnTo>
                  <a:lnTo>
                    <a:pt x="176" y="1420"/>
                  </a:lnTo>
                  <a:lnTo>
                    <a:pt x="176" y="1360"/>
                  </a:lnTo>
                  <a:lnTo>
                    <a:pt x="176" y="1299"/>
                  </a:lnTo>
                  <a:lnTo>
                    <a:pt x="181" y="1239"/>
                  </a:lnTo>
                  <a:lnTo>
                    <a:pt x="191" y="1184"/>
                  </a:lnTo>
                  <a:lnTo>
                    <a:pt x="206" y="1124"/>
                  </a:lnTo>
                  <a:lnTo>
                    <a:pt x="206" y="1124"/>
                  </a:lnTo>
                  <a:lnTo>
                    <a:pt x="236" y="1014"/>
                  </a:lnTo>
                  <a:lnTo>
                    <a:pt x="276" y="903"/>
                  </a:lnTo>
                  <a:lnTo>
                    <a:pt x="311" y="793"/>
                  </a:lnTo>
                  <a:lnTo>
                    <a:pt x="326" y="738"/>
                  </a:lnTo>
                  <a:lnTo>
                    <a:pt x="331" y="677"/>
                  </a:lnTo>
                  <a:lnTo>
                    <a:pt x="331" y="677"/>
                  </a:lnTo>
                  <a:lnTo>
                    <a:pt x="336" y="627"/>
                  </a:lnTo>
                  <a:lnTo>
                    <a:pt x="336" y="582"/>
                  </a:lnTo>
                  <a:lnTo>
                    <a:pt x="331" y="532"/>
                  </a:lnTo>
                  <a:lnTo>
                    <a:pt x="326" y="482"/>
                  </a:lnTo>
                  <a:lnTo>
                    <a:pt x="311" y="437"/>
                  </a:lnTo>
                  <a:lnTo>
                    <a:pt x="301" y="386"/>
                  </a:lnTo>
                  <a:lnTo>
                    <a:pt x="281" y="341"/>
                  </a:lnTo>
                  <a:lnTo>
                    <a:pt x="261" y="296"/>
                  </a:lnTo>
                  <a:lnTo>
                    <a:pt x="236" y="256"/>
                  </a:lnTo>
                  <a:lnTo>
                    <a:pt x="211" y="211"/>
                  </a:lnTo>
                  <a:lnTo>
                    <a:pt x="186" y="171"/>
                  </a:lnTo>
                  <a:lnTo>
                    <a:pt x="151" y="136"/>
                  </a:lnTo>
                  <a:lnTo>
                    <a:pt x="86" y="60"/>
                  </a:lnTo>
                  <a:lnTo>
                    <a:pt x="46" y="3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6" y="80"/>
                  </a:lnTo>
                  <a:lnTo>
                    <a:pt x="141" y="156"/>
                  </a:lnTo>
                  <a:lnTo>
                    <a:pt x="171" y="196"/>
                  </a:lnTo>
                  <a:lnTo>
                    <a:pt x="201" y="241"/>
                  </a:lnTo>
                  <a:lnTo>
                    <a:pt x="226" y="281"/>
                  </a:lnTo>
                  <a:lnTo>
                    <a:pt x="251" y="326"/>
                  </a:lnTo>
                  <a:lnTo>
                    <a:pt x="251" y="326"/>
                  </a:lnTo>
                  <a:lnTo>
                    <a:pt x="271" y="376"/>
                  </a:lnTo>
                  <a:lnTo>
                    <a:pt x="286" y="427"/>
                  </a:lnTo>
                  <a:lnTo>
                    <a:pt x="296" y="482"/>
                  </a:lnTo>
                  <a:lnTo>
                    <a:pt x="301" y="532"/>
                  </a:lnTo>
                  <a:lnTo>
                    <a:pt x="306" y="587"/>
                  </a:lnTo>
                  <a:lnTo>
                    <a:pt x="306" y="637"/>
                  </a:lnTo>
                  <a:lnTo>
                    <a:pt x="301" y="692"/>
                  </a:lnTo>
                  <a:lnTo>
                    <a:pt x="291" y="743"/>
                  </a:lnTo>
                  <a:lnTo>
                    <a:pt x="291" y="743"/>
                  </a:lnTo>
                  <a:lnTo>
                    <a:pt x="276" y="798"/>
                  </a:lnTo>
                  <a:lnTo>
                    <a:pt x="261" y="853"/>
                  </a:lnTo>
                  <a:lnTo>
                    <a:pt x="221" y="963"/>
                  </a:lnTo>
                  <a:lnTo>
                    <a:pt x="186" y="1069"/>
                  </a:lnTo>
                  <a:lnTo>
                    <a:pt x="166" y="1129"/>
                  </a:lnTo>
                  <a:lnTo>
                    <a:pt x="156" y="1184"/>
                  </a:lnTo>
                  <a:lnTo>
                    <a:pt x="156" y="1184"/>
                  </a:lnTo>
                  <a:lnTo>
                    <a:pt x="141" y="1289"/>
                  </a:lnTo>
                  <a:lnTo>
                    <a:pt x="141" y="1395"/>
                  </a:lnTo>
                  <a:lnTo>
                    <a:pt x="141" y="1450"/>
                  </a:lnTo>
                  <a:lnTo>
                    <a:pt x="151" y="1505"/>
                  </a:lnTo>
                  <a:lnTo>
                    <a:pt x="161" y="1555"/>
                  </a:lnTo>
                  <a:lnTo>
                    <a:pt x="171" y="1606"/>
                  </a:lnTo>
                  <a:lnTo>
                    <a:pt x="171" y="1606"/>
                  </a:lnTo>
                  <a:lnTo>
                    <a:pt x="176" y="1611"/>
                  </a:lnTo>
                  <a:lnTo>
                    <a:pt x="181" y="1616"/>
                  </a:lnTo>
                  <a:lnTo>
                    <a:pt x="191" y="1616"/>
                  </a:lnTo>
                  <a:lnTo>
                    <a:pt x="201" y="1611"/>
                  </a:lnTo>
                  <a:lnTo>
                    <a:pt x="206" y="1606"/>
                  </a:lnTo>
                  <a:lnTo>
                    <a:pt x="201" y="1595"/>
                  </a:lnTo>
                  <a:lnTo>
                    <a:pt x="201" y="159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7" name="Freeform 30"/>
            <p:cNvSpPr>
              <a:spLocks/>
            </p:cNvSpPr>
            <p:nvPr/>
          </p:nvSpPr>
          <p:spPr bwMode="auto">
            <a:xfrm>
              <a:off x="4716463" y="3773488"/>
              <a:ext cx="876300" cy="598488"/>
            </a:xfrm>
            <a:custGeom>
              <a:avLst/>
              <a:gdLst>
                <a:gd name="T0" fmla="*/ 461 w 552"/>
                <a:gd name="T1" fmla="*/ 266 h 377"/>
                <a:gd name="T2" fmla="*/ 461 w 552"/>
                <a:gd name="T3" fmla="*/ 266 h 377"/>
                <a:gd name="T4" fmla="*/ 466 w 552"/>
                <a:gd name="T5" fmla="*/ 281 h 377"/>
                <a:gd name="T6" fmla="*/ 471 w 552"/>
                <a:gd name="T7" fmla="*/ 296 h 377"/>
                <a:gd name="T8" fmla="*/ 471 w 552"/>
                <a:gd name="T9" fmla="*/ 316 h 377"/>
                <a:gd name="T10" fmla="*/ 461 w 552"/>
                <a:gd name="T11" fmla="*/ 336 h 377"/>
                <a:gd name="T12" fmla="*/ 446 w 552"/>
                <a:gd name="T13" fmla="*/ 352 h 377"/>
                <a:gd name="T14" fmla="*/ 421 w 552"/>
                <a:gd name="T15" fmla="*/ 367 h 377"/>
                <a:gd name="T16" fmla="*/ 381 w 552"/>
                <a:gd name="T17" fmla="*/ 377 h 377"/>
                <a:gd name="T18" fmla="*/ 381 w 552"/>
                <a:gd name="T19" fmla="*/ 377 h 377"/>
                <a:gd name="T20" fmla="*/ 361 w 552"/>
                <a:gd name="T21" fmla="*/ 377 h 377"/>
                <a:gd name="T22" fmla="*/ 341 w 552"/>
                <a:gd name="T23" fmla="*/ 367 h 377"/>
                <a:gd name="T24" fmla="*/ 321 w 552"/>
                <a:gd name="T25" fmla="*/ 352 h 377"/>
                <a:gd name="T26" fmla="*/ 301 w 552"/>
                <a:gd name="T27" fmla="*/ 336 h 377"/>
                <a:gd name="T28" fmla="*/ 261 w 552"/>
                <a:gd name="T29" fmla="*/ 291 h 377"/>
                <a:gd name="T30" fmla="*/ 216 w 552"/>
                <a:gd name="T31" fmla="*/ 236 h 377"/>
                <a:gd name="T32" fmla="*/ 171 w 552"/>
                <a:gd name="T33" fmla="*/ 171 h 377"/>
                <a:gd name="T34" fmla="*/ 120 w 552"/>
                <a:gd name="T35" fmla="*/ 116 h 377"/>
                <a:gd name="T36" fmla="*/ 90 w 552"/>
                <a:gd name="T37" fmla="*/ 86 h 377"/>
                <a:gd name="T38" fmla="*/ 65 w 552"/>
                <a:gd name="T39" fmla="*/ 61 h 377"/>
                <a:gd name="T40" fmla="*/ 35 w 552"/>
                <a:gd name="T41" fmla="*/ 40 h 377"/>
                <a:gd name="T42" fmla="*/ 0 w 552"/>
                <a:gd name="T43" fmla="*/ 25 h 377"/>
                <a:gd name="T44" fmla="*/ 0 w 552"/>
                <a:gd name="T45" fmla="*/ 25 h 377"/>
                <a:gd name="T46" fmla="*/ 35 w 552"/>
                <a:gd name="T47" fmla="*/ 15 h 377"/>
                <a:gd name="T48" fmla="*/ 130 w 552"/>
                <a:gd name="T49" fmla="*/ 5 h 377"/>
                <a:gd name="T50" fmla="*/ 196 w 552"/>
                <a:gd name="T51" fmla="*/ 0 h 377"/>
                <a:gd name="T52" fmla="*/ 266 w 552"/>
                <a:gd name="T53" fmla="*/ 0 h 377"/>
                <a:gd name="T54" fmla="*/ 336 w 552"/>
                <a:gd name="T55" fmla="*/ 10 h 377"/>
                <a:gd name="T56" fmla="*/ 406 w 552"/>
                <a:gd name="T57" fmla="*/ 25 h 377"/>
                <a:gd name="T58" fmla="*/ 406 w 552"/>
                <a:gd name="T59" fmla="*/ 25 h 377"/>
                <a:gd name="T60" fmla="*/ 441 w 552"/>
                <a:gd name="T61" fmla="*/ 40 h 377"/>
                <a:gd name="T62" fmla="*/ 471 w 552"/>
                <a:gd name="T63" fmla="*/ 56 h 377"/>
                <a:gd name="T64" fmla="*/ 497 w 552"/>
                <a:gd name="T65" fmla="*/ 71 h 377"/>
                <a:gd name="T66" fmla="*/ 517 w 552"/>
                <a:gd name="T67" fmla="*/ 86 h 377"/>
                <a:gd name="T68" fmla="*/ 532 w 552"/>
                <a:gd name="T69" fmla="*/ 106 h 377"/>
                <a:gd name="T70" fmla="*/ 542 w 552"/>
                <a:gd name="T71" fmla="*/ 121 h 377"/>
                <a:gd name="T72" fmla="*/ 552 w 552"/>
                <a:gd name="T73" fmla="*/ 141 h 377"/>
                <a:gd name="T74" fmla="*/ 552 w 552"/>
                <a:gd name="T75" fmla="*/ 161 h 377"/>
                <a:gd name="T76" fmla="*/ 552 w 552"/>
                <a:gd name="T77" fmla="*/ 176 h 377"/>
                <a:gd name="T78" fmla="*/ 552 w 552"/>
                <a:gd name="T79" fmla="*/ 196 h 377"/>
                <a:gd name="T80" fmla="*/ 542 w 552"/>
                <a:gd name="T81" fmla="*/ 211 h 377"/>
                <a:gd name="T82" fmla="*/ 532 w 552"/>
                <a:gd name="T83" fmla="*/ 226 h 377"/>
                <a:gd name="T84" fmla="*/ 522 w 552"/>
                <a:gd name="T85" fmla="*/ 241 h 377"/>
                <a:gd name="T86" fmla="*/ 507 w 552"/>
                <a:gd name="T87" fmla="*/ 251 h 377"/>
                <a:gd name="T88" fmla="*/ 486 w 552"/>
                <a:gd name="T89" fmla="*/ 261 h 377"/>
                <a:gd name="T90" fmla="*/ 461 w 552"/>
                <a:gd name="T91" fmla="*/ 266 h 377"/>
                <a:gd name="T92" fmla="*/ 461 w 552"/>
                <a:gd name="T93" fmla="*/ 26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2" h="377">
                  <a:moveTo>
                    <a:pt x="461" y="266"/>
                  </a:moveTo>
                  <a:lnTo>
                    <a:pt x="461" y="266"/>
                  </a:lnTo>
                  <a:lnTo>
                    <a:pt x="466" y="281"/>
                  </a:lnTo>
                  <a:lnTo>
                    <a:pt x="471" y="296"/>
                  </a:lnTo>
                  <a:lnTo>
                    <a:pt x="471" y="316"/>
                  </a:lnTo>
                  <a:lnTo>
                    <a:pt x="461" y="336"/>
                  </a:lnTo>
                  <a:lnTo>
                    <a:pt x="446" y="352"/>
                  </a:lnTo>
                  <a:lnTo>
                    <a:pt x="421" y="367"/>
                  </a:lnTo>
                  <a:lnTo>
                    <a:pt x="381" y="377"/>
                  </a:lnTo>
                  <a:lnTo>
                    <a:pt x="381" y="377"/>
                  </a:lnTo>
                  <a:lnTo>
                    <a:pt x="361" y="377"/>
                  </a:lnTo>
                  <a:lnTo>
                    <a:pt x="341" y="367"/>
                  </a:lnTo>
                  <a:lnTo>
                    <a:pt x="321" y="352"/>
                  </a:lnTo>
                  <a:lnTo>
                    <a:pt x="301" y="336"/>
                  </a:lnTo>
                  <a:lnTo>
                    <a:pt x="261" y="291"/>
                  </a:lnTo>
                  <a:lnTo>
                    <a:pt x="216" y="236"/>
                  </a:lnTo>
                  <a:lnTo>
                    <a:pt x="171" y="171"/>
                  </a:lnTo>
                  <a:lnTo>
                    <a:pt x="120" y="116"/>
                  </a:lnTo>
                  <a:lnTo>
                    <a:pt x="90" y="86"/>
                  </a:lnTo>
                  <a:lnTo>
                    <a:pt x="65" y="61"/>
                  </a:lnTo>
                  <a:lnTo>
                    <a:pt x="35" y="4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5" y="15"/>
                  </a:lnTo>
                  <a:lnTo>
                    <a:pt x="130" y="5"/>
                  </a:lnTo>
                  <a:lnTo>
                    <a:pt x="196" y="0"/>
                  </a:lnTo>
                  <a:lnTo>
                    <a:pt x="266" y="0"/>
                  </a:lnTo>
                  <a:lnTo>
                    <a:pt x="336" y="10"/>
                  </a:lnTo>
                  <a:lnTo>
                    <a:pt x="406" y="25"/>
                  </a:lnTo>
                  <a:lnTo>
                    <a:pt x="406" y="25"/>
                  </a:lnTo>
                  <a:lnTo>
                    <a:pt x="441" y="40"/>
                  </a:lnTo>
                  <a:lnTo>
                    <a:pt x="471" y="56"/>
                  </a:lnTo>
                  <a:lnTo>
                    <a:pt x="497" y="71"/>
                  </a:lnTo>
                  <a:lnTo>
                    <a:pt x="517" y="86"/>
                  </a:lnTo>
                  <a:lnTo>
                    <a:pt x="532" y="106"/>
                  </a:lnTo>
                  <a:lnTo>
                    <a:pt x="542" y="121"/>
                  </a:lnTo>
                  <a:lnTo>
                    <a:pt x="552" y="141"/>
                  </a:lnTo>
                  <a:lnTo>
                    <a:pt x="552" y="161"/>
                  </a:lnTo>
                  <a:lnTo>
                    <a:pt x="552" y="176"/>
                  </a:lnTo>
                  <a:lnTo>
                    <a:pt x="552" y="196"/>
                  </a:lnTo>
                  <a:lnTo>
                    <a:pt x="542" y="211"/>
                  </a:lnTo>
                  <a:lnTo>
                    <a:pt x="532" y="226"/>
                  </a:lnTo>
                  <a:lnTo>
                    <a:pt x="522" y="241"/>
                  </a:lnTo>
                  <a:lnTo>
                    <a:pt x="507" y="251"/>
                  </a:lnTo>
                  <a:lnTo>
                    <a:pt x="486" y="261"/>
                  </a:lnTo>
                  <a:lnTo>
                    <a:pt x="461" y="266"/>
                  </a:lnTo>
                  <a:lnTo>
                    <a:pt x="461" y="26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8" name="Freeform 31"/>
            <p:cNvSpPr>
              <a:spLocks/>
            </p:cNvSpPr>
            <p:nvPr/>
          </p:nvSpPr>
          <p:spPr bwMode="auto">
            <a:xfrm>
              <a:off x="4716463" y="3805238"/>
              <a:ext cx="755650" cy="398463"/>
            </a:xfrm>
            <a:custGeom>
              <a:avLst/>
              <a:gdLst>
                <a:gd name="T0" fmla="*/ 0 w 476"/>
                <a:gd name="T1" fmla="*/ 5 h 251"/>
                <a:gd name="T2" fmla="*/ 0 w 476"/>
                <a:gd name="T3" fmla="*/ 5 h 251"/>
                <a:gd name="T4" fmla="*/ 35 w 476"/>
                <a:gd name="T5" fmla="*/ 5 h 251"/>
                <a:gd name="T6" fmla="*/ 70 w 476"/>
                <a:gd name="T7" fmla="*/ 10 h 251"/>
                <a:gd name="T8" fmla="*/ 140 w 476"/>
                <a:gd name="T9" fmla="*/ 25 h 251"/>
                <a:gd name="T10" fmla="*/ 206 w 476"/>
                <a:gd name="T11" fmla="*/ 51 h 251"/>
                <a:gd name="T12" fmla="*/ 271 w 476"/>
                <a:gd name="T13" fmla="*/ 81 h 251"/>
                <a:gd name="T14" fmla="*/ 271 w 476"/>
                <a:gd name="T15" fmla="*/ 81 h 251"/>
                <a:gd name="T16" fmla="*/ 326 w 476"/>
                <a:gd name="T17" fmla="*/ 121 h 251"/>
                <a:gd name="T18" fmla="*/ 371 w 476"/>
                <a:gd name="T19" fmla="*/ 161 h 251"/>
                <a:gd name="T20" fmla="*/ 466 w 476"/>
                <a:gd name="T21" fmla="*/ 251 h 251"/>
                <a:gd name="T22" fmla="*/ 466 w 476"/>
                <a:gd name="T23" fmla="*/ 251 h 251"/>
                <a:gd name="T24" fmla="*/ 471 w 476"/>
                <a:gd name="T25" fmla="*/ 251 h 251"/>
                <a:gd name="T26" fmla="*/ 476 w 476"/>
                <a:gd name="T27" fmla="*/ 251 h 251"/>
                <a:gd name="T28" fmla="*/ 476 w 476"/>
                <a:gd name="T29" fmla="*/ 246 h 251"/>
                <a:gd name="T30" fmla="*/ 476 w 476"/>
                <a:gd name="T31" fmla="*/ 241 h 251"/>
                <a:gd name="T32" fmla="*/ 476 w 476"/>
                <a:gd name="T33" fmla="*/ 241 h 251"/>
                <a:gd name="T34" fmla="*/ 456 w 476"/>
                <a:gd name="T35" fmla="*/ 216 h 251"/>
                <a:gd name="T36" fmla="*/ 436 w 476"/>
                <a:gd name="T37" fmla="*/ 186 h 251"/>
                <a:gd name="T38" fmla="*/ 381 w 476"/>
                <a:gd name="T39" fmla="*/ 141 h 251"/>
                <a:gd name="T40" fmla="*/ 326 w 476"/>
                <a:gd name="T41" fmla="*/ 96 h 251"/>
                <a:gd name="T42" fmla="*/ 266 w 476"/>
                <a:gd name="T43" fmla="*/ 61 h 251"/>
                <a:gd name="T44" fmla="*/ 266 w 476"/>
                <a:gd name="T45" fmla="*/ 61 h 251"/>
                <a:gd name="T46" fmla="*/ 206 w 476"/>
                <a:gd name="T47" fmla="*/ 30 h 251"/>
                <a:gd name="T48" fmla="*/ 135 w 476"/>
                <a:gd name="T49" fmla="*/ 10 h 251"/>
                <a:gd name="T50" fmla="*/ 105 w 476"/>
                <a:gd name="T51" fmla="*/ 5 h 251"/>
                <a:gd name="T52" fmla="*/ 70 w 476"/>
                <a:gd name="T53" fmla="*/ 0 h 251"/>
                <a:gd name="T54" fmla="*/ 35 w 476"/>
                <a:gd name="T55" fmla="*/ 0 h 251"/>
                <a:gd name="T56" fmla="*/ 0 w 476"/>
                <a:gd name="T57" fmla="*/ 0 h 251"/>
                <a:gd name="T58" fmla="*/ 0 w 476"/>
                <a:gd name="T59" fmla="*/ 0 h 251"/>
                <a:gd name="T60" fmla="*/ 0 w 476"/>
                <a:gd name="T61" fmla="*/ 5 h 251"/>
                <a:gd name="T62" fmla="*/ 0 w 476"/>
                <a:gd name="T63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6" h="251">
                  <a:moveTo>
                    <a:pt x="0" y="5"/>
                  </a:moveTo>
                  <a:lnTo>
                    <a:pt x="0" y="5"/>
                  </a:lnTo>
                  <a:lnTo>
                    <a:pt x="35" y="5"/>
                  </a:lnTo>
                  <a:lnTo>
                    <a:pt x="70" y="10"/>
                  </a:lnTo>
                  <a:lnTo>
                    <a:pt x="140" y="25"/>
                  </a:lnTo>
                  <a:lnTo>
                    <a:pt x="206" y="51"/>
                  </a:lnTo>
                  <a:lnTo>
                    <a:pt x="271" y="81"/>
                  </a:lnTo>
                  <a:lnTo>
                    <a:pt x="271" y="81"/>
                  </a:lnTo>
                  <a:lnTo>
                    <a:pt x="326" y="121"/>
                  </a:lnTo>
                  <a:lnTo>
                    <a:pt x="371" y="16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71" y="251"/>
                  </a:lnTo>
                  <a:lnTo>
                    <a:pt x="476" y="251"/>
                  </a:lnTo>
                  <a:lnTo>
                    <a:pt x="476" y="246"/>
                  </a:lnTo>
                  <a:lnTo>
                    <a:pt x="476" y="241"/>
                  </a:lnTo>
                  <a:lnTo>
                    <a:pt x="476" y="241"/>
                  </a:lnTo>
                  <a:lnTo>
                    <a:pt x="456" y="216"/>
                  </a:lnTo>
                  <a:lnTo>
                    <a:pt x="436" y="186"/>
                  </a:lnTo>
                  <a:lnTo>
                    <a:pt x="381" y="141"/>
                  </a:lnTo>
                  <a:lnTo>
                    <a:pt x="326" y="96"/>
                  </a:lnTo>
                  <a:lnTo>
                    <a:pt x="266" y="61"/>
                  </a:lnTo>
                  <a:lnTo>
                    <a:pt x="266" y="61"/>
                  </a:lnTo>
                  <a:lnTo>
                    <a:pt x="206" y="30"/>
                  </a:lnTo>
                  <a:lnTo>
                    <a:pt x="135" y="10"/>
                  </a:lnTo>
                  <a:lnTo>
                    <a:pt x="105" y="5"/>
                  </a:lnTo>
                  <a:lnTo>
                    <a:pt x="70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9" name="Freeform 32"/>
            <p:cNvSpPr>
              <a:spLocks/>
            </p:cNvSpPr>
            <p:nvPr/>
          </p:nvSpPr>
          <p:spPr bwMode="auto">
            <a:xfrm>
              <a:off x="5067300" y="4076700"/>
              <a:ext cx="309563" cy="87313"/>
            </a:xfrm>
            <a:custGeom>
              <a:avLst/>
              <a:gdLst>
                <a:gd name="T0" fmla="*/ 190 w 195"/>
                <a:gd name="T1" fmla="*/ 0 h 55"/>
                <a:gd name="T2" fmla="*/ 190 w 195"/>
                <a:gd name="T3" fmla="*/ 0 h 55"/>
                <a:gd name="T4" fmla="*/ 145 w 195"/>
                <a:gd name="T5" fmla="*/ 20 h 55"/>
                <a:gd name="T6" fmla="*/ 100 w 195"/>
                <a:gd name="T7" fmla="*/ 35 h 55"/>
                <a:gd name="T8" fmla="*/ 50 w 195"/>
                <a:gd name="T9" fmla="*/ 45 h 55"/>
                <a:gd name="T10" fmla="*/ 0 w 195"/>
                <a:gd name="T11" fmla="*/ 55 h 55"/>
                <a:gd name="T12" fmla="*/ 0 w 195"/>
                <a:gd name="T13" fmla="*/ 55 h 55"/>
                <a:gd name="T14" fmla="*/ 0 w 195"/>
                <a:gd name="T15" fmla="*/ 55 h 55"/>
                <a:gd name="T16" fmla="*/ 0 w 195"/>
                <a:gd name="T17" fmla="*/ 55 h 55"/>
                <a:gd name="T18" fmla="*/ 50 w 195"/>
                <a:gd name="T19" fmla="*/ 50 h 55"/>
                <a:gd name="T20" fmla="*/ 100 w 195"/>
                <a:gd name="T21" fmla="*/ 40 h 55"/>
                <a:gd name="T22" fmla="*/ 145 w 195"/>
                <a:gd name="T23" fmla="*/ 30 h 55"/>
                <a:gd name="T24" fmla="*/ 195 w 195"/>
                <a:gd name="T25" fmla="*/ 5 h 55"/>
                <a:gd name="T26" fmla="*/ 195 w 195"/>
                <a:gd name="T27" fmla="*/ 5 h 55"/>
                <a:gd name="T28" fmla="*/ 195 w 195"/>
                <a:gd name="T29" fmla="*/ 5 h 55"/>
                <a:gd name="T30" fmla="*/ 195 w 195"/>
                <a:gd name="T31" fmla="*/ 0 h 55"/>
                <a:gd name="T32" fmla="*/ 190 w 195"/>
                <a:gd name="T33" fmla="*/ 0 h 55"/>
                <a:gd name="T34" fmla="*/ 190 w 195"/>
                <a:gd name="T35" fmla="*/ 0 h 55"/>
                <a:gd name="T36" fmla="*/ 190 w 195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55">
                  <a:moveTo>
                    <a:pt x="190" y="0"/>
                  </a:moveTo>
                  <a:lnTo>
                    <a:pt x="190" y="0"/>
                  </a:lnTo>
                  <a:lnTo>
                    <a:pt x="145" y="20"/>
                  </a:lnTo>
                  <a:lnTo>
                    <a:pt x="100" y="35"/>
                  </a:lnTo>
                  <a:lnTo>
                    <a:pt x="5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50" y="50"/>
                  </a:lnTo>
                  <a:lnTo>
                    <a:pt x="100" y="40"/>
                  </a:lnTo>
                  <a:lnTo>
                    <a:pt x="145" y="30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0" name="Freeform 33"/>
            <p:cNvSpPr>
              <a:spLocks/>
            </p:cNvSpPr>
            <p:nvPr/>
          </p:nvSpPr>
          <p:spPr bwMode="auto">
            <a:xfrm>
              <a:off x="4954588" y="3949700"/>
              <a:ext cx="255588" cy="39688"/>
            </a:xfrm>
            <a:custGeom>
              <a:avLst/>
              <a:gdLst>
                <a:gd name="T0" fmla="*/ 161 w 161"/>
                <a:gd name="T1" fmla="*/ 0 h 25"/>
                <a:gd name="T2" fmla="*/ 161 w 161"/>
                <a:gd name="T3" fmla="*/ 0 h 25"/>
                <a:gd name="T4" fmla="*/ 121 w 161"/>
                <a:gd name="T5" fmla="*/ 0 h 25"/>
                <a:gd name="T6" fmla="*/ 81 w 161"/>
                <a:gd name="T7" fmla="*/ 5 h 25"/>
                <a:gd name="T8" fmla="*/ 41 w 161"/>
                <a:gd name="T9" fmla="*/ 15 h 25"/>
                <a:gd name="T10" fmla="*/ 0 w 161"/>
                <a:gd name="T11" fmla="*/ 15 h 25"/>
                <a:gd name="T12" fmla="*/ 0 w 161"/>
                <a:gd name="T13" fmla="*/ 15 h 25"/>
                <a:gd name="T14" fmla="*/ 0 w 161"/>
                <a:gd name="T15" fmla="*/ 15 h 25"/>
                <a:gd name="T16" fmla="*/ 0 w 161"/>
                <a:gd name="T17" fmla="*/ 15 h 25"/>
                <a:gd name="T18" fmla="*/ 21 w 161"/>
                <a:gd name="T19" fmla="*/ 20 h 25"/>
                <a:gd name="T20" fmla="*/ 41 w 161"/>
                <a:gd name="T21" fmla="*/ 25 h 25"/>
                <a:gd name="T22" fmla="*/ 81 w 161"/>
                <a:gd name="T23" fmla="*/ 20 h 25"/>
                <a:gd name="T24" fmla="*/ 161 w 161"/>
                <a:gd name="T25" fmla="*/ 5 h 25"/>
                <a:gd name="T26" fmla="*/ 161 w 161"/>
                <a:gd name="T27" fmla="*/ 5 h 25"/>
                <a:gd name="T28" fmla="*/ 161 w 161"/>
                <a:gd name="T29" fmla="*/ 0 h 25"/>
                <a:gd name="T30" fmla="*/ 161 w 161"/>
                <a:gd name="T3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25">
                  <a:moveTo>
                    <a:pt x="161" y="0"/>
                  </a:moveTo>
                  <a:lnTo>
                    <a:pt x="161" y="0"/>
                  </a:lnTo>
                  <a:lnTo>
                    <a:pt x="121" y="0"/>
                  </a:lnTo>
                  <a:lnTo>
                    <a:pt x="81" y="5"/>
                  </a:lnTo>
                  <a:lnTo>
                    <a:pt x="4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1" y="20"/>
                  </a:lnTo>
                  <a:lnTo>
                    <a:pt x="41" y="25"/>
                  </a:lnTo>
                  <a:lnTo>
                    <a:pt x="81" y="20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1" name="Freeform 34"/>
            <p:cNvSpPr>
              <a:spLocks/>
            </p:cNvSpPr>
            <p:nvPr/>
          </p:nvSpPr>
          <p:spPr bwMode="auto">
            <a:xfrm>
              <a:off x="5202238" y="3781425"/>
              <a:ext cx="63500" cy="215900"/>
            </a:xfrm>
            <a:custGeom>
              <a:avLst/>
              <a:gdLst>
                <a:gd name="T0" fmla="*/ 0 w 40"/>
                <a:gd name="T1" fmla="*/ 5 h 136"/>
                <a:gd name="T2" fmla="*/ 0 w 40"/>
                <a:gd name="T3" fmla="*/ 5 h 136"/>
                <a:gd name="T4" fmla="*/ 25 w 40"/>
                <a:gd name="T5" fmla="*/ 66 h 136"/>
                <a:gd name="T6" fmla="*/ 30 w 40"/>
                <a:gd name="T7" fmla="*/ 101 h 136"/>
                <a:gd name="T8" fmla="*/ 35 w 40"/>
                <a:gd name="T9" fmla="*/ 131 h 136"/>
                <a:gd name="T10" fmla="*/ 35 w 40"/>
                <a:gd name="T11" fmla="*/ 131 h 136"/>
                <a:gd name="T12" fmla="*/ 35 w 40"/>
                <a:gd name="T13" fmla="*/ 136 h 136"/>
                <a:gd name="T14" fmla="*/ 40 w 40"/>
                <a:gd name="T15" fmla="*/ 131 h 136"/>
                <a:gd name="T16" fmla="*/ 40 w 40"/>
                <a:gd name="T17" fmla="*/ 131 h 136"/>
                <a:gd name="T18" fmla="*/ 40 w 40"/>
                <a:gd name="T19" fmla="*/ 116 h 136"/>
                <a:gd name="T20" fmla="*/ 40 w 40"/>
                <a:gd name="T21" fmla="*/ 101 h 136"/>
                <a:gd name="T22" fmla="*/ 35 w 40"/>
                <a:gd name="T23" fmla="*/ 66 h 136"/>
                <a:gd name="T24" fmla="*/ 20 w 40"/>
                <a:gd name="T25" fmla="*/ 30 h 136"/>
                <a:gd name="T26" fmla="*/ 5 w 40"/>
                <a:gd name="T27" fmla="*/ 5 h 136"/>
                <a:gd name="T28" fmla="*/ 5 w 40"/>
                <a:gd name="T29" fmla="*/ 5 h 136"/>
                <a:gd name="T30" fmla="*/ 0 w 40"/>
                <a:gd name="T31" fmla="*/ 0 h 136"/>
                <a:gd name="T32" fmla="*/ 0 w 40"/>
                <a:gd name="T33" fmla="*/ 5 h 136"/>
                <a:gd name="T34" fmla="*/ 0 w 40"/>
                <a:gd name="T35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36">
                  <a:moveTo>
                    <a:pt x="0" y="5"/>
                  </a:moveTo>
                  <a:lnTo>
                    <a:pt x="0" y="5"/>
                  </a:lnTo>
                  <a:lnTo>
                    <a:pt x="25" y="66"/>
                  </a:lnTo>
                  <a:lnTo>
                    <a:pt x="30" y="10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6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0" y="116"/>
                  </a:lnTo>
                  <a:lnTo>
                    <a:pt x="40" y="101"/>
                  </a:lnTo>
                  <a:lnTo>
                    <a:pt x="35" y="66"/>
                  </a:lnTo>
                  <a:lnTo>
                    <a:pt x="20" y="3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2" name="Freeform 35"/>
            <p:cNvSpPr>
              <a:spLocks/>
            </p:cNvSpPr>
            <p:nvPr/>
          </p:nvSpPr>
          <p:spPr bwMode="auto">
            <a:xfrm>
              <a:off x="5432425" y="3844925"/>
              <a:ext cx="47625" cy="311150"/>
            </a:xfrm>
            <a:custGeom>
              <a:avLst/>
              <a:gdLst>
                <a:gd name="T0" fmla="*/ 0 w 30"/>
                <a:gd name="T1" fmla="*/ 5 h 196"/>
                <a:gd name="T2" fmla="*/ 0 w 30"/>
                <a:gd name="T3" fmla="*/ 5 h 196"/>
                <a:gd name="T4" fmla="*/ 10 w 30"/>
                <a:gd name="T5" fmla="*/ 51 h 196"/>
                <a:gd name="T6" fmla="*/ 15 w 30"/>
                <a:gd name="T7" fmla="*/ 96 h 196"/>
                <a:gd name="T8" fmla="*/ 15 w 30"/>
                <a:gd name="T9" fmla="*/ 96 h 196"/>
                <a:gd name="T10" fmla="*/ 15 w 30"/>
                <a:gd name="T11" fmla="*/ 121 h 196"/>
                <a:gd name="T12" fmla="*/ 10 w 30"/>
                <a:gd name="T13" fmla="*/ 146 h 196"/>
                <a:gd name="T14" fmla="*/ 0 w 30"/>
                <a:gd name="T15" fmla="*/ 196 h 196"/>
                <a:gd name="T16" fmla="*/ 0 w 30"/>
                <a:gd name="T17" fmla="*/ 196 h 196"/>
                <a:gd name="T18" fmla="*/ 0 w 30"/>
                <a:gd name="T19" fmla="*/ 196 h 196"/>
                <a:gd name="T20" fmla="*/ 5 w 30"/>
                <a:gd name="T21" fmla="*/ 196 h 196"/>
                <a:gd name="T22" fmla="*/ 5 w 30"/>
                <a:gd name="T23" fmla="*/ 196 h 196"/>
                <a:gd name="T24" fmla="*/ 20 w 30"/>
                <a:gd name="T25" fmla="*/ 181 h 196"/>
                <a:gd name="T26" fmla="*/ 25 w 30"/>
                <a:gd name="T27" fmla="*/ 156 h 196"/>
                <a:gd name="T28" fmla="*/ 30 w 30"/>
                <a:gd name="T29" fmla="*/ 131 h 196"/>
                <a:gd name="T30" fmla="*/ 30 w 30"/>
                <a:gd name="T31" fmla="*/ 101 h 196"/>
                <a:gd name="T32" fmla="*/ 30 w 30"/>
                <a:gd name="T33" fmla="*/ 71 h 196"/>
                <a:gd name="T34" fmla="*/ 25 w 30"/>
                <a:gd name="T35" fmla="*/ 46 h 196"/>
                <a:gd name="T36" fmla="*/ 15 w 30"/>
                <a:gd name="T37" fmla="*/ 21 h 196"/>
                <a:gd name="T38" fmla="*/ 5 w 30"/>
                <a:gd name="T39" fmla="*/ 0 h 196"/>
                <a:gd name="T40" fmla="*/ 5 w 30"/>
                <a:gd name="T41" fmla="*/ 0 h 196"/>
                <a:gd name="T42" fmla="*/ 0 w 30"/>
                <a:gd name="T43" fmla="*/ 0 h 196"/>
                <a:gd name="T44" fmla="*/ 0 w 30"/>
                <a:gd name="T45" fmla="*/ 5 h 196"/>
                <a:gd name="T46" fmla="*/ 0 w 30"/>
                <a:gd name="T4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196">
                  <a:moveTo>
                    <a:pt x="0" y="5"/>
                  </a:moveTo>
                  <a:lnTo>
                    <a:pt x="0" y="5"/>
                  </a:lnTo>
                  <a:lnTo>
                    <a:pt x="10" y="51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121"/>
                  </a:lnTo>
                  <a:lnTo>
                    <a:pt x="10" y="14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20" y="181"/>
                  </a:lnTo>
                  <a:lnTo>
                    <a:pt x="25" y="156"/>
                  </a:lnTo>
                  <a:lnTo>
                    <a:pt x="30" y="131"/>
                  </a:lnTo>
                  <a:lnTo>
                    <a:pt x="30" y="101"/>
                  </a:lnTo>
                  <a:lnTo>
                    <a:pt x="30" y="71"/>
                  </a:lnTo>
                  <a:lnTo>
                    <a:pt x="25" y="46"/>
                  </a:lnTo>
                  <a:lnTo>
                    <a:pt x="15" y="2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3" name="Freeform 36"/>
            <p:cNvSpPr>
              <a:spLocks/>
            </p:cNvSpPr>
            <p:nvPr/>
          </p:nvSpPr>
          <p:spPr bwMode="auto">
            <a:xfrm>
              <a:off x="5703888" y="3582988"/>
              <a:ext cx="230188" cy="995363"/>
            </a:xfrm>
            <a:custGeom>
              <a:avLst/>
              <a:gdLst>
                <a:gd name="T0" fmla="*/ 140 w 145"/>
                <a:gd name="T1" fmla="*/ 0 h 627"/>
                <a:gd name="T2" fmla="*/ 140 w 145"/>
                <a:gd name="T3" fmla="*/ 0 h 627"/>
                <a:gd name="T4" fmla="*/ 110 w 145"/>
                <a:gd name="T5" fmla="*/ 30 h 627"/>
                <a:gd name="T6" fmla="*/ 85 w 145"/>
                <a:gd name="T7" fmla="*/ 60 h 627"/>
                <a:gd name="T8" fmla="*/ 60 w 145"/>
                <a:gd name="T9" fmla="*/ 90 h 627"/>
                <a:gd name="T10" fmla="*/ 45 w 145"/>
                <a:gd name="T11" fmla="*/ 125 h 627"/>
                <a:gd name="T12" fmla="*/ 30 w 145"/>
                <a:gd name="T13" fmla="*/ 165 h 627"/>
                <a:gd name="T14" fmla="*/ 15 w 145"/>
                <a:gd name="T15" fmla="*/ 201 h 627"/>
                <a:gd name="T16" fmla="*/ 10 w 145"/>
                <a:gd name="T17" fmla="*/ 241 h 627"/>
                <a:gd name="T18" fmla="*/ 5 w 145"/>
                <a:gd name="T19" fmla="*/ 281 h 627"/>
                <a:gd name="T20" fmla="*/ 5 w 145"/>
                <a:gd name="T21" fmla="*/ 281 h 627"/>
                <a:gd name="T22" fmla="*/ 0 w 145"/>
                <a:gd name="T23" fmla="*/ 326 h 627"/>
                <a:gd name="T24" fmla="*/ 5 w 145"/>
                <a:gd name="T25" fmla="*/ 376 h 627"/>
                <a:gd name="T26" fmla="*/ 15 w 145"/>
                <a:gd name="T27" fmla="*/ 466 h 627"/>
                <a:gd name="T28" fmla="*/ 15 w 145"/>
                <a:gd name="T29" fmla="*/ 466 h 627"/>
                <a:gd name="T30" fmla="*/ 25 w 145"/>
                <a:gd name="T31" fmla="*/ 547 h 627"/>
                <a:gd name="T32" fmla="*/ 40 w 145"/>
                <a:gd name="T33" fmla="*/ 587 h 627"/>
                <a:gd name="T34" fmla="*/ 55 w 145"/>
                <a:gd name="T35" fmla="*/ 627 h 627"/>
                <a:gd name="T36" fmla="*/ 55 w 145"/>
                <a:gd name="T37" fmla="*/ 627 h 627"/>
                <a:gd name="T38" fmla="*/ 60 w 145"/>
                <a:gd name="T39" fmla="*/ 627 h 627"/>
                <a:gd name="T40" fmla="*/ 60 w 145"/>
                <a:gd name="T41" fmla="*/ 622 h 627"/>
                <a:gd name="T42" fmla="*/ 60 w 145"/>
                <a:gd name="T43" fmla="*/ 622 h 627"/>
                <a:gd name="T44" fmla="*/ 55 w 145"/>
                <a:gd name="T45" fmla="*/ 587 h 627"/>
                <a:gd name="T46" fmla="*/ 50 w 145"/>
                <a:gd name="T47" fmla="*/ 552 h 627"/>
                <a:gd name="T48" fmla="*/ 35 w 145"/>
                <a:gd name="T49" fmla="*/ 482 h 627"/>
                <a:gd name="T50" fmla="*/ 35 w 145"/>
                <a:gd name="T51" fmla="*/ 482 h 627"/>
                <a:gd name="T52" fmla="*/ 20 w 145"/>
                <a:gd name="T53" fmla="*/ 401 h 627"/>
                <a:gd name="T54" fmla="*/ 15 w 145"/>
                <a:gd name="T55" fmla="*/ 316 h 627"/>
                <a:gd name="T56" fmla="*/ 15 w 145"/>
                <a:gd name="T57" fmla="*/ 316 h 627"/>
                <a:gd name="T58" fmla="*/ 20 w 145"/>
                <a:gd name="T59" fmla="*/ 271 h 627"/>
                <a:gd name="T60" fmla="*/ 25 w 145"/>
                <a:gd name="T61" fmla="*/ 226 h 627"/>
                <a:gd name="T62" fmla="*/ 35 w 145"/>
                <a:gd name="T63" fmla="*/ 186 h 627"/>
                <a:gd name="T64" fmla="*/ 45 w 145"/>
                <a:gd name="T65" fmla="*/ 145 h 627"/>
                <a:gd name="T66" fmla="*/ 65 w 145"/>
                <a:gd name="T67" fmla="*/ 105 h 627"/>
                <a:gd name="T68" fmla="*/ 85 w 145"/>
                <a:gd name="T69" fmla="*/ 70 h 627"/>
                <a:gd name="T70" fmla="*/ 115 w 145"/>
                <a:gd name="T71" fmla="*/ 35 h 627"/>
                <a:gd name="T72" fmla="*/ 145 w 145"/>
                <a:gd name="T73" fmla="*/ 5 h 627"/>
                <a:gd name="T74" fmla="*/ 145 w 145"/>
                <a:gd name="T75" fmla="*/ 5 h 627"/>
                <a:gd name="T76" fmla="*/ 140 w 145"/>
                <a:gd name="T77" fmla="*/ 0 h 627"/>
                <a:gd name="T78" fmla="*/ 140 w 145"/>
                <a:gd name="T7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627">
                  <a:moveTo>
                    <a:pt x="140" y="0"/>
                  </a:moveTo>
                  <a:lnTo>
                    <a:pt x="140" y="0"/>
                  </a:lnTo>
                  <a:lnTo>
                    <a:pt x="110" y="30"/>
                  </a:lnTo>
                  <a:lnTo>
                    <a:pt x="85" y="60"/>
                  </a:lnTo>
                  <a:lnTo>
                    <a:pt x="60" y="90"/>
                  </a:lnTo>
                  <a:lnTo>
                    <a:pt x="45" y="125"/>
                  </a:lnTo>
                  <a:lnTo>
                    <a:pt x="30" y="165"/>
                  </a:lnTo>
                  <a:lnTo>
                    <a:pt x="15" y="201"/>
                  </a:lnTo>
                  <a:lnTo>
                    <a:pt x="10" y="241"/>
                  </a:lnTo>
                  <a:lnTo>
                    <a:pt x="5" y="281"/>
                  </a:lnTo>
                  <a:lnTo>
                    <a:pt x="5" y="281"/>
                  </a:lnTo>
                  <a:lnTo>
                    <a:pt x="0" y="326"/>
                  </a:lnTo>
                  <a:lnTo>
                    <a:pt x="5" y="376"/>
                  </a:lnTo>
                  <a:lnTo>
                    <a:pt x="15" y="466"/>
                  </a:lnTo>
                  <a:lnTo>
                    <a:pt x="15" y="466"/>
                  </a:lnTo>
                  <a:lnTo>
                    <a:pt x="25" y="547"/>
                  </a:lnTo>
                  <a:lnTo>
                    <a:pt x="40" y="587"/>
                  </a:lnTo>
                  <a:lnTo>
                    <a:pt x="55" y="627"/>
                  </a:lnTo>
                  <a:lnTo>
                    <a:pt x="55" y="627"/>
                  </a:lnTo>
                  <a:lnTo>
                    <a:pt x="60" y="627"/>
                  </a:lnTo>
                  <a:lnTo>
                    <a:pt x="60" y="622"/>
                  </a:lnTo>
                  <a:lnTo>
                    <a:pt x="60" y="622"/>
                  </a:lnTo>
                  <a:lnTo>
                    <a:pt x="55" y="587"/>
                  </a:lnTo>
                  <a:lnTo>
                    <a:pt x="50" y="552"/>
                  </a:lnTo>
                  <a:lnTo>
                    <a:pt x="35" y="482"/>
                  </a:lnTo>
                  <a:lnTo>
                    <a:pt x="35" y="482"/>
                  </a:lnTo>
                  <a:lnTo>
                    <a:pt x="20" y="401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20" y="271"/>
                  </a:lnTo>
                  <a:lnTo>
                    <a:pt x="25" y="226"/>
                  </a:lnTo>
                  <a:lnTo>
                    <a:pt x="35" y="186"/>
                  </a:lnTo>
                  <a:lnTo>
                    <a:pt x="45" y="145"/>
                  </a:lnTo>
                  <a:lnTo>
                    <a:pt x="65" y="105"/>
                  </a:lnTo>
                  <a:lnTo>
                    <a:pt x="85" y="70"/>
                  </a:lnTo>
                  <a:lnTo>
                    <a:pt x="115" y="3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4" name="Freeform 37"/>
            <p:cNvSpPr>
              <a:spLocks/>
            </p:cNvSpPr>
            <p:nvPr/>
          </p:nvSpPr>
          <p:spPr bwMode="auto">
            <a:xfrm>
              <a:off x="5624513" y="3295650"/>
              <a:ext cx="549275" cy="582613"/>
            </a:xfrm>
            <a:custGeom>
              <a:avLst/>
              <a:gdLst>
                <a:gd name="T0" fmla="*/ 105 w 346"/>
                <a:gd name="T1" fmla="*/ 306 h 367"/>
                <a:gd name="T2" fmla="*/ 105 w 346"/>
                <a:gd name="T3" fmla="*/ 306 h 367"/>
                <a:gd name="T4" fmla="*/ 105 w 346"/>
                <a:gd name="T5" fmla="*/ 321 h 367"/>
                <a:gd name="T6" fmla="*/ 110 w 346"/>
                <a:gd name="T7" fmla="*/ 331 h 367"/>
                <a:gd name="T8" fmla="*/ 115 w 346"/>
                <a:gd name="T9" fmla="*/ 346 h 367"/>
                <a:gd name="T10" fmla="*/ 125 w 346"/>
                <a:gd name="T11" fmla="*/ 357 h 367"/>
                <a:gd name="T12" fmla="*/ 145 w 346"/>
                <a:gd name="T13" fmla="*/ 367 h 367"/>
                <a:gd name="T14" fmla="*/ 165 w 346"/>
                <a:gd name="T15" fmla="*/ 367 h 367"/>
                <a:gd name="T16" fmla="*/ 195 w 346"/>
                <a:gd name="T17" fmla="*/ 362 h 367"/>
                <a:gd name="T18" fmla="*/ 195 w 346"/>
                <a:gd name="T19" fmla="*/ 362 h 367"/>
                <a:gd name="T20" fmla="*/ 210 w 346"/>
                <a:gd name="T21" fmla="*/ 351 h 367"/>
                <a:gd name="T22" fmla="*/ 220 w 346"/>
                <a:gd name="T23" fmla="*/ 341 h 367"/>
                <a:gd name="T24" fmla="*/ 230 w 346"/>
                <a:gd name="T25" fmla="*/ 326 h 367"/>
                <a:gd name="T26" fmla="*/ 241 w 346"/>
                <a:gd name="T27" fmla="*/ 306 h 367"/>
                <a:gd name="T28" fmla="*/ 256 w 346"/>
                <a:gd name="T29" fmla="*/ 266 h 367"/>
                <a:gd name="T30" fmla="*/ 266 w 346"/>
                <a:gd name="T31" fmla="*/ 211 h 367"/>
                <a:gd name="T32" fmla="*/ 276 w 346"/>
                <a:gd name="T33" fmla="*/ 156 h 367"/>
                <a:gd name="T34" fmla="*/ 291 w 346"/>
                <a:gd name="T35" fmla="*/ 101 h 367"/>
                <a:gd name="T36" fmla="*/ 316 w 346"/>
                <a:gd name="T37" fmla="*/ 45 h 367"/>
                <a:gd name="T38" fmla="*/ 326 w 346"/>
                <a:gd name="T39" fmla="*/ 25 h 367"/>
                <a:gd name="T40" fmla="*/ 346 w 346"/>
                <a:gd name="T41" fmla="*/ 0 h 367"/>
                <a:gd name="T42" fmla="*/ 346 w 346"/>
                <a:gd name="T43" fmla="*/ 0 h 367"/>
                <a:gd name="T44" fmla="*/ 316 w 346"/>
                <a:gd name="T45" fmla="*/ 5 h 367"/>
                <a:gd name="T46" fmla="*/ 246 w 346"/>
                <a:gd name="T47" fmla="*/ 25 h 367"/>
                <a:gd name="T48" fmla="*/ 200 w 346"/>
                <a:gd name="T49" fmla="*/ 40 h 367"/>
                <a:gd name="T50" fmla="*/ 150 w 346"/>
                <a:gd name="T51" fmla="*/ 66 h 367"/>
                <a:gd name="T52" fmla="*/ 105 w 346"/>
                <a:gd name="T53" fmla="*/ 91 h 367"/>
                <a:gd name="T54" fmla="*/ 60 w 346"/>
                <a:gd name="T55" fmla="*/ 126 h 367"/>
                <a:gd name="T56" fmla="*/ 60 w 346"/>
                <a:gd name="T57" fmla="*/ 126 h 367"/>
                <a:gd name="T58" fmla="*/ 25 w 346"/>
                <a:gd name="T59" fmla="*/ 161 h 367"/>
                <a:gd name="T60" fmla="*/ 5 w 346"/>
                <a:gd name="T61" fmla="*/ 196 h 367"/>
                <a:gd name="T62" fmla="*/ 0 w 346"/>
                <a:gd name="T63" fmla="*/ 231 h 367"/>
                <a:gd name="T64" fmla="*/ 5 w 346"/>
                <a:gd name="T65" fmla="*/ 261 h 367"/>
                <a:gd name="T66" fmla="*/ 15 w 346"/>
                <a:gd name="T67" fmla="*/ 281 h 367"/>
                <a:gd name="T68" fmla="*/ 40 w 346"/>
                <a:gd name="T69" fmla="*/ 301 h 367"/>
                <a:gd name="T70" fmla="*/ 70 w 346"/>
                <a:gd name="T71" fmla="*/ 306 h 367"/>
                <a:gd name="T72" fmla="*/ 105 w 346"/>
                <a:gd name="T73" fmla="*/ 306 h 367"/>
                <a:gd name="T74" fmla="*/ 105 w 346"/>
                <a:gd name="T75" fmla="*/ 30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" h="367">
                  <a:moveTo>
                    <a:pt x="105" y="306"/>
                  </a:moveTo>
                  <a:lnTo>
                    <a:pt x="105" y="306"/>
                  </a:lnTo>
                  <a:lnTo>
                    <a:pt x="105" y="321"/>
                  </a:lnTo>
                  <a:lnTo>
                    <a:pt x="110" y="331"/>
                  </a:lnTo>
                  <a:lnTo>
                    <a:pt x="115" y="346"/>
                  </a:lnTo>
                  <a:lnTo>
                    <a:pt x="125" y="357"/>
                  </a:lnTo>
                  <a:lnTo>
                    <a:pt x="145" y="367"/>
                  </a:lnTo>
                  <a:lnTo>
                    <a:pt x="165" y="367"/>
                  </a:lnTo>
                  <a:lnTo>
                    <a:pt x="195" y="362"/>
                  </a:lnTo>
                  <a:lnTo>
                    <a:pt x="195" y="362"/>
                  </a:lnTo>
                  <a:lnTo>
                    <a:pt x="210" y="351"/>
                  </a:lnTo>
                  <a:lnTo>
                    <a:pt x="220" y="341"/>
                  </a:lnTo>
                  <a:lnTo>
                    <a:pt x="230" y="326"/>
                  </a:lnTo>
                  <a:lnTo>
                    <a:pt x="241" y="306"/>
                  </a:lnTo>
                  <a:lnTo>
                    <a:pt x="256" y="266"/>
                  </a:lnTo>
                  <a:lnTo>
                    <a:pt x="266" y="211"/>
                  </a:lnTo>
                  <a:lnTo>
                    <a:pt x="276" y="156"/>
                  </a:lnTo>
                  <a:lnTo>
                    <a:pt x="291" y="101"/>
                  </a:lnTo>
                  <a:lnTo>
                    <a:pt x="316" y="45"/>
                  </a:lnTo>
                  <a:lnTo>
                    <a:pt x="326" y="25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16" y="5"/>
                  </a:lnTo>
                  <a:lnTo>
                    <a:pt x="246" y="25"/>
                  </a:lnTo>
                  <a:lnTo>
                    <a:pt x="200" y="40"/>
                  </a:lnTo>
                  <a:lnTo>
                    <a:pt x="150" y="66"/>
                  </a:lnTo>
                  <a:lnTo>
                    <a:pt x="105" y="91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25" y="161"/>
                  </a:lnTo>
                  <a:lnTo>
                    <a:pt x="5" y="196"/>
                  </a:lnTo>
                  <a:lnTo>
                    <a:pt x="0" y="231"/>
                  </a:lnTo>
                  <a:lnTo>
                    <a:pt x="5" y="261"/>
                  </a:lnTo>
                  <a:lnTo>
                    <a:pt x="15" y="281"/>
                  </a:lnTo>
                  <a:lnTo>
                    <a:pt x="40" y="301"/>
                  </a:lnTo>
                  <a:lnTo>
                    <a:pt x="70" y="306"/>
                  </a:lnTo>
                  <a:lnTo>
                    <a:pt x="105" y="306"/>
                  </a:lnTo>
                  <a:lnTo>
                    <a:pt x="105" y="30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5" name="Freeform 38"/>
            <p:cNvSpPr>
              <a:spLocks/>
            </p:cNvSpPr>
            <p:nvPr/>
          </p:nvSpPr>
          <p:spPr bwMode="auto">
            <a:xfrm>
              <a:off x="5767388" y="3295650"/>
              <a:ext cx="406400" cy="501650"/>
            </a:xfrm>
            <a:custGeom>
              <a:avLst/>
              <a:gdLst>
                <a:gd name="T0" fmla="*/ 256 w 256"/>
                <a:gd name="T1" fmla="*/ 0 h 316"/>
                <a:gd name="T2" fmla="*/ 256 w 256"/>
                <a:gd name="T3" fmla="*/ 0 h 316"/>
                <a:gd name="T4" fmla="*/ 206 w 256"/>
                <a:gd name="T5" fmla="*/ 20 h 316"/>
                <a:gd name="T6" fmla="*/ 166 w 256"/>
                <a:gd name="T7" fmla="*/ 45 h 316"/>
                <a:gd name="T8" fmla="*/ 125 w 256"/>
                <a:gd name="T9" fmla="*/ 76 h 316"/>
                <a:gd name="T10" fmla="*/ 90 w 256"/>
                <a:gd name="T11" fmla="*/ 116 h 316"/>
                <a:gd name="T12" fmla="*/ 90 w 256"/>
                <a:gd name="T13" fmla="*/ 116 h 316"/>
                <a:gd name="T14" fmla="*/ 60 w 256"/>
                <a:gd name="T15" fmla="*/ 161 h 316"/>
                <a:gd name="T16" fmla="*/ 35 w 256"/>
                <a:gd name="T17" fmla="*/ 206 h 316"/>
                <a:gd name="T18" fmla="*/ 15 w 256"/>
                <a:gd name="T19" fmla="*/ 256 h 316"/>
                <a:gd name="T20" fmla="*/ 0 w 256"/>
                <a:gd name="T21" fmla="*/ 311 h 316"/>
                <a:gd name="T22" fmla="*/ 0 w 256"/>
                <a:gd name="T23" fmla="*/ 311 h 316"/>
                <a:gd name="T24" fmla="*/ 5 w 256"/>
                <a:gd name="T25" fmla="*/ 311 h 316"/>
                <a:gd name="T26" fmla="*/ 5 w 256"/>
                <a:gd name="T27" fmla="*/ 316 h 316"/>
                <a:gd name="T28" fmla="*/ 10 w 256"/>
                <a:gd name="T29" fmla="*/ 311 h 316"/>
                <a:gd name="T30" fmla="*/ 15 w 256"/>
                <a:gd name="T31" fmla="*/ 311 h 316"/>
                <a:gd name="T32" fmla="*/ 15 w 256"/>
                <a:gd name="T33" fmla="*/ 311 h 316"/>
                <a:gd name="T34" fmla="*/ 30 w 256"/>
                <a:gd name="T35" fmla="*/ 261 h 316"/>
                <a:gd name="T36" fmla="*/ 50 w 256"/>
                <a:gd name="T37" fmla="*/ 216 h 316"/>
                <a:gd name="T38" fmla="*/ 75 w 256"/>
                <a:gd name="T39" fmla="*/ 171 h 316"/>
                <a:gd name="T40" fmla="*/ 100 w 256"/>
                <a:gd name="T41" fmla="*/ 131 h 316"/>
                <a:gd name="T42" fmla="*/ 130 w 256"/>
                <a:gd name="T43" fmla="*/ 91 h 316"/>
                <a:gd name="T44" fmla="*/ 166 w 256"/>
                <a:gd name="T45" fmla="*/ 55 h 316"/>
                <a:gd name="T46" fmla="*/ 206 w 256"/>
                <a:gd name="T47" fmla="*/ 25 h 316"/>
                <a:gd name="T48" fmla="*/ 256 w 256"/>
                <a:gd name="T49" fmla="*/ 5 h 316"/>
                <a:gd name="T50" fmla="*/ 256 w 256"/>
                <a:gd name="T51" fmla="*/ 5 h 316"/>
                <a:gd name="T52" fmla="*/ 256 w 256"/>
                <a:gd name="T53" fmla="*/ 0 h 316"/>
                <a:gd name="T54" fmla="*/ 256 w 25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316">
                  <a:moveTo>
                    <a:pt x="256" y="0"/>
                  </a:moveTo>
                  <a:lnTo>
                    <a:pt x="256" y="0"/>
                  </a:lnTo>
                  <a:lnTo>
                    <a:pt x="206" y="20"/>
                  </a:lnTo>
                  <a:lnTo>
                    <a:pt x="166" y="45"/>
                  </a:lnTo>
                  <a:lnTo>
                    <a:pt x="125" y="76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60" y="161"/>
                  </a:lnTo>
                  <a:lnTo>
                    <a:pt x="35" y="206"/>
                  </a:lnTo>
                  <a:lnTo>
                    <a:pt x="15" y="256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5" y="311"/>
                  </a:lnTo>
                  <a:lnTo>
                    <a:pt x="5" y="316"/>
                  </a:lnTo>
                  <a:lnTo>
                    <a:pt x="10" y="311"/>
                  </a:lnTo>
                  <a:lnTo>
                    <a:pt x="15" y="311"/>
                  </a:lnTo>
                  <a:lnTo>
                    <a:pt x="15" y="311"/>
                  </a:lnTo>
                  <a:lnTo>
                    <a:pt x="30" y="261"/>
                  </a:lnTo>
                  <a:lnTo>
                    <a:pt x="50" y="216"/>
                  </a:lnTo>
                  <a:lnTo>
                    <a:pt x="75" y="171"/>
                  </a:lnTo>
                  <a:lnTo>
                    <a:pt x="100" y="131"/>
                  </a:lnTo>
                  <a:lnTo>
                    <a:pt x="130" y="91"/>
                  </a:lnTo>
                  <a:lnTo>
                    <a:pt x="166" y="55"/>
                  </a:lnTo>
                  <a:lnTo>
                    <a:pt x="206" y="25"/>
                  </a:lnTo>
                  <a:lnTo>
                    <a:pt x="256" y="5"/>
                  </a:lnTo>
                  <a:lnTo>
                    <a:pt x="256" y="5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6" name="Freeform 39"/>
            <p:cNvSpPr>
              <a:spLocks/>
            </p:cNvSpPr>
            <p:nvPr/>
          </p:nvSpPr>
          <p:spPr bwMode="auto">
            <a:xfrm>
              <a:off x="5799138" y="3646488"/>
              <a:ext cx="247650" cy="39688"/>
            </a:xfrm>
            <a:custGeom>
              <a:avLst/>
              <a:gdLst>
                <a:gd name="T0" fmla="*/ 5 w 156"/>
                <a:gd name="T1" fmla="*/ 25 h 25"/>
                <a:gd name="T2" fmla="*/ 5 w 156"/>
                <a:gd name="T3" fmla="*/ 25 h 25"/>
                <a:gd name="T4" fmla="*/ 45 w 156"/>
                <a:gd name="T5" fmla="*/ 25 h 25"/>
                <a:gd name="T6" fmla="*/ 80 w 156"/>
                <a:gd name="T7" fmla="*/ 20 h 25"/>
                <a:gd name="T8" fmla="*/ 115 w 156"/>
                <a:gd name="T9" fmla="*/ 15 h 25"/>
                <a:gd name="T10" fmla="*/ 156 w 156"/>
                <a:gd name="T11" fmla="*/ 0 h 25"/>
                <a:gd name="T12" fmla="*/ 156 w 156"/>
                <a:gd name="T13" fmla="*/ 0 h 25"/>
                <a:gd name="T14" fmla="*/ 156 w 156"/>
                <a:gd name="T15" fmla="*/ 0 h 25"/>
                <a:gd name="T16" fmla="*/ 156 w 156"/>
                <a:gd name="T17" fmla="*/ 0 h 25"/>
                <a:gd name="T18" fmla="*/ 120 w 156"/>
                <a:gd name="T19" fmla="*/ 10 h 25"/>
                <a:gd name="T20" fmla="*/ 80 w 156"/>
                <a:gd name="T21" fmla="*/ 15 h 25"/>
                <a:gd name="T22" fmla="*/ 40 w 156"/>
                <a:gd name="T23" fmla="*/ 20 h 25"/>
                <a:gd name="T24" fmla="*/ 5 w 156"/>
                <a:gd name="T25" fmla="*/ 15 h 25"/>
                <a:gd name="T26" fmla="*/ 5 w 156"/>
                <a:gd name="T27" fmla="*/ 15 h 25"/>
                <a:gd name="T28" fmla="*/ 0 w 156"/>
                <a:gd name="T29" fmla="*/ 20 h 25"/>
                <a:gd name="T30" fmla="*/ 5 w 156"/>
                <a:gd name="T31" fmla="*/ 25 h 25"/>
                <a:gd name="T32" fmla="*/ 5 w 156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5">
                  <a:moveTo>
                    <a:pt x="5" y="25"/>
                  </a:moveTo>
                  <a:lnTo>
                    <a:pt x="5" y="25"/>
                  </a:lnTo>
                  <a:lnTo>
                    <a:pt x="45" y="25"/>
                  </a:lnTo>
                  <a:lnTo>
                    <a:pt x="80" y="20"/>
                  </a:lnTo>
                  <a:lnTo>
                    <a:pt x="115" y="15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20" y="10"/>
                  </a:lnTo>
                  <a:lnTo>
                    <a:pt x="80" y="15"/>
                  </a:lnTo>
                  <a:lnTo>
                    <a:pt x="4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7" name="Freeform 40"/>
            <p:cNvSpPr>
              <a:spLocks/>
            </p:cNvSpPr>
            <p:nvPr/>
          </p:nvSpPr>
          <p:spPr bwMode="auto">
            <a:xfrm>
              <a:off x="5878513" y="3479800"/>
              <a:ext cx="184150" cy="63500"/>
            </a:xfrm>
            <a:custGeom>
              <a:avLst/>
              <a:gdLst>
                <a:gd name="T0" fmla="*/ 0 w 116"/>
                <a:gd name="T1" fmla="*/ 40 h 40"/>
                <a:gd name="T2" fmla="*/ 0 w 116"/>
                <a:gd name="T3" fmla="*/ 40 h 40"/>
                <a:gd name="T4" fmla="*/ 60 w 116"/>
                <a:gd name="T5" fmla="*/ 30 h 40"/>
                <a:gd name="T6" fmla="*/ 91 w 116"/>
                <a:gd name="T7" fmla="*/ 20 h 40"/>
                <a:gd name="T8" fmla="*/ 116 w 116"/>
                <a:gd name="T9" fmla="*/ 5 h 40"/>
                <a:gd name="T10" fmla="*/ 116 w 116"/>
                <a:gd name="T11" fmla="*/ 5 h 40"/>
                <a:gd name="T12" fmla="*/ 116 w 116"/>
                <a:gd name="T13" fmla="*/ 0 h 40"/>
                <a:gd name="T14" fmla="*/ 116 w 116"/>
                <a:gd name="T15" fmla="*/ 0 h 40"/>
                <a:gd name="T16" fmla="*/ 86 w 116"/>
                <a:gd name="T17" fmla="*/ 10 h 40"/>
                <a:gd name="T18" fmla="*/ 55 w 116"/>
                <a:gd name="T19" fmla="*/ 20 h 40"/>
                <a:gd name="T20" fmla="*/ 25 w 116"/>
                <a:gd name="T21" fmla="*/ 25 h 40"/>
                <a:gd name="T22" fmla="*/ 0 w 116"/>
                <a:gd name="T23" fmla="*/ 40 h 40"/>
                <a:gd name="T24" fmla="*/ 0 w 116"/>
                <a:gd name="T25" fmla="*/ 40 h 40"/>
                <a:gd name="T26" fmla="*/ 0 w 116"/>
                <a:gd name="T27" fmla="*/ 40 h 40"/>
                <a:gd name="T28" fmla="*/ 0 w 116"/>
                <a:gd name="T2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0">
                  <a:moveTo>
                    <a:pt x="0" y="40"/>
                  </a:moveTo>
                  <a:lnTo>
                    <a:pt x="0" y="40"/>
                  </a:lnTo>
                  <a:lnTo>
                    <a:pt x="60" y="30"/>
                  </a:lnTo>
                  <a:lnTo>
                    <a:pt x="91" y="20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86" y="10"/>
                  </a:lnTo>
                  <a:lnTo>
                    <a:pt x="55" y="20"/>
                  </a:lnTo>
                  <a:lnTo>
                    <a:pt x="25" y="2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8" name="Freeform 41"/>
            <p:cNvSpPr>
              <a:spLocks/>
            </p:cNvSpPr>
            <p:nvPr/>
          </p:nvSpPr>
          <p:spPr bwMode="auto">
            <a:xfrm>
              <a:off x="5815013" y="3424238"/>
              <a:ext cx="39688" cy="158750"/>
            </a:xfrm>
            <a:custGeom>
              <a:avLst/>
              <a:gdLst>
                <a:gd name="T0" fmla="*/ 5 w 25"/>
                <a:gd name="T1" fmla="*/ 0 h 100"/>
                <a:gd name="T2" fmla="*/ 5 w 25"/>
                <a:gd name="T3" fmla="*/ 0 h 100"/>
                <a:gd name="T4" fmla="*/ 0 w 25"/>
                <a:gd name="T5" fmla="*/ 25 h 100"/>
                <a:gd name="T6" fmla="*/ 0 w 25"/>
                <a:gd name="T7" fmla="*/ 55 h 100"/>
                <a:gd name="T8" fmla="*/ 10 w 25"/>
                <a:gd name="T9" fmla="*/ 80 h 100"/>
                <a:gd name="T10" fmla="*/ 20 w 25"/>
                <a:gd name="T11" fmla="*/ 100 h 100"/>
                <a:gd name="T12" fmla="*/ 20 w 25"/>
                <a:gd name="T13" fmla="*/ 100 h 100"/>
                <a:gd name="T14" fmla="*/ 25 w 25"/>
                <a:gd name="T15" fmla="*/ 100 h 100"/>
                <a:gd name="T16" fmla="*/ 25 w 25"/>
                <a:gd name="T17" fmla="*/ 100 h 100"/>
                <a:gd name="T18" fmla="*/ 15 w 25"/>
                <a:gd name="T19" fmla="*/ 75 h 100"/>
                <a:gd name="T20" fmla="*/ 10 w 25"/>
                <a:gd name="T21" fmla="*/ 50 h 100"/>
                <a:gd name="T22" fmla="*/ 5 w 25"/>
                <a:gd name="T23" fmla="*/ 0 h 100"/>
                <a:gd name="T24" fmla="*/ 5 w 25"/>
                <a:gd name="T25" fmla="*/ 0 h 100"/>
                <a:gd name="T26" fmla="*/ 5 w 25"/>
                <a:gd name="T27" fmla="*/ 0 h 100"/>
                <a:gd name="T28" fmla="*/ 5 w 25"/>
                <a:gd name="T29" fmla="*/ 0 h 100"/>
                <a:gd name="T30" fmla="*/ 5 w 25"/>
                <a:gd name="T3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00">
                  <a:moveTo>
                    <a:pt x="5" y="0"/>
                  </a:moveTo>
                  <a:lnTo>
                    <a:pt x="5" y="0"/>
                  </a:lnTo>
                  <a:lnTo>
                    <a:pt x="0" y="25"/>
                  </a:lnTo>
                  <a:lnTo>
                    <a:pt x="0" y="55"/>
                  </a:lnTo>
                  <a:lnTo>
                    <a:pt x="10" y="8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15" y="75"/>
                  </a:lnTo>
                  <a:lnTo>
                    <a:pt x="10" y="5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9" name="Freeform 42"/>
            <p:cNvSpPr>
              <a:spLocks/>
            </p:cNvSpPr>
            <p:nvPr/>
          </p:nvSpPr>
          <p:spPr bwMode="auto">
            <a:xfrm>
              <a:off x="5680075" y="3535363"/>
              <a:ext cx="103188" cy="222250"/>
            </a:xfrm>
            <a:custGeom>
              <a:avLst/>
              <a:gdLst>
                <a:gd name="T0" fmla="*/ 0 w 65"/>
                <a:gd name="T1" fmla="*/ 0 h 140"/>
                <a:gd name="T2" fmla="*/ 0 w 65"/>
                <a:gd name="T3" fmla="*/ 0 h 140"/>
                <a:gd name="T4" fmla="*/ 0 w 65"/>
                <a:gd name="T5" fmla="*/ 20 h 140"/>
                <a:gd name="T6" fmla="*/ 0 w 65"/>
                <a:gd name="T7" fmla="*/ 40 h 140"/>
                <a:gd name="T8" fmla="*/ 15 w 65"/>
                <a:gd name="T9" fmla="*/ 80 h 140"/>
                <a:gd name="T10" fmla="*/ 15 w 65"/>
                <a:gd name="T11" fmla="*/ 80 h 140"/>
                <a:gd name="T12" fmla="*/ 35 w 65"/>
                <a:gd name="T13" fmla="*/ 115 h 140"/>
                <a:gd name="T14" fmla="*/ 50 w 65"/>
                <a:gd name="T15" fmla="*/ 130 h 140"/>
                <a:gd name="T16" fmla="*/ 65 w 65"/>
                <a:gd name="T17" fmla="*/ 140 h 140"/>
                <a:gd name="T18" fmla="*/ 65 w 65"/>
                <a:gd name="T19" fmla="*/ 140 h 140"/>
                <a:gd name="T20" fmla="*/ 65 w 65"/>
                <a:gd name="T21" fmla="*/ 135 h 140"/>
                <a:gd name="T22" fmla="*/ 65 w 65"/>
                <a:gd name="T23" fmla="*/ 135 h 140"/>
                <a:gd name="T24" fmla="*/ 65 w 65"/>
                <a:gd name="T25" fmla="*/ 135 h 140"/>
                <a:gd name="T26" fmla="*/ 45 w 65"/>
                <a:gd name="T27" fmla="*/ 105 h 140"/>
                <a:gd name="T28" fmla="*/ 25 w 65"/>
                <a:gd name="T29" fmla="*/ 75 h 140"/>
                <a:gd name="T30" fmla="*/ 25 w 65"/>
                <a:gd name="T31" fmla="*/ 75 h 140"/>
                <a:gd name="T32" fmla="*/ 10 w 65"/>
                <a:gd name="T33" fmla="*/ 40 h 140"/>
                <a:gd name="T34" fmla="*/ 0 w 65"/>
                <a:gd name="T35" fmla="*/ 0 h 140"/>
                <a:gd name="T36" fmla="*/ 0 w 65"/>
                <a:gd name="T37" fmla="*/ 0 h 140"/>
                <a:gd name="T38" fmla="*/ 0 w 65"/>
                <a:gd name="T39" fmla="*/ 0 h 140"/>
                <a:gd name="T40" fmla="*/ 0 w 65"/>
                <a:gd name="T41" fmla="*/ 0 h 140"/>
                <a:gd name="T42" fmla="*/ 0 w 65"/>
                <a:gd name="T4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4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35" y="115"/>
                  </a:lnTo>
                  <a:lnTo>
                    <a:pt x="50" y="13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45" y="10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10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273432" y="1733123"/>
            <a:ext cx="8456470" cy="393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altLang="ko-KR" sz="2400" b="1" dirty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4353" y="376241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1훈골목대장 R" pitchFamily="18" charset="-127"/>
                <a:ea typeface="1훈골목대장 R" pitchFamily="18" charset="-127"/>
              </a:rPr>
              <a:t>자유학기제</a:t>
            </a:r>
            <a:r>
              <a:rPr lang="ko-KR" altLang="en-US" sz="2800" dirty="0" smtClean="0">
                <a:latin typeface="1훈골목대장 R" pitchFamily="18" charset="-127"/>
                <a:ea typeface="1훈골목대장 R" pitchFamily="18" charset="-127"/>
              </a:rPr>
              <a:t> 운영 프로그램</a:t>
            </a:r>
            <a:endParaRPr lang="ko-KR" altLang="en-US" sz="2800" dirty="0">
              <a:latin typeface="1훈골목대장 R" pitchFamily="18" charset="-127"/>
              <a:ea typeface="1훈골목대장 R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10978" y="1089109"/>
            <a:ext cx="8458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3. 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동아리 프로그램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(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수 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5, 6, 7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교시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)</a:t>
            </a:r>
            <a:endParaRPr lang="ko-KR" altLang="en-US" sz="4000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양재튼튼체B" pitchFamily="18" charset="-127"/>
              <a:ea typeface="양재튼튼체B" pitchFamily="18" charset="-127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405892" y="2307026"/>
            <a:ext cx="8238074" cy="26221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lnSpc>
                <a:spcPct val="160000"/>
              </a:lnSpc>
            </a:pPr>
            <a:r>
              <a:rPr lang="ko-KR" altLang="en-US" sz="5100" b="1" dirty="0" smtClean="0">
                <a:solidFill>
                  <a:srgbClr val="FF0000"/>
                </a:solidFill>
              </a:rPr>
              <a:t>☝</a:t>
            </a:r>
            <a:r>
              <a:rPr lang="ko-KR" altLang="en-US" sz="36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외부 </a:t>
            </a:r>
            <a:r>
              <a:rPr lang="ko-KR" altLang="en-US" sz="3600" b="1" dirty="0" err="1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기관를</a:t>
            </a:r>
            <a:r>
              <a:rPr lang="ko-KR" altLang="en-US" sz="36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 사용하거나  재료를 구입해야 하는 일부 프로그램은 수익자 부담으로 </a:t>
            </a:r>
            <a:endParaRPr lang="en-US" altLang="ko-KR" sz="3600" b="1" dirty="0" smtClean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609600" indent="-609600" algn="l">
              <a:lnSpc>
                <a:spcPct val="160000"/>
              </a:lnSpc>
            </a:pPr>
            <a:r>
              <a:rPr lang="en-US" altLang="ko-KR" sz="36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ko-KR" altLang="en-US" sz="36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일정액의 비용을 각출합니다</a:t>
            </a:r>
            <a:r>
              <a:rPr lang="en-US" altLang="ko-KR" sz="36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3000" b="1" dirty="0" smtClean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6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그룹 94"/>
          <p:cNvGrpSpPr/>
          <p:nvPr/>
        </p:nvGrpSpPr>
        <p:grpSpPr>
          <a:xfrm>
            <a:off x="0" y="-465"/>
            <a:ext cx="9144001" cy="1112840"/>
            <a:chOff x="0" y="-465"/>
            <a:chExt cx="9144001" cy="1112840"/>
          </a:xfrm>
        </p:grpSpPr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sp>
        <p:nvSpPr>
          <p:cNvPr id="63" name="Freeform 37"/>
          <p:cNvSpPr>
            <a:spLocks/>
          </p:cNvSpPr>
          <p:nvPr/>
        </p:nvSpPr>
        <p:spPr bwMode="auto">
          <a:xfrm rot="460187">
            <a:off x="229894" y="309622"/>
            <a:ext cx="514102" cy="545306"/>
          </a:xfrm>
          <a:custGeom>
            <a:avLst/>
            <a:gdLst>
              <a:gd name="T0" fmla="*/ 105 w 346"/>
              <a:gd name="T1" fmla="*/ 306 h 367"/>
              <a:gd name="T2" fmla="*/ 105 w 346"/>
              <a:gd name="T3" fmla="*/ 306 h 367"/>
              <a:gd name="T4" fmla="*/ 105 w 346"/>
              <a:gd name="T5" fmla="*/ 321 h 367"/>
              <a:gd name="T6" fmla="*/ 110 w 346"/>
              <a:gd name="T7" fmla="*/ 331 h 367"/>
              <a:gd name="T8" fmla="*/ 115 w 346"/>
              <a:gd name="T9" fmla="*/ 346 h 367"/>
              <a:gd name="T10" fmla="*/ 125 w 346"/>
              <a:gd name="T11" fmla="*/ 357 h 367"/>
              <a:gd name="T12" fmla="*/ 145 w 346"/>
              <a:gd name="T13" fmla="*/ 367 h 367"/>
              <a:gd name="T14" fmla="*/ 165 w 346"/>
              <a:gd name="T15" fmla="*/ 367 h 367"/>
              <a:gd name="T16" fmla="*/ 195 w 346"/>
              <a:gd name="T17" fmla="*/ 362 h 367"/>
              <a:gd name="T18" fmla="*/ 195 w 346"/>
              <a:gd name="T19" fmla="*/ 362 h 367"/>
              <a:gd name="T20" fmla="*/ 210 w 346"/>
              <a:gd name="T21" fmla="*/ 351 h 367"/>
              <a:gd name="T22" fmla="*/ 220 w 346"/>
              <a:gd name="T23" fmla="*/ 341 h 367"/>
              <a:gd name="T24" fmla="*/ 230 w 346"/>
              <a:gd name="T25" fmla="*/ 326 h 367"/>
              <a:gd name="T26" fmla="*/ 241 w 346"/>
              <a:gd name="T27" fmla="*/ 306 h 367"/>
              <a:gd name="T28" fmla="*/ 256 w 346"/>
              <a:gd name="T29" fmla="*/ 266 h 367"/>
              <a:gd name="T30" fmla="*/ 266 w 346"/>
              <a:gd name="T31" fmla="*/ 211 h 367"/>
              <a:gd name="T32" fmla="*/ 276 w 346"/>
              <a:gd name="T33" fmla="*/ 156 h 367"/>
              <a:gd name="T34" fmla="*/ 291 w 346"/>
              <a:gd name="T35" fmla="*/ 101 h 367"/>
              <a:gd name="T36" fmla="*/ 316 w 346"/>
              <a:gd name="T37" fmla="*/ 45 h 367"/>
              <a:gd name="T38" fmla="*/ 326 w 346"/>
              <a:gd name="T39" fmla="*/ 25 h 367"/>
              <a:gd name="T40" fmla="*/ 346 w 346"/>
              <a:gd name="T41" fmla="*/ 0 h 367"/>
              <a:gd name="T42" fmla="*/ 346 w 346"/>
              <a:gd name="T43" fmla="*/ 0 h 367"/>
              <a:gd name="T44" fmla="*/ 316 w 346"/>
              <a:gd name="T45" fmla="*/ 5 h 367"/>
              <a:gd name="T46" fmla="*/ 246 w 346"/>
              <a:gd name="T47" fmla="*/ 25 h 367"/>
              <a:gd name="T48" fmla="*/ 200 w 346"/>
              <a:gd name="T49" fmla="*/ 40 h 367"/>
              <a:gd name="T50" fmla="*/ 150 w 346"/>
              <a:gd name="T51" fmla="*/ 66 h 367"/>
              <a:gd name="T52" fmla="*/ 105 w 346"/>
              <a:gd name="T53" fmla="*/ 91 h 367"/>
              <a:gd name="T54" fmla="*/ 60 w 346"/>
              <a:gd name="T55" fmla="*/ 126 h 367"/>
              <a:gd name="T56" fmla="*/ 60 w 346"/>
              <a:gd name="T57" fmla="*/ 126 h 367"/>
              <a:gd name="T58" fmla="*/ 25 w 346"/>
              <a:gd name="T59" fmla="*/ 161 h 367"/>
              <a:gd name="T60" fmla="*/ 5 w 346"/>
              <a:gd name="T61" fmla="*/ 196 h 367"/>
              <a:gd name="T62" fmla="*/ 0 w 346"/>
              <a:gd name="T63" fmla="*/ 231 h 367"/>
              <a:gd name="T64" fmla="*/ 5 w 346"/>
              <a:gd name="T65" fmla="*/ 261 h 367"/>
              <a:gd name="T66" fmla="*/ 15 w 346"/>
              <a:gd name="T67" fmla="*/ 281 h 367"/>
              <a:gd name="T68" fmla="*/ 40 w 346"/>
              <a:gd name="T69" fmla="*/ 301 h 367"/>
              <a:gd name="T70" fmla="*/ 70 w 346"/>
              <a:gd name="T71" fmla="*/ 306 h 367"/>
              <a:gd name="T72" fmla="*/ 105 w 346"/>
              <a:gd name="T73" fmla="*/ 306 h 367"/>
              <a:gd name="T74" fmla="*/ 105 w 346"/>
              <a:gd name="T75" fmla="*/ 30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6" h="367">
                <a:moveTo>
                  <a:pt x="105" y="306"/>
                </a:moveTo>
                <a:lnTo>
                  <a:pt x="105" y="306"/>
                </a:lnTo>
                <a:lnTo>
                  <a:pt x="105" y="321"/>
                </a:lnTo>
                <a:lnTo>
                  <a:pt x="110" y="331"/>
                </a:lnTo>
                <a:lnTo>
                  <a:pt x="115" y="346"/>
                </a:lnTo>
                <a:lnTo>
                  <a:pt x="125" y="357"/>
                </a:lnTo>
                <a:lnTo>
                  <a:pt x="145" y="367"/>
                </a:lnTo>
                <a:lnTo>
                  <a:pt x="165" y="367"/>
                </a:lnTo>
                <a:lnTo>
                  <a:pt x="195" y="362"/>
                </a:lnTo>
                <a:lnTo>
                  <a:pt x="195" y="362"/>
                </a:lnTo>
                <a:lnTo>
                  <a:pt x="210" y="351"/>
                </a:lnTo>
                <a:lnTo>
                  <a:pt x="220" y="341"/>
                </a:lnTo>
                <a:lnTo>
                  <a:pt x="230" y="326"/>
                </a:lnTo>
                <a:lnTo>
                  <a:pt x="241" y="306"/>
                </a:lnTo>
                <a:lnTo>
                  <a:pt x="256" y="266"/>
                </a:lnTo>
                <a:lnTo>
                  <a:pt x="266" y="211"/>
                </a:lnTo>
                <a:lnTo>
                  <a:pt x="276" y="156"/>
                </a:lnTo>
                <a:lnTo>
                  <a:pt x="291" y="101"/>
                </a:lnTo>
                <a:lnTo>
                  <a:pt x="316" y="45"/>
                </a:lnTo>
                <a:lnTo>
                  <a:pt x="326" y="25"/>
                </a:lnTo>
                <a:lnTo>
                  <a:pt x="346" y="0"/>
                </a:lnTo>
                <a:lnTo>
                  <a:pt x="346" y="0"/>
                </a:lnTo>
                <a:lnTo>
                  <a:pt x="316" y="5"/>
                </a:lnTo>
                <a:lnTo>
                  <a:pt x="246" y="25"/>
                </a:lnTo>
                <a:lnTo>
                  <a:pt x="200" y="40"/>
                </a:lnTo>
                <a:lnTo>
                  <a:pt x="150" y="66"/>
                </a:lnTo>
                <a:lnTo>
                  <a:pt x="105" y="91"/>
                </a:lnTo>
                <a:lnTo>
                  <a:pt x="60" y="126"/>
                </a:lnTo>
                <a:lnTo>
                  <a:pt x="60" y="126"/>
                </a:lnTo>
                <a:lnTo>
                  <a:pt x="25" y="161"/>
                </a:lnTo>
                <a:lnTo>
                  <a:pt x="5" y="196"/>
                </a:lnTo>
                <a:lnTo>
                  <a:pt x="0" y="231"/>
                </a:lnTo>
                <a:lnTo>
                  <a:pt x="5" y="261"/>
                </a:lnTo>
                <a:lnTo>
                  <a:pt x="15" y="281"/>
                </a:lnTo>
                <a:lnTo>
                  <a:pt x="40" y="301"/>
                </a:lnTo>
                <a:lnTo>
                  <a:pt x="70" y="306"/>
                </a:lnTo>
                <a:lnTo>
                  <a:pt x="105" y="306"/>
                </a:lnTo>
                <a:lnTo>
                  <a:pt x="105" y="306"/>
                </a:lnTo>
                <a:close/>
              </a:path>
            </a:pathLst>
          </a:custGeom>
          <a:solidFill>
            <a:srgbClr val="A2C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64" name="그룹 1063"/>
          <p:cNvGrpSpPr/>
          <p:nvPr/>
        </p:nvGrpSpPr>
        <p:grpSpPr>
          <a:xfrm>
            <a:off x="8016698" y="5282765"/>
            <a:ext cx="1121908" cy="1652406"/>
            <a:chOff x="4716463" y="3295650"/>
            <a:chExt cx="2309812" cy="3402013"/>
          </a:xfrm>
        </p:grpSpPr>
        <p:sp>
          <p:nvSpPr>
            <p:cNvPr id="1028" name="Freeform 11"/>
            <p:cNvSpPr>
              <a:spLocks/>
            </p:cNvSpPr>
            <p:nvPr/>
          </p:nvSpPr>
          <p:spPr bwMode="auto">
            <a:xfrm>
              <a:off x="4740275" y="4633913"/>
              <a:ext cx="1098550" cy="733425"/>
            </a:xfrm>
            <a:custGeom>
              <a:avLst/>
              <a:gdLst>
                <a:gd name="T0" fmla="*/ 582 w 692"/>
                <a:gd name="T1" fmla="*/ 326 h 462"/>
                <a:gd name="T2" fmla="*/ 582 w 692"/>
                <a:gd name="T3" fmla="*/ 326 h 462"/>
                <a:gd name="T4" fmla="*/ 587 w 692"/>
                <a:gd name="T5" fmla="*/ 346 h 462"/>
                <a:gd name="T6" fmla="*/ 592 w 692"/>
                <a:gd name="T7" fmla="*/ 366 h 462"/>
                <a:gd name="T8" fmla="*/ 592 w 692"/>
                <a:gd name="T9" fmla="*/ 386 h 462"/>
                <a:gd name="T10" fmla="*/ 582 w 692"/>
                <a:gd name="T11" fmla="*/ 412 h 462"/>
                <a:gd name="T12" fmla="*/ 562 w 692"/>
                <a:gd name="T13" fmla="*/ 437 h 462"/>
                <a:gd name="T14" fmla="*/ 552 w 692"/>
                <a:gd name="T15" fmla="*/ 447 h 462"/>
                <a:gd name="T16" fmla="*/ 532 w 692"/>
                <a:gd name="T17" fmla="*/ 452 h 462"/>
                <a:gd name="T18" fmla="*/ 512 w 692"/>
                <a:gd name="T19" fmla="*/ 462 h 462"/>
                <a:gd name="T20" fmla="*/ 487 w 692"/>
                <a:gd name="T21" fmla="*/ 462 h 462"/>
                <a:gd name="T22" fmla="*/ 487 w 692"/>
                <a:gd name="T23" fmla="*/ 462 h 462"/>
                <a:gd name="T24" fmla="*/ 456 w 692"/>
                <a:gd name="T25" fmla="*/ 462 h 462"/>
                <a:gd name="T26" fmla="*/ 431 w 692"/>
                <a:gd name="T27" fmla="*/ 452 h 462"/>
                <a:gd name="T28" fmla="*/ 406 w 692"/>
                <a:gd name="T29" fmla="*/ 437 h 462"/>
                <a:gd name="T30" fmla="*/ 381 w 692"/>
                <a:gd name="T31" fmla="*/ 417 h 462"/>
                <a:gd name="T32" fmla="*/ 326 w 692"/>
                <a:gd name="T33" fmla="*/ 361 h 462"/>
                <a:gd name="T34" fmla="*/ 271 w 692"/>
                <a:gd name="T35" fmla="*/ 291 h 462"/>
                <a:gd name="T36" fmla="*/ 216 w 692"/>
                <a:gd name="T37" fmla="*/ 216 h 462"/>
                <a:gd name="T38" fmla="*/ 150 w 692"/>
                <a:gd name="T39" fmla="*/ 141 h 462"/>
                <a:gd name="T40" fmla="*/ 115 w 692"/>
                <a:gd name="T41" fmla="*/ 111 h 462"/>
                <a:gd name="T42" fmla="*/ 80 w 692"/>
                <a:gd name="T43" fmla="*/ 80 h 462"/>
                <a:gd name="T44" fmla="*/ 40 w 692"/>
                <a:gd name="T45" fmla="*/ 50 h 462"/>
                <a:gd name="T46" fmla="*/ 0 w 692"/>
                <a:gd name="T47" fmla="*/ 30 h 462"/>
                <a:gd name="T48" fmla="*/ 0 w 692"/>
                <a:gd name="T49" fmla="*/ 30 h 462"/>
                <a:gd name="T50" fmla="*/ 45 w 692"/>
                <a:gd name="T51" fmla="*/ 20 h 462"/>
                <a:gd name="T52" fmla="*/ 95 w 692"/>
                <a:gd name="T53" fmla="*/ 10 h 462"/>
                <a:gd name="T54" fmla="*/ 166 w 692"/>
                <a:gd name="T55" fmla="*/ 5 h 462"/>
                <a:gd name="T56" fmla="*/ 241 w 692"/>
                <a:gd name="T57" fmla="*/ 0 h 462"/>
                <a:gd name="T58" fmla="*/ 326 w 692"/>
                <a:gd name="T59" fmla="*/ 0 h 462"/>
                <a:gd name="T60" fmla="*/ 416 w 692"/>
                <a:gd name="T61" fmla="*/ 10 h 462"/>
                <a:gd name="T62" fmla="*/ 461 w 692"/>
                <a:gd name="T63" fmla="*/ 20 h 462"/>
                <a:gd name="T64" fmla="*/ 507 w 692"/>
                <a:gd name="T65" fmla="*/ 30 h 462"/>
                <a:gd name="T66" fmla="*/ 507 w 692"/>
                <a:gd name="T67" fmla="*/ 30 h 462"/>
                <a:gd name="T68" fmla="*/ 552 w 692"/>
                <a:gd name="T69" fmla="*/ 45 h 462"/>
                <a:gd name="T70" fmla="*/ 587 w 692"/>
                <a:gd name="T71" fmla="*/ 60 h 462"/>
                <a:gd name="T72" fmla="*/ 617 w 692"/>
                <a:gd name="T73" fmla="*/ 80 h 462"/>
                <a:gd name="T74" fmla="*/ 642 w 692"/>
                <a:gd name="T75" fmla="*/ 100 h 462"/>
                <a:gd name="T76" fmla="*/ 662 w 692"/>
                <a:gd name="T77" fmla="*/ 121 h 462"/>
                <a:gd name="T78" fmla="*/ 677 w 692"/>
                <a:gd name="T79" fmla="*/ 146 h 462"/>
                <a:gd name="T80" fmla="*/ 687 w 692"/>
                <a:gd name="T81" fmla="*/ 171 h 462"/>
                <a:gd name="T82" fmla="*/ 692 w 692"/>
                <a:gd name="T83" fmla="*/ 191 h 462"/>
                <a:gd name="T84" fmla="*/ 692 w 692"/>
                <a:gd name="T85" fmla="*/ 216 h 462"/>
                <a:gd name="T86" fmla="*/ 687 w 692"/>
                <a:gd name="T87" fmla="*/ 236 h 462"/>
                <a:gd name="T88" fmla="*/ 682 w 692"/>
                <a:gd name="T89" fmla="*/ 256 h 462"/>
                <a:gd name="T90" fmla="*/ 667 w 692"/>
                <a:gd name="T91" fmla="*/ 276 h 462"/>
                <a:gd name="T92" fmla="*/ 652 w 692"/>
                <a:gd name="T93" fmla="*/ 291 h 462"/>
                <a:gd name="T94" fmla="*/ 632 w 692"/>
                <a:gd name="T95" fmla="*/ 306 h 462"/>
                <a:gd name="T96" fmla="*/ 607 w 692"/>
                <a:gd name="T97" fmla="*/ 316 h 462"/>
                <a:gd name="T98" fmla="*/ 582 w 692"/>
                <a:gd name="T99" fmla="*/ 326 h 462"/>
                <a:gd name="T100" fmla="*/ 582 w 692"/>
                <a:gd name="T101" fmla="*/ 32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2" h="462">
                  <a:moveTo>
                    <a:pt x="582" y="326"/>
                  </a:moveTo>
                  <a:lnTo>
                    <a:pt x="582" y="326"/>
                  </a:lnTo>
                  <a:lnTo>
                    <a:pt x="587" y="346"/>
                  </a:lnTo>
                  <a:lnTo>
                    <a:pt x="592" y="366"/>
                  </a:lnTo>
                  <a:lnTo>
                    <a:pt x="592" y="386"/>
                  </a:lnTo>
                  <a:lnTo>
                    <a:pt x="582" y="412"/>
                  </a:lnTo>
                  <a:lnTo>
                    <a:pt x="562" y="437"/>
                  </a:lnTo>
                  <a:lnTo>
                    <a:pt x="552" y="447"/>
                  </a:lnTo>
                  <a:lnTo>
                    <a:pt x="532" y="452"/>
                  </a:lnTo>
                  <a:lnTo>
                    <a:pt x="512" y="462"/>
                  </a:lnTo>
                  <a:lnTo>
                    <a:pt x="487" y="462"/>
                  </a:lnTo>
                  <a:lnTo>
                    <a:pt x="487" y="462"/>
                  </a:lnTo>
                  <a:lnTo>
                    <a:pt x="456" y="462"/>
                  </a:lnTo>
                  <a:lnTo>
                    <a:pt x="431" y="452"/>
                  </a:lnTo>
                  <a:lnTo>
                    <a:pt x="406" y="437"/>
                  </a:lnTo>
                  <a:lnTo>
                    <a:pt x="381" y="417"/>
                  </a:lnTo>
                  <a:lnTo>
                    <a:pt x="326" y="361"/>
                  </a:lnTo>
                  <a:lnTo>
                    <a:pt x="271" y="291"/>
                  </a:lnTo>
                  <a:lnTo>
                    <a:pt x="216" y="216"/>
                  </a:lnTo>
                  <a:lnTo>
                    <a:pt x="150" y="141"/>
                  </a:lnTo>
                  <a:lnTo>
                    <a:pt x="115" y="111"/>
                  </a:lnTo>
                  <a:lnTo>
                    <a:pt x="80" y="80"/>
                  </a:lnTo>
                  <a:lnTo>
                    <a:pt x="40" y="5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5" y="20"/>
                  </a:lnTo>
                  <a:lnTo>
                    <a:pt x="95" y="10"/>
                  </a:lnTo>
                  <a:lnTo>
                    <a:pt x="166" y="5"/>
                  </a:lnTo>
                  <a:lnTo>
                    <a:pt x="241" y="0"/>
                  </a:lnTo>
                  <a:lnTo>
                    <a:pt x="326" y="0"/>
                  </a:lnTo>
                  <a:lnTo>
                    <a:pt x="416" y="10"/>
                  </a:lnTo>
                  <a:lnTo>
                    <a:pt x="461" y="20"/>
                  </a:lnTo>
                  <a:lnTo>
                    <a:pt x="507" y="30"/>
                  </a:lnTo>
                  <a:lnTo>
                    <a:pt x="507" y="30"/>
                  </a:lnTo>
                  <a:lnTo>
                    <a:pt x="552" y="45"/>
                  </a:lnTo>
                  <a:lnTo>
                    <a:pt x="587" y="60"/>
                  </a:lnTo>
                  <a:lnTo>
                    <a:pt x="617" y="80"/>
                  </a:lnTo>
                  <a:lnTo>
                    <a:pt x="642" y="100"/>
                  </a:lnTo>
                  <a:lnTo>
                    <a:pt x="662" y="121"/>
                  </a:lnTo>
                  <a:lnTo>
                    <a:pt x="677" y="146"/>
                  </a:lnTo>
                  <a:lnTo>
                    <a:pt x="687" y="171"/>
                  </a:lnTo>
                  <a:lnTo>
                    <a:pt x="692" y="191"/>
                  </a:lnTo>
                  <a:lnTo>
                    <a:pt x="692" y="216"/>
                  </a:lnTo>
                  <a:lnTo>
                    <a:pt x="687" y="236"/>
                  </a:lnTo>
                  <a:lnTo>
                    <a:pt x="682" y="256"/>
                  </a:lnTo>
                  <a:lnTo>
                    <a:pt x="667" y="276"/>
                  </a:lnTo>
                  <a:lnTo>
                    <a:pt x="652" y="291"/>
                  </a:lnTo>
                  <a:lnTo>
                    <a:pt x="632" y="306"/>
                  </a:lnTo>
                  <a:lnTo>
                    <a:pt x="607" y="316"/>
                  </a:lnTo>
                  <a:lnTo>
                    <a:pt x="582" y="326"/>
                  </a:lnTo>
                  <a:lnTo>
                    <a:pt x="582" y="32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9" name="Freeform 12"/>
            <p:cNvSpPr>
              <a:spLocks/>
            </p:cNvSpPr>
            <p:nvPr/>
          </p:nvSpPr>
          <p:spPr bwMode="auto">
            <a:xfrm>
              <a:off x="4740275" y="4673600"/>
              <a:ext cx="1154113" cy="804863"/>
            </a:xfrm>
            <a:custGeom>
              <a:avLst/>
              <a:gdLst>
                <a:gd name="T0" fmla="*/ 0 w 727"/>
                <a:gd name="T1" fmla="*/ 10 h 507"/>
                <a:gd name="T2" fmla="*/ 0 w 727"/>
                <a:gd name="T3" fmla="*/ 10 h 507"/>
                <a:gd name="T4" fmla="*/ 50 w 727"/>
                <a:gd name="T5" fmla="*/ 5 h 507"/>
                <a:gd name="T6" fmla="*/ 95 w 727"/>
                <a:gd name="T7" fmla="*/ 10 h 507"/>
                <a:gd name="T8" fmla="*/ 145 w 727"/>
                <a:gd name="T9" fmla="*/ 20 h 507"/>
                <a:gd name="T10" fmla="*/ 196 w 727"/>
                <a:gd name="T11" fmla="*/ 35 h 507"/>
                <a:gd name="T12" fmla="*/ 246 w 727"/>
                <a:gd name="T13" fmla="*/ 50 h 507"/>
                <a:gd name="T14" fmla="*/ 291 w 727"/>
                <a:gd name="T15" fmla="*/ 70 h 507"/>
                <a:gd name="T16" fmla="*/ 376 w 727"/>
                <a:gd name="T17" fmla="*/ 116 h 507"/>
                <a:gd name="T18" fmla="*/ 376 w 727"/>
                <a:gd name="T19" fmla="*/ 116 h 507"/>
                <a:gd name="T20" fmla="*/ 426 w 727"/>
                <a:gd name="T21" fmla="*/ 151 h 507"/>
                <a:gd name="T22" fmla="*/ 477 w 727"/>
                <a:gd name="T23" fmla="*/ 186 h 507"/>
                <a:gd name="T24" fmla="*/ 517 w 727"/>
                <a:gd name="T25" fmla="*/ 226 h 507"/>
                <a:gd name="T26" fmla="*/ 562 w 727"/>
                <a:gd name="T27" fmla="*/ 271 h 507"/>
                <a:gd name="T28" fmla="*/ 562 w 727"/>
                <a:gd name="T29" fmla="*/ 271 h 507"/>
                <a:gd name="T30" fmla="*/ 602 w 727"/>
                <a:gd name="T31" fmla="*/ 326 h 507"/>
                <a:gd name="T32" fmla="*/ 642 w 727"/>
                <a:gd name="T33" fmla="*/ 382 h 507"/>
                <a:gd name="T34" fmla="*/ 677 w 727"/>
                <a:gd name="T35" fmla="*/ 442 h 507"/>
                <a:gd name="T36" fmla="*/ 707 w 727"/>
                <a:gd name="T37" fmla="*/ 502 h 507"/>
                <a:gd name="T38" fmla="*/ 707 w 727"/>
                <a:gd name="T39" fmla="*/ 502 h 507"/>
                <a:gd name="T40" fmla="*/ 712 w 727"/>
                <a:gd name="T41" fmla="*/ 507 h 507"/>
                <a:gd name="T42" fmla="*/ 722 w 727"/>
                <a:gd name="T43" fmla="*/ 507 h 507"/>
                <a:gd name="T44" fmla="*/ 727 w 727"/>
                <a:gd name="T45" fmla="*/ 502 h 507"/>
                <a:gd name="T46" fmla="*/ 727 w 727"/>
                <a:gd name="T47" fmla="*/ 497 h 507"/>
                <a:gd name="T48" fmla="*/ 727 w 727"/>
                <a:gd name="T49" fmla="*/ 497 h 507"/>
                <a:gd name="T50" fmla="*/ 702 w 727"/>
                <a:gd name="T51" fmla="*/ 442 h 507"/>
                <a:gd name="T52" fmla="*/ 677 w 727"/>
                <a:gd name="T53" fmla="*/ 392 h 507"/>
                <a:gd name="T54" fmla="*/ 647 w 727"/>
                <a:gd name="T55" fmla="*/ 341 h 507"/>
                <a:gd name="T56" fmla="*/ 612 w 727"/>
                <a:gd name="T57" fmla="*/ 296 h 507"/>
                <a:gd name="T58" fmla="*/ 577 w 727"/>
                <a:gd name="T59" fmla="*/ 251 h 507"/>
                <a:gd name="T60" fmla="*/ 532 w 727"/>
                <a:gd name="T61" fmla="*/ 206 h 507"/>
                <a:gd name="T62" fmla="*/ 487 w 727"/>
                <a:gd name="T63" fmla="*/ 166 h 507"/>
                <a:gd name="T64" fmla="*/ 441 w 727"/>
                <a:gd name="T65" fmla="*/ 131 h 507"/>
                <a:gd name="T66" fmla="*/ 391 w 727"/>
                <a:gd name="T67" fmla="*/ 96 h 507"/>
                <a:gd name="T68" fmla="*/ 336 w 727"/>
                <a:gd name="T69" fmla="*/ 70 h 507"/>
                <a:gd name="T70" fmla="*/ 281 w 727"/>
                <a:gd name="T71" fmla="*/ 45 h 507"/>
                <a:gd name="T72" fmla="*/ 226 w 727"/>
                <a:gd name="T73" fmla="*/ 25 h 507"/>
                <a:gd name="T74" fmla="*/ 171 w 727"/>
                <a:gd name="T75" fmla="*/ 10 h 507"/>
                <a:gd name="T76" fmla="*/ 115 w 727"/>
                <a:gd name="T77" fmla="*/ 5 h 507"/>
                <a:gd name="T78" fmla="*/ 55 w 727"/>
                <a:gd name="T79" fmla="*/ 0 h 507"/>
                <a:gd name="T80" fmla="*/ 0 w 727"/>
                <a:gd name="T81" fmla="*/ 5 h 507"/>
                <a:gd name="T82" fmla="*/ 0 w 727"/>
                <a:gd name="T83" fmla="*/ 5 h 507"/>
                <a:gd name="T84" fmla="*/ 0 w 727"/>
                <a:gd name="T85" fmla="*/ 10 h 507"/>
                <a:gd name="T86" fmla="*/ 0 w 727"/>
                <a:gd name="T87" fmla="*/ 1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507">
                  <a:moveTo>
                    <a:pt x="0" y="10"/>
                  </a:moveTo>
                  <a:lnTo>
                    <a:pt x="0" y="10"/>
                  </a:lnTo>
                  <a:lnTo>
                    <a:pt x="50" y="5"/>
                  </a:lnTo>
                  <a:lnTo>
                    <a:pt x="95" y="10"/>
                  </a:lnTo>
                  <a:lnTo>
                    <a:pt x="145" y="20"/>
                  </a:lnTo>
                  <a:lnTo>
                    <a:pt x="196" y="35"/>
                  </a:lnTo>
                  <a:lnTo>
                    <a:pt x="246" y="50"/>
                  </a:lnTo>
                  <a:lnTo>
                    <a:pt x="291" y="70"/>
                  </a:lnTo>
                  <a:lnTo>
                    <a:pt x="376" y="116"/>
                  </a:lnTo>
                  <a:lnTo>
                    <a:pt x="376" y="116"/>
                  </a:lnTo>
                  <a:lnTo>
                    <a:pt x="426" y="151"/>
                  </a:lnTo>
                  <a:lnTo>
                    <a:pt x="477" y="186"/>
                  </a:lnTo>
                  <a:lnTo>
                    <a:pt x="517" y="226"/>
                  </a:lnTo>
                  <a:lnTo>
                    <a:pt x="562" y="271"/>
                  </a:lnTo>
                  <a:lnTo>
                    <a:pt x="562" y="271"/>
                  </a:lnTo>
                  <a:lnTo>
                    <a:pt x="602" y="326"/>
                  </a:lnTo>
                  <a:lnTo>
                    <a:pt x="642" y="382"/>
                  </a:lnTo>
                  <a:lnTo>
                    <a:pt x="677" y="442"/>
                  </a:lnTo>
                  <a:lnTo>
                    <a:pt x="707" y="502"/>
                  </a:lnTo>
                  <a:lnTo>
                    <a:pt x="707" y="502"/>
                  </a:lnTo>
                  <a:lnTo>
                    <a:pt x="712" y="507"/>
                  </a:lnTo>
                  <a:lnTo>
                    <a:pt x="722" y="507"/>
                  </a:lnTo>
                  <a:lnTo>
                    <a:pt x="727" y="502"/>
                  </a:lnTo>
                  <a:lnTo>
                    <a:pt x="727" y="497"/>
                  </a:lnTo>
                  <a:lnTo>
                    <a:pt x="727" y="497"/>
                  </a:lnTo>
                  <a:lnTo>
                    <a:pt x="702" y="442"/>
                  </a:lnTo>
                  <a:lnTo>
                    <a:pt x="677" y="392"/>
                  </a:lnTo>
                  <a:lnTo>
                    <a:pt x="647" y="341"/>
                  </a:lnTo>
                  <a:lnTo>
                    <a:pt x="612" y="296"/>
                  </a:lnTo>
                  <a:lnTo>
                    <a:pt x="577" y="251"/>
                  </a:lnTo>
                  <a:lnTo>
                    <a:pt x="532" y="206"/>
                  </a:lnTo>
                  <a:lnTo>
                    <a:pt x="487" y="166"/>
                  </a:lnTo>
                  <a:lnTo>
                    <a:pt x="441" y="131"/>
                  </a:lnTo>
                  <a:lnTo>
                    <a:pt x="391" y="96"/>
                  </a:lnTo>
                  <a:lnTo>
                    <a:pt x="336" y="70"/>
                  </a:lnTo>
                  <a:lnTo>
                    <a:pt x="281" y="45"/>
                  </a:lnTo>
                  <a:lnTo>
                    <a:pt x="226" y="25"/>
                  </a:lnTo>
                  <a:lnTo>
                    <a:pt x="171" y="10"/>
                  </a:lnTo>
                  <a:lnTo>
                    <a:pt x="115" y="5"/>
                  </a:lnTo>
                  <a:lnTo>
                    <a:pt x="5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0" name="Freeform 13"/>
            <p:cNvSpPr>
              <a:spLocks/>
            </p:cNvSpPr>
            <p:nvPr/>
          </p:nvSpPr>
          <p:spPr bwMode="auto">
            <a:xfrm>
              <a:off x="5186363" y="5000625"/>
              <a:ext cx="382588" cy="111125"/>
            </a:xfrm>
            <a:custGeom>
              <a:avLst/>
              <a:gdLst>
                <a:gd name="T0" fmla="*/ 231 w 241"/>
                <a:gd name="T1" fmla="*/ 0 h 70"/>
                <a:gd name="T2" fmla="*/ 231 w 241"/>
                <a:gd name="T3" fmla="*/ 0 h 70"/>
                <a:gd name="T4" fmla="*/ 175 w 241"/>
                <a:gd name="T5" fmla="*/ 30 h 70"/>
                <a:gd name="T6" fmla="*/ 120 w 241"/>
                <a:gd name="T7" fmla="*/ 50 h 70"/>
                <a:gd name="T8" fmla="*/ 60 w 241"/>
                <a:gd name="T9" fmla="*/ 65 h 70"/>
                <a:gd name="T10" fmla="*/ 0 w 241"/>
                <a:gd name="T11" fmla="*/ 70 h 70"/>
                <a:gd name="T12" fmla="*/ 0 w 241"/>
                <a:gd name="T13" fmla="*/ 70 h 70"/>
                <a:gd name="T14" fmla="*/ 0 w 241"/>
                <a:gd name="T15" fmla="*/ 70 h 70"/>
                <a:gd name="T16" fmla="*/ 0 w 241"/>
                <a:gd name="T17" fmla="*/ 70 h 70"/>
                <a:gd name="T18" fmla="*/ 60 w 241"/>
                <a:gd name="T19" fmla="*/ 65 h 70"/>
                <a:gd name="T20" fmla="*/ 120 w 241"/>
                <a:gd name="T21" fmla="*/ 55 h 70"/>
                <a:gd name="T22" fmla="*/ 180 w 241"/>
                <a:gd name="T23" fmla="*/ 40 h 70"/>
                <a:gd name="T24" fmla="*/ 241 w 241"/>
                <a:gd name="T25" fmla="*/ 10 h 70"/>
                <a:gd name="T26" fmla="*/ 241 w 241"/>
                <a:gd name="T27" fmla="*/ 10 h 70"/>
                <a:gd name="T28" fmla="*/ 241 w 241"/>
                <a:gd name="T29" fmla="*/ 10 h 70"/>
                <a:gd name="T30" fmla="*/ 241 w 241"/>
                <a:gd name="T31" fmla="*/ 5 h 70"/>
                <a:gd name="T32" fmla="*/ 236 w 241"/>
                <a:gd name="T33" fmla="*/ 0 h 70"/>
                <a:gd name="T34" fmla="*/ 231 w 241"/>
                <a:gd name="T35" fmla="*/ 0 h 70"/>
                <a:gd name="T36" fmla="*/ 231 w 241"/>
                <a:gd name="T3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70">
                  <a:moveTo>
                    <a:pt x="231" y="0"/>
                  </a:moveTo>
                  <a:lnTo>
                    <a:pt x="231" y="0"/>
                  </a:lnTo>
                  <a:lnTo>
                    <a:pt x="175" y="30"/>
                  </a:lnTo>
                  <a:lnTo>
                    <a:pt x="120" y="50"/>
                  </a:lnTo>
                  <a:lnTo>
                    <a:pt x="60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60" y="65"/>
                  </a:lnTo>
                  <a:lnTo>
                    <a:pt x="120" y="55"/>
                  </a:lnTo>
                  <a:lnTo>
                    <a:pt x="180" y="4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5"/>
                  </a:lnTo>
                  <a:lnTo>
                    <a:pt x="236" y="0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1" name="Freeform 14"/>
            <p:cNvSpPr>
              <a:spLocks/>
            </p:cNvSpPr>
            <p:nvPr/>
          </p:nvSpPr>
          <p:spPr bwMode="auto">
            <a:xfrm>
              <a:off x="5035550" y="4849813"/>
              <a:ext cx="317500" cy="47625"/>
            </a:xfrm>
            <a:custGeom>
              <a:avLst/>
              <a:gdLst>
                <a:gd name="T0" fmla="*/ 200 w 200"/>
                <a:gd name="T1" fmla="*/ 0 h 30"/>
                <a:gd name="T2" fmla="*/ 200 w 200"/>
                <a:gd name="T3" fmla="*/ 0 h 30"/>
                <a:gd name="T4" fmla="*/ 175 w 200"/>
                <a:gd name="T5" fmla="*/ 0 h 30"/>
                <a:gd name="T6" fmla="*/ 150 w 200"/>
                <a:gd name="T7" fmla="*/ 0 h 30"/>
                <a:gd name="T8" fmla="*/ 100 w 200"/>
                <a:gd name="T9" fmla="*/ 10 h 30"/>
                <a:gd name="T10" fmla="*/ 50 w 200"/>
                <a:gd name="T11" fmla="*/ 15 h 30"/>
                <a:gd name="T12" fmla="*/ 0 w 200"/>
                <a:gd name="T13" fmla="*/ 20 h 30"/>
                <a:gd name="T14" fmla="*/ 0 w 200"/>
                <a:gd name="T15" fmla="*/ 20 h 30"/>
                <a:gd name="T16" fmla="*/ 0 w 200"/>
                <a:gd name="T17" fmla="*/ 20 h 30"/>
                <a:gd name="T18" fmla="*/ 0 w 200"/>
                <a:gd name="T19" fmla="*/ 25 h 30"/>
                <a:gd name="T20" fmla="*/ 0 w 200"/>
                <a:gd name="T21" fmla="*/ 25 h 30"/>
                <a:gd name="T22" fmla="*/ 25 w 200"/>
                <a:gd name="T23" fmla="*/ 30 h 30"/>
                <a:gd name="T24" fmla="*/ 50 w 200"/>
                <a:gd name="T25" fmla="*/ 30 h 30"/>
                <a:gd name="T26" fmla="*/ 100 w 200"/>
                <a:gd name="T27" fmla="*/ 25 h 30"/>
                <a:gd name="T28" fmla="*/ 200 w 200"/>
                <a:gd name="T29" fmla="*/ 5 h 30"/>
                <a:gd name="T30" fmla="*/ 200 w 200"/>
                <a:gd name="T31" fmla="*/ 5 h 30"/>
                <a:gd name="T32" fmla="*/ 200 w 200"/>
                <a:gd name="T33" fmla="*/ 0 h 30"/>
                <a:gd name="T34" fmla="*/ 200 w 200"/>
                <a:gd name="T35" fmla="*/ 0 h 30"/>
                <a:gd name="T36" fmla="*/ 200 w 200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lnTo>
                    <a:pt x="200" y="0"/>
                  </a:lnTo>
                  <a:lnTo>
                    <a:pt x="175" y="0"/>
                  </a:lnTo>
                  <a:lnTo>
                    <a:pt x="150" y="0"/>
                  </a:lnTo>
                  <a:lnTo>
                    <a:pt x="100" y="10"/>
                  </a:lnTo>
                  <a:lnTo>
                    <a:pt x="5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5" y="30"/>
                  </a:lnTo>
                  <a:lnTo>
                    <a:pt x="50" y="30"/>
                  </a:lnTo>
                  <a:lnTo>
                    <a:pt x="100" y="25"/>
                  </a:lnTo>
                  <a:lnTo>
                    <a:pt x="200" y="5"/>
                  </a:lnTo>
                  <a:lnTo>
                    <a:pt x="200" y="5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2" name="Freeform 15"/>
            <p:cNvSpPr>
              <a:spLocks/>
            </p:cNvSpPr>
            <p:nvPr/>
          </p:nvSpPr>
          <p:spPr bwMode="auto">
            <a:xfrm>
              <a:off x="5337175" y="4641850"/>
              <a:ext cx="95250" cy="263525"/>
            </a:xfrm>
            <a:custGeom>
              <a:avLst/>
              <a:gdLst>
                <a:gd name="T0" fmla="*/ 0 w 60"/>
                <a:gd name="T1" fmla="*/ 5 h 166"/>
                <a:gd name="T2" fmla="*/ 0 w 60"/>
                <a:gd name="T3" fmla="*/ 5 h 166"/>
                <a:gd name="T4" fmla="*/ 20 w 60"/>
                <a:gd name="T5" fmla="*/ 45 h 166"/>
                <a:gd name="T6" fmla="*/ 35 w 60"/>
                <a:gd name="T7" fmla="*/ 80 h 166"/>
                <a:gd name="T8" fmla="*/ 45 w 60"/>
                <a:gd name="T9" fmla="*/ 121 h 166"/>
                <a:gd name="T10" fmla="*/ 50 w 60"/>
                <a:gd name="T11" fmla="*/ 161 h 166"/>
                <a:gd name="T12" fmla="*/ 50 w 60"/>
                <a:gd name="T13" fmla="*/ 161 h 166"/>
                <a:gd name="T14" fmla="*/ 50 w 60"/>
                <a:gd name="T15" fmla="*/ 166 h 166"/>
                <a:gd name="T16" fmla="*/ 55 w 60"/>
                <a:gd name="T17" fmla="*/ 161 h 166"/>
                <a:gd name="T18" fmla="*/ 55 w 60"/>
                <a:gd name="T19" fmla="*/ 161 h 166"/>
                <a:gd name="T20" fmla="*/ 60 w 60"/>
                <a:gd name="T21" fmla="*/ 141 h 166"/>
                <a:gd name="T22" fmla="*/ 60 w 60"/>
                <a:gd name="T23" fmla="*/ 121 h 166"/>
                <a:gd name="T24" fmla="*/ 50 w 60"/>
                <a:gd name="T25" fmla="*/ 80 h 166"/>
                <a:gd name="T26" fmla="*/ 30 w 60"/>
                <a:gd name="T27" fmla="*/ 35 h 166"/>
                <a:gd name="T28" fmla="*/ 5 w 60"/>
                <a:gd name="T29" fmla="*/ 0 h 166"/>
                <a:gd name="T30" fmla="*/ 5 w 60"/>
                <a:gd name="T31" fmla="*/ 0 h 166"/>
                <a:gd name="T32" fmla="*/ 5 w 60"/>
                <a:gd name="T33" fmla="*/ 0 h 166"/>
                <a:gd name="T34" fmla="*/ 0 w 60"/>
                <a:gd name="T35" fmla="*/ 5 h 166"/>
                <a:gd name="T36" fmla="*/ 0 w 60"/>
                <a:gd name="T37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166">
                  <a:moveTo>
                    <a:pt x="0" y="5"/>
                  </a:moveTo>
                  <a:lnTo>
                    <a:pt x="0" y="5"/>
                  </a:lnTo>
                  <a:lnTo>
                    <a:pt x="20" y="45"/>
                  </a:lnTo>
                  <a:lnTo>
                    <a:pt x="35" y="80"/>
                  </a:lnTo>
                  <a:lnTo>
                    <a:pt x="45" y="121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66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60" y="141"/>
                  </a:lnTo>
                  <a:lnTo>
                    <a:pt x="60" y="121"/>
                  </a:lnTo>
                  <a:lnTo>
                    <a:pt x="50" y="80"/>
                  </a:lnTo>
                  <a:lnTo>
                    <a:pt x="30" y="3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3" name="Freeform 16"/>
            <p:cNvSpPr>
              <a:spLocks/>
            </p:cNvSpPr>
            <p:nvPr/>
          </p:nvSpPr>
          <p:spPr bwMode="auto">
            <a:xfrm>
              <a:off x="5632450" y="4713288"/>
              <a:ext cx="63500" cy="390525"/>
            </a:xfrm>
            <a:custGeom>
              <a:avLst/>
              <a:gdLst>
                <a:gd name="T0" fmla="*/ 0 w 40"/>
                <a:gd name="T1" fmla="*/ 5 h 246"/>
                <a:gd name="T2" fmla="*/ 0 w 40"/>
                <a:gd name="T3" fmla="*/ 5 h 246"/>
                <a:gd name="T4" fmla="*/ 15 w 40"/>
                <a:gd name="T5" fmla="*/ 66 h 246"/>
                <a:gd name="T6" fmla="*/ 25 w 40"/>
                <a:gd name="T7" fmla="*/ 121 h 246"/>
                <a:gd name="T8" fmla="*/ 25 w 40"/>
                <a:gd name="T9" fmla="*/ 121 h 246"/>
                <a:gd name="T10" fmla="*/ 20 w 40"/>
                <a:gd name="T11" fmla="*/ 156 h 246"/>
                <a:gd name="T12" fmla="*/ 20 w 40"/>
                <a:gd name="T13" fmla="*/ 191 h 246"/>
                <a:gd name="T14" fmla="*/ 20 w 40"/>
                <a:gd name="T15" fmla="*/ 191 h 246"/>
                <a:gd name="T16" fmla="*/ 10 w 40"/>
                <a:gd name="T17" fmla="*/ 216 h 246"/>
                <a:gd name="T18" fmla="*/ 5 w 40"/>
                <a:gd name="T19" fmla="*/ 246 h 246"/>
                <a:gd name="T20" fmla="*/ 5 w 40"/>
                <a:gd name="T21" fmla="*/ 246 h 246"/>
                <a:gd name="T22" fmla="*/ 10 w 40"/>
                <a:gd name="T23" fmla="*/ 246 h 246"/>
                <a:gd name="T24" fmla="*/ 10 w 40"/>
                <a:gd name="T25" fmla="*/ 246 h 246"/>
                <a:gd name="T26" fmla="*/ 10 w 40"/>
                <a:gd name="T27" fmla="*/ 246 h 246"/>
                <a:gd name="T28" fmla="*/ 25 w 40"/>
                <a:gd name="T29" fmla="*/ 221 h 246"/>
                <a:gd name="T30" fmla="*/ 35 w 40"/>
                <a:gd name="T31" fmla="*/ 196 h 246"/>
                <a:gd name="T32" fmla="*/ 40 w 40"/>
                <a:gd name="T33" fmla="*/ 161 h 246"/>
                <a:gd name="T34" fmla="*/ 40 w 40"/>
                <a:gd name="T35" fmla="*/ 136 h 246"/>
                <a:gd name="T36" fmla="*/ 40 w 40"/>
                <a:gd name="T37" fmla="*/ 136 h 246"/>
                <a:gd name="T38" fmla="*/ 35 w 40"/>
                <a:gd name="T39" fmla="*/ 101 h 246"/>
                <a:gd name="T40" fmla="*/ 30 w 40"/>
                <a:gd name="T41" fmla="*/ 66 h 246"/>
                <a:gd name="T42" fmla="*/ 20 w 40"/>
                <a:gd name="T43" fmla="*/ 35 h 246"/>
                <a:gd name="T44" fmla="*/ 5 w 40"/>
                <a:gd name="T45" fmla="*/ 5 h 246"/>
                <a:gd name="T46" fmla="*/ 5 w 40"/>
                <a:gd name="T47" fmla="*/ 5 h 246"/>
                <a:gd name="T48" fmla="*/ 5 w 40"/>
                <a:gd name="T49" fmla="*/ 0 h 246"/>
                <a:gd name="T50" fmla="*/ 0 w 40"/>
                <a:gd name="T51" fmla="*/ 5 h 246"/>
                <a:gd name="T52" fmla="*/ 0 w 40"/>
                <a:gd name="T53" fmla="*/ 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246">
                  <a:moveTo>
                    <a:pt x="0" y="5"/>
                  </a:moveTo>
                  <a:lnTo>
                    <a:pt x="0" y="5"/>
                  </a:lnTo>
                  <a:lnTo>
                    <a:pt x="15" y="66"/>
                  </a:lnTo>
                  <a:lnTo>
                    <a:pt x="25" y="121"/>
                  </a:lnTo>
                  <a:lnTo>
                    <a:pt x="25" y="121"/>
                  </a:lnTo>
                  <a:lnTo>
                    <a:pt x="20" y="156"/>
                  </a:lnTo>
                  <a:lnTo>
                    <a:pt x="20" y="191"/>
                  </a:lnTo>
                  <a:lnTo>
                    <a:pt x="20" y="191"/>
                  </a:lnTo>
                  <a:lnTo>
                    <a:pt x="10" y="21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25" y="221"/>
                  </a:lnTo>
                  <a:lnTo>
                    <a:pt x="35" y="196"/>
                  </a:lnTo>
                  <a:lnTo>
                    <a:pt x="40" y="161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5" y="101"/>
                  </a:lnTo>
                  <a:lnTo>
                    <a:pt x="30" y="66"/>
                  </a:lnTo>
                  <a:lnTo>
                    <a:pt x="20" y="3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4" name="Freeform 17"/>
            <p:cNvSpPr>
              <a:spLocks/>
            </p:cNvSpPr>
            <p:nvPr/>
          </p:nvSpPr>
          <p:spPr bwMode="auto">
            <a:xfrm>
              <a:off x="5854700" y="5272088"/>
              <a:ext cx="1171575" cy="715963"/>
            </a:xfrm>
            <a:custGeom>
              <a:avLst/>
              <a:gdLst>
                <a:gd name="T0" fmla="*/ 85 w 738"/>
                <a:gd name="T1" fmla="*/ 290 h 451"/>
                <a:gd name="T2" fmla="*/ 85 w 738"/>
                <a:gd name="T3" fmla="*/ 290 h 451"/>
                <a:gd name="T4" fmla="*/ 75 w 738"/>
                <a:gd name="T5" fmla="*/ 306 h 451"/>
                <a:gd name="T6" fmla="*/ 70 w 738"/>
                <a:gd name="T7" fmla="*/ 326 h 451"/>
                <a:gd name="T8" fmla="*/ 65 w 738"/>
                <a:gd name="T9" fmla="*/ 351 h 451"/>
                <a:gd name="T10" fmla="*/ 65 w 738"/>
                <a:gd name="T11" fmla="*/ 376 h 451"/>
                <a:gd name="T12" fmla="*/ 70 w 738"/>
                <a:gd name="T13" fmla="*/ 391 h 451"/>
                <a:gd name="T14" fmla="*/ 80 w 738"/>
                <a:gd name="T15" fmla="*/ 401 h 451"/>
                <a:gd name="T16" fmla="*/ 90 w 738"/>
                <a:gd name="T17" fmla="*/ 416 h 451"/>
                <a:gd name="T18" fmla="*/ 111 w 738"/>
                <a:gd name="T19" fmla="*/ 426 h 451"/>
                <a:gd name="T20" fmla="*/ 131 w 738"/>
                <a:gd name="T21" fmla="*/ 436 h 451"/>
                <a:gd name="T22" fmla="*/ 156 w 738"/>
                <a:gd name="T23" fmla="*/ 446 h 451"/>
                <a:gd name="T24" fmla="*/ 156 w 738"/>
                <a:gd name="T25" fmla="*/ 446 h 451"/>
                <a:gd name="T26" fmla="*/ 181 w 738"/>
                <a:gd name="T27" fmla="*/ 451 h 451"/>
                <a:gd name="T28" fmla="*/ 211 w 738"/>
                <a:gd name="T29" fmla="*/ 446 h 451"/>
                <a:gd name="T30" fmla="*/ 241 w 738"/>
                <a:gd name="T31" fmla="*/ 436 h 451"/>
                <a:gd name="T32" fmla="*/ 271 w 738"/>
                <a:gd name="T33" fmla="*/ 416 h 451"/>
                <a:gd name="T34" fmla="*/ 336 w 738"/>
                <a:gd name="T35" fmla="*/ 371 h 451"/>
                <a:gd name="T36" fmla="*/ 406 w 738"/>
                <a:gd name="T37" fmla="*/ 311 h 451"/>
                <a:gd name="T38" fmla="*/ 482 w 738"/>
                <a:gd name="T39" fmla="*/ 245 h 451"/>
                <a:gd name="T40" fmla="*/ 562 w 738"/>
                <a:gd name="T41" fmla="*/ 185 h 451"/>
                <a:gd name="T42" fmla="*/ 602 w 738"/>
                <a:gd name="T43" fmla="*/ 155 h 451"/>
                <a:gd name="T44" fmla="*/ 647 w 738"/>
                <a:gd name="T45" fmla="*/ 135 h 451"/>
                <a:gd name="T46" fmla="*/ 692 w 738"/>
                <a:gd name="T47" fmla="*/ 115 h 451"/>
                <a:gd name="T48" fmla="*/ 738 w 738"/>
                <a:gd name="T49" fmla="*/ 100 h 451"/>
                <a:gd name="T50" fmla="*/ 738 w 738"/>
                <a:gd name="T51" fmla="*/ 100 h 451"/>
                <a:gd name="T52" fmla="*/ 692 w 738"/>
                <a:gd name="T53" fmla="*/ 80 h 451"/>
                <a:gd name="T54" fmla="*/ 642 w 738"/>
                <a:gd name="T55" fmla="*/ 65 h 451"/>
                <a:gd name="T56" fmla="*/ 577 w 738"/>
                <a:gd name="T57" fmla="*/ 45 h 451"/>
                <a:gd name="T58" fmla="*/ 502 w 738"/>
                <a:gd name="T59" fmla="*/ 25 h 451"/>
                <a:gd name="T60" fmla="*/ 411 w 738"/>
                <a:gd name="T61" fmla="*/ 10 h 451"/>
                <a:gd name="T62" fmla="*/ 321 w 738"/>
                <a:gd name="T63" fmla="*/ 0 h 451"/>
                <a:gd name="T64" fmla="*/ 276 w 738"/>
                <a:gd name="T65" fmla="*/ 0 h 451"/>
                <a:gd name="T66" fmla="*/ 226 w 738"/>
                <a:gd name="T67" fmla="*/ 5 h 451"/>
                <a:gd name="T68" fmla="*/ 226 w 738"/>
                <a:gd name="T69" fmla="*/ 5 h 451"/>
                <a:gd name="T70" fmla="*/ 181 w 738"/>
                <a:gd name="T71" fmla="*/ 15 h 451"/>
                <a:gd name="T72" fmla="*/ 141 w 738"/>
                <a:gd name="T73" fmla="*/ 25 h 451"/>
                <a:gd name="T74" fmla="*/ 106 w 738"/>
                <a:gd name="T75" fmla="*/ 35 h 451"/>
                <a:gd name="T76" fmla="*/ 75 w 738"/>
                <a:gd name="T77" fmla="*/ 55 h 451"/>
                <a:gd name="T78" fmla="*/ 50 w 738"/>
                <a:gd name="T79" fmla="*/ 70 h 451"/>
                <a:gd name="T80" fmla="*/ 30 w 738"/>
                <a:gd name="T81" fmla="*/ 90 h 451"/>
                <a:gd name="T82" fmla="*/ 15 w 738"/>
                <a:gd name="T83" fmla="*/ 110 h 451"/>
                <a:gd name="T84" fmla="*/ 5 w 738"/>
                <a:gd name="T85" fmla="*/ 135 h 451"/>
                <a:gd name="T86" fmla="*/ 0 w 738"/>
                <a:gd name="T87" fmla="*/ 155 h 451"/>
                <a:gd name="T88" fmla="*/ 0 w 738"/>
                <a:gd name="T89" fmla="*/ 180 h 451"/>
                <a:gd name="T90" fmla="*/ 0 w 738"/>
                <a:gd name="T91" fmla="*/ 200 h 451"/>
                <a:gd name="T92" fmla="*/ 10 w 738"/>
                <a:gd name="T93" fmla="*/ 220 h 451"/>
                <a:gd name="T94" fmla="*/ 25 w 738"/>
                <a:gd name="T95" fmla="*/ 240 h 451"/>
                <a:gd name="T96" fmla="*/ 40 w 738"/>
                <a:gd name="T97" fmla="*/ 260 h 451"/>
                <a:gd name="T98" fmla="*/ 60 w 738"/>
                <a:gd name="T99" fmla="*/ 275 h 451"/>
                <a:gd name="T100" fmla="*/ 85 w 738"/>
                <a:gd name="T101" fmla="*/ 290 h 451"/>
                <a:gd name="T102" fmla="*/ 85 w 738"/>
                <a:gd name="T103" fmla="*/ 29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8" h="451">
                  <a:moveTo>
                    <a:pt x="85" y="290"/>
                  </a:moveTo>
                  <a:lnTo>
                    <a:pt x="85" y="290"/>
                  </a:lnTo>
                  <a:lnTo>
                    <a:pt x="75" y="306"/>
                  </a:lnTo>
                  <a:lnTo>
                    <a:pt x="70" y="326"/>
                  </a:lnTo>
                  <a:lnTo>
                    <a:pt x="65" y="351"/>
                  </a:lnTo>
                  <a:lnTo>
                    <a:pt x="65" y="376"/>
                  </a:lnTo>
                  <a:lnTo>
                    <a:pt x="70" y="391"/>
                  </a:lnTo>
                  <a:lnTo>
                    <a:pt x="80" y="401"/>
                  </a:lnTo>
                  <a:lnTo>
                    <a:pt x="90" y="416"/>
                  </a:lnTo>
                  <a:lnTo>
                    <a:pt x="111" y="426"/>
                  </a:lnTo>
                  <a:lnTo>
                    <a:pt x="131" y="436"/>
                  </a:lnTo>
                  <a:lnTo>
                    <a:pt x="156" y="446"/>
                  </a:lnTo>
                  <a:lnTo>
                    <a:pt x="156" y="446"/>
                  </a:lnTo>
                  <a:lnTo>
                    <a:pt x="181" y="451"/>
                  </a:lnTo>
                  <a:lnTo>
                    <a:pt x="211" y="446"/>
                  </a:lnTo>
                  <a:lnTo>
                    <a:pt x="241" y="436"/>
                  </a:lnTo>
                  <a:lnTo>
                    <a:pt x="271" y="416"/>
                  </a:lnTo>
                  <a:lnTo>
                    <a:pt x="336" y="371"/>
                  </a:lnTo>
                  <a:lnTo>
                    <a:pt x="406" y="311"/>
                  </a:lnTo>
                  <a:lnTo>
                    <a:pt x="482" y="245"/>
                  </a:lnTo>
                  <a:lnTo>
                    <a:pt x="562" y="185"/>
                  </a:lnTo>
                  <a:lnTo>
                    <a:pt x="602" y="155"/>
                  </a:lnTo>
                  <a:lnTo>
                    <a:pt x="647" y="135"/>
                  </a:lnTo>
                  <a:lnTo>
                    <a:pt x="692" y="115"/>
                  </a:lnTo>
                  <a:lnTo>
                    <a:pt x="738" y="100"/>
                  </a:lnTo>
                  <a:lnTo>
                    <a:pt x="738" y="100"/>
                  </a:lnTo>
                  <a:lnTo>
                    <a:pt x="692" y="80"/>
                  </a:lnTo>
                  <a:lnTo>
                    <a:pt x="642" y="65"/>
                  </a:lnTo>
                  <a:lnTo>
                    <a:pt x="577" y="45"/>
                  </a:lnTo>
                  <a:lnTo>
                    <a:pt x="502" y="25"/>
                  </a:lnTo>
                  <a:lnTo>
                    <a:pt x="411" y="10"/>
                  </a:lnTo>
                  <a:lnTo>
                    <a:pt x="321" y="0"/>
                  </a:lnTo>
                  <a:lnTo>
                    <a:pt x="276" y="0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181" y="15"/>
                  </a:lnTo>
                  <a:lnTo>
                    <a:pt x="141" y="25"/>
                  </a:lnTo>
                  <a:lnTo>
                    <a:pt x="106" y="35"/>
                  </a:lnTo>
                  <a:lnTo>
                    <a:pt x="75" y="55"/>
                  </a:lnTo>
                  <a:lnTo>
                    <a:pt x="50" y="70"/>
                  </a:lnTo>
                  <a:lnTo>
                    <a:pt x="30" y="90"/>
                  </a:lnTo>
                  <a:lnTo>
                    <a:pt x="15" y="110"/>
                  </a:lnTo>
                  <a:lnTo>
                    <a:pt x="5" y="135"/>
                  </a:lnTo>
                  <a:lnTo>
                    <a:pt x="0" y="155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10" y="220"/>
                  </a:lnTo>
                  <a:lnTo>
                    <a:pt x="25" y="240"/>
                  </a:lnTo>
                  <a:lnTo>
                    <a:pt x="40" y="260"/>
                  </a:lnTo>
                  <a:lnTo>
                    <a:pt x="60" y="275"/>
                  </a:lnTo>
                  <a:lnTo>
                    <a:pt x="85" y="290"/>
                  </a:lnTo>
                  <a:lnTo>
                    <a:pt x="85" y="290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5" name="Freeform 18"/>
            <p:cNvSpPr>
              <a:spLocks/>
            </p:cNvSpPr>
            <p:nvPr/>
          </p:nvSpPr>
          <p:spPr bwMode="auto">
            <a:xfrm>
              <a:off x="5695950" y="5391150"/>
              <a:ext cx="1330325" cy="628650"/>
            </a:xfrm>
            <a:custGeom>
              <a:avLst/>
              <a:gdLst>
                <a:gd name="T0" fmla="*/ 838 w 838"/>
                <a:gd name="T1" fmla="*/ 25 h 396"/>
                <a:gd name="T2" fmla="*/ 838 w 838"/>
                <a:gd name="T3" fmla="*/ 25 h 396"/>
                <a:gd name="T4" fmla="*/ 782 w 838"/>
                <a:gd name="T5" fmla="*/ 10 h 396"/>
                <a:gd name="T6" fmla="*/ 732 w 838"/>
                <a:gd name="T7" fmla="*/ 5 h 396"/>
                <a:gd name="T8" fmla="*/ 677 w 838"/>
                <a:gd name="T9" fmla="*/ 0 h 396"/>
                <a:gd name="T10" fmla="*/ 627 w 838"/>
                <a:gd name="T11" fmla="*/ 5 h 396"/>
                <a:gd name="T12" fmla="*/ 572 w 838"/>
                <a:gd name="T13" fmla="*/ 10 h 396"/>
                <a:gd name="T14" fmla="*/ 522 w 838"/>
                <a:gd name="T15" fmla="*/ 20 h 396"/>
                <a:gd name="T16" fmla="*/ 466 w 838"/>
                <a:gd name="T17" fmla="*/ 35 h 396"/>
                <a:gd name="T18" fmla="*/ 416 w 838"/>
                <a:gd name="T19" fmla="*/ 50 h 396"/>
                <a:gd name="T20" fmla="*/ 416 w 838"/>
                <a:gd name="T21" fmla="*/ 50 h 396"/>
                <a:gd name="T22" fmla="*/ 356 w 838"/>
                <a:gd name="T23" fmla="*/ 75 h 396"/>
                <a:gd name="T24" fmla="*/ 296 w 838"/>
                <a:gd name="T25" fmla="*/ 110 h 396"/>
                <a:gd name="T26" fmla="*/ 236 w 838"/>
                <a:gd name="T27" fmla="*/ 145 h 396"/>
                <a:gd name="T28" fmla="*/ 180 w 838"/>
                <a:gd name="T29" fmla="*/ 185 h 396"/>
                <a:gd name="T30" fmla="*/ 130 w 838"/>
                <a:gd name="T31" fmla="*/ 226 h 396"/>
                <a:gd name="T32" fmla="*/ 80 w 838"/>
                <a:gd name="T33" fmla="*/ 276 h 396"/>
                <a:gd name="T34" fmla="*/ 40 w 838"/>
                <a:gd name="T35" fmla="*/ 326 h 396"/>
                <a:gd name="T36" fmla="*/ 0 w 838"/>
                <a:gd name="T37" fmla="*/ 381 h 396"/>
                <a:gd name="T38" fmla="*/ 0 w 838"/>
                <a:gd name="T39" fmla="*/ 381 h 396"/>
                <a:gd name="T40" fmla="*/ 0 w 838"/>
                <a:gd name="T41" fmla="*/ 391 h 396"/>
                <a:gd name="T42" fmla="*/ 5 w 838"/>
                <a:gd name="T43" fmla="*/ 396 h 396"/>
                <a:gd name="T44" fmla="*/ 10 w 838"/>
                <a:gd name="T45" fmla="*/ 396 h 396"/>
                <a:gd name="T46" fmla="*/ 15 w 838"/>
                <a:gd name="T47" fmla="*/ 396 h 396"/>
                <a:gd name="T48" fmla="*/ 15 w 838"/>
                <a:gd name="T49" fmla="*/ 396 h 396"/>
                <a:gd name="T50" fmla="*/ 100 w 838"/>
                <a:gd name="T51" fmla="*/ 296 h 396"/>
                <a:gd name="T52" fmla="*/ 145 w 838"/>
                <a:gd name="T53" fmla="*/ 246 h 396"/>
                <a:gd name="T54" fmla="*/ 196 w 838"/>
                <a:gd name="T55" fmla="*/ 205 h 396"/>
                <a:gd name="T56" fmla="*/ 196 w 838"/>
                <a:gd name="T57" fmla="*/ 205 h 396"/>
                <a:gd name="T58" fmla="*/ 246 w 838"/>
                <a:gd name="T59" fmla="*/ 165 h 396"/>
                <a:gd name="T60" fmla="*/ 301 w 838"/>
                <a:gd name="T61" fmla="*/ 130 h 396"/>
                <a:gd name="T62" fmla="*/ 361 w 838"/>
                <a:gd name="T63" fmla="*/ 95 h 396"/>
                <a:gd name="T64" fmla="*/ 421 w 838"/>
                <a:gd name="T65" fmla="*/ 70 h 396"/>
                <a:gd name="T66" fmla="*/ 421 w 838"/>
                <a:gd name="T67" fmla="*/ 70 h 396"/>
                <a:gd name="T68" fmla="*/ 471 w 838"/>
                <a:gd name="T69" fmla="*/ 55 h 396"/>
                <a:gd name="T70" fmla="*/ 522 w 838"/>
                <a:gd name="T71" fmla="*/ 40 h 396"/>
                <a:gd name="T72" fmla="*/ 572 w 838"/>
                <a:gd name="T73" fmla="*/ 25 h 396"/>
                <a:gd name="T74" fmla="*/ 627 w 838"/>
                <a:gd name="T75" fmla="*/ 20 h 396"/>
                <a:gd name="T76" fmla="*/ 677 w 838"/>
                <a:gd name="T77" fmla="*/ 15 h 396"/>
                <a:gd name="T78" fmla="*/ 732 w 838"/>
                <a:gd name="T79" fmla="*/ 15 h 396"/>
                <a:gd name="T80" fmla="*/ 782 w 838"/>
                <a:gd name="T81" fmla="*/ 20 h 396"/>
                <a:gd name="T82" fmla="*/ 838 w 838"/>
                <a:gd name="T83" fmla="*/ 30 h 396"/>
                <a:gd name="T84" fmla="*/ 838 w 838"/>
                <a:gd name="T85" fmla="*/ 30 h 396"/>
                <a:gd name="T86" fmla="*/ 838 w 838"/>
                <a:gd name="T87" fmla="*/ 25 h 396"/>
                <a:gd name="T88" fmla="*/ 838 w 838"/>
                <a:gd name="T89" fmla="*/ 2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8" h="396">
                  <a:moveTo>
                    <a:pt x="838" y="25"/>
                  </a:moveTo>
                  <a:lnTo>
                    <a:pt x="838" y="25"/>
                  </a:lnTo>
                  <a:lnTo>
                    <a:pt x="782" y="10"/>
                  </a:lnTo>
                  <a:lnTo>
                    <a:pt x="732" y="5"/>
                  </a:lnTo>
                  <a:lnTo>
                    <a:pt x="677" y="0"/>
                  </a:lnTo>
                  <a:lnTo>
                    <a:pt x="627" y="5"/>
                  </a:lnTo>
                  <a:lnTo>
                    <a:pt x="572" y="10"/>
                  </a:lnTo>
                  <a:lnTo>
                    <a:pt x="522" y="20"/>
                  </a:lnTo>
                  <a:lnTo>
                    <a:pt x="466" y="35"/>
                  </a:lnTo>
                  <a:lnTo>
                    <a:pt x="416" y="50"/>
                  </a:lnTo>
                  <a:lnTo>
                    <a:pt x="416" y="50"/>
                  </a:lnTo>
                  <a:lnTo>
                    <a:pt x="356" y="75"/>
                  </a:lnTo>
                  <a:lnTo>
                    <a:pt x="296" y="110"/>
                  </a:lnTo>
                  <a:lnTo>
                    <a:pt x="236" y="145"/>
                  </a:lnTo>
                  <a:lnTo>
                    <a:pt x="180" y="185"/>
                  </a:lnTo>
                  <a:lnTo>
                    <a:pt x="130" y="226"/>
                  </a:lnTo>
                  <a:lnTo>
                    <a:pt x="80" y="276"/>
                  </a:lnTo>
                  <a:lnTo>
                    <a:pt x="40" y="326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0" y="391"/>
                  </a:lnTo>
                  <a:lnTo>
                    <a:pt x="5" y="396"/>
                  </a:lnTo>
                  <a:lnTo>
                    <a:pt x="10" y="396"/>
                  </a:lnTo>
                  <a:lnTo>
                    <a:pt x="15" y="396"/>
                  </a:lnTo>
                  <a:lnTo>
                    <a:pt x="15" y="396"/>
                  </a:lnTo>
                  <a:lnTo>
                    <a:pt x="100" y="296"/>
                  </a:lnTo>
                  <a:lnTo>
                    <a:pt x="145" y="246"/>
                  </a:lnTo>
                  <a:lnTo>
                    <a:pt x="196" y="205"/>
                  </a:lnTo>
                  <a:lnTo>
                    <a:pt x="196" y="205"/>
                  </a:lnTo>
                  <a:lnTo>
                    <a:pt x="246" y="165"/>
                  </a:lnTo>
                  <a:lnTo>
                    <a:pt x="301" y="130"/>
                  </a:lnTo>
                  <a:lnTo>
                    <a:pt x="361" y="95"/>
                  </a:lnTo>
                  <a:lnTo>
                    <a:pt x="421" y="70"/>
                  </a:lnTo>
                  <a:lnTo>
                    <a:pt x="421" y="70"/>
                  </a:lnTo>
                  <a:lnTo>
                    <a:pt x="471" y="55"/>
                  </a:lnTo>
                  <a:lnTo>
                    <a:pt x="522" y="40"/>
                  </a:lnTo>
                  <a:lnTo>
                    <a:pt x="572" y="25"/>
                  </a:lnTo>
                  <a:lnTo>
                    <a:pt x="627" y="20"/>
                  </a:lnTo>
                  <a:lnTo>
                    <a:pt x="677" y="15"/>
                  </a:lnTo>
                  <a:lnTo>
                    <a:pt x="732" y="15"/>
                  </a:lnTo>
                  <a:lnTo>
                    <a:pt x="782" y="20"/>
                  </a:lnTo>
                  <a:lnTo>
                    <a:pt x="838" y="30"/>
                  </a:lnTo>
                  <a:lnTo>
                    <a:pt x="838" y="30"/>
                  </a:lnTo>
                  <a:lnTo>
                    <a:pt x="838" y="25"/>
                  </a:lnTo>
                  <a:lnTo>
                    <a:pt x="838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6" name="Freeform 19"/>
            <p:cNvSpPr>
              <a:spLocks/>
            </p:cNvSpPr>
            <p:nvPr/>
          </p:nvSpPr>
          <p:spPr bwMode="auto">
            <a:xfrm>
              <a:off x="6118225" y="5597525"/>
              <a:ext cx="365125" cy="184150"/>
            </a:xfrm>
            <a:custGeom>
              <a:avLst/>
              <a:gdLst>
                <a:gd name="T0" fmla="*/ 0 w 230"/>
                <a:gd name="T1" fmla="*/ 10 h 116"/>
                <a:gd name="T2" fmla="*/ 0 w 230"/>
                <a:gd name="T3" fmla="*/ 10 h 116"/>
                <a:gd name="T4" fmla="*/ 55 w 230"/>
                <a:gd name="T5" fmla="*/ 50 h 116"/>
                <a:gd name="T6" fmla="*/ 110 w 230"/>
                <a:gd name="T7" fmla="*/ 80 h 116"/>
                <a:gd name="T8" fmla="*/ 165 w 230"/>
                <a:gd name="T9" fmla="*/ 101 h 116"/>
                <a:gd name="T10" fmla="*/ 230 w 230"/>
                <a:gd name="T11" fmla="*/ 116 h 116"/>
                <a:gd name="T12" fmla="*/ 230 w 230"/>
                <a:gd name="T13" fmla="*/ 116 h 116"/>
                <a:gd name="T14" fmla="*/ 230 w 230"/>
                <a:gd name="T15" fmla="*/ 116 h 116"/>
                <a:gd name="T16" fmla="*/ 230 w 230"/>
                <a:gd name="T17" fmla="*/ 116 h 116"/>
                <a:gd name="T18" fmla="*/ 170 w 230"/>
                <a:gd name="T19" fmla="*/ 96 h 116"/>
                <a:gd name="T20" fmla="*/ 115 w 230"/>
                <a:gd name="T21" fmla="*/ 70 h 116"/>
                <a:gd name="T22" fmla="*/ 60 w 230"/>
                <a:gd name="T23" fmla="*/ 40 h 116"/>
                <a:gd name="T24" fmla="*/ 10 w 230"/>
                <a:gd name="T25" fmla="*/ 0 h 116"/>
                <a:gd name="T26" fmla="*/ 10 w 230"/>
                <a:gd name="T27" fmla="*/ 0 h 116"/>
                <a:gd name="T28" fmla="*/ 5 w 230"/>
                <a:gd name="T29" fmla="*/ 0 h 116"/>
                <a:gd name="T30" fmla="*/ 0 w 230"/>
                <a:gd name="T31" fmla="*/ 5 h 116"/>
                <a:gd name="T32" fmla="*/ 0 w 230"/>
                <a:gd name="T33" fmla="*/ 5 h 116"/>
                <a:gd name="T34" fmla="*/ 0 w 230"/>
                <a:gd name="T35" fmla="*/ 10 h 116"/>
                <a:gd name="T36" fmla="*/ 0 w 230"/>
                <a:gd name="T37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116">
                  <a:moveTo>
                    <a:pt x="0" y="10"/>
                  </a:moveTo>
                  <a:lnTo>
                    <a:pt x="0" y="10"/>
                  </a:lnTo>
                  <a:lnTo>
                    <a:pt x="55" y="50"/>
                  </a:lnTo>
                  <a:lnTo>
                    <a:pt x="110" y="80"/>
                  </a:lnTo>
                  <a:lnTo>
                    <a:pt x="165" y="101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170" y="96"/>
                  </a:lnTo>
                  <a:lnTo>
                    <a:pt x="115" y="70"/>
                  </a:lnTo>
                  <a:lnTo>
                    <a:pt x="60" y="4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7" name="Freeform 20"/>
            <p:cNvSpPr>
              <a:spLocks/>
            </p:cNvSpPr>
            <p:nvPr/>
          </p:nvSpPr>
          <p:spPr bwMode="auto">
            <a:xfrm>
              <a:off x="6364288" y="5486400"/>
              <a:ext cx="319088" cy="95250"/>
            </a:xfrm>
            <a:custGeom>
              <a:avLst/>
              <a:gdLst>
                <a:gd name="T0" fmla="*/ 5 w 201"/>
                <a:gd name="T1" fmla="*/ 5 h 60"/>
                <a:gd name="T2" fmla="*/ 5 w 201"/>
                <a:gd name="T3" fmla="*/ 5 h 60"/>
                <a:gd name="T4" fmla="*/ 101 w 201"/>
                <a:gd name="T5" fmla="*/ 45 h 60"/>
                <a:gd name="T6" fmla="*/ 146 w 201"/>
                <a:gd name="T7" fmla="*/ 60 h 60"/>
                <a:gd name="T8" fmla="*/ 171 w 201"/>
                <a:gd name="T9" fmla="*/ 60 h 60"/>
                <a:gd name="T10" fmla="*/ 201 w 201"/>
                <a:gd name="T11" fmla="*/ 60 h 60"/>
                <a:gd name="T12" fmla="*/ 201 w 201"/>
                <a:gd name="T13" fmla="*/ 60 h 60"/>
                <a:gd name="T14" fmla="*/ 201 w 201"/>
                <a:gd name="T15" fmla="*/ 60 h 60"/>
                <a:gd name="T16" fmla="*/ 201 w 201"/>
                <a:gd name="T17" fmla="*/ 55 h 60"/>
                <a:gd name="T18" fmla="*/ 201 w 201"/>
                <a:gd name="T19" fmla="*/ 55 h 60"/>
                <a:gd name="T20" fmla="*/ 151 w 201"/>
                <a:gd name="T21" fmla="*/ 45 h 60"/>
                <a:gd name="T22" fmla="*/ 101 w 201"/>
                <a:gd name="T23" fmla="*/ 25 h 60"/>
                <a:gd name="T24" fmla="*/ 55 w 201"/>
                <a:gd name="T25" fmla="*/ 10 h 60"/>
                <a:gd name="T26" fmla="*/ 30 w 201"/>
                <a:gd name="T27" fmla="*/ 5 h 60"/>
                <a:gd name="T28" fmla="*/ 5 w 201"/>
                <a:gd name="T29" fmla="*/ 0 h 60"/>
                <a:gd name="T30" fmla="*/ 5 w 201"/>
                <a:gd name="T31" fmla="*/ 0 h 60"/>
                <a:gd name="T32" fmla="*/ 0 w 201"/>
                <a:gd name="T33" fmla="*/ 0 h 60"/>
                <a:gd name="T34" fmla="*/ 5 w 201"/>
                <a:gd name="T35" fmla="*/ 5 h 60"/>
                <a:gd name="T36" fmla="*/ 5 w 201"/>
                <a:gd name="T37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60">
                  <a:moveTo>
                    <a:pt x="5" y="5"/>
                  </a:moveTo>
                  <a:lnTo>
                    <a:pt x="5" y="5"/>
                  </a:lnTo>
                  <a:lnTo>
                    <a:pt x="101" y="45"/>
                  </a:lnTo>
                  <a:lnTo>
                    <a:pt x="146" y="60"/>
                  </a:lnTo>
                  <a:lnTo>
                    <a:pt x="17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151" y="45"/>
                  </a:lnTo>
                  <a:lnTo>
                    <a:pt x="101" y="25"/>
                  </a:lnTo>
                  <a:lnTo>
                    <a:pt x="55" y="10"/>
                  </a:lnTo>
                  <a:lnTo>
                    <a:pt x="3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8" name="Freeform 21"/>
            <p:cNvSpPr>
              <a:spLocks/>
            </p:cNvSpPr>
            <p:nvPr/>
          </p:nvSpPr>
          <p:spPr bwMode="auto">
            <a:xfrm>
              <a:off x="6284913" y="5280025"/>
              <a:ext cx="142875" cy="246063"/>
            </a:xfrm>
            <a:custGeom>
              <a:avLst/>
              <a:gdLst>
                <a:gd name="T0" fmla="*/ 85 w 90"/>
                <a:gd name="T1" fmla="*/ 0 h 155"/>
                <a:gd name="T2" fmla="*/ 85 w 90"/>
                <a:gd name="T3" fmla="*/ 0 h 155"/>
                <a:gd name="T4" fmla="*/ 55 w 90"/>
                <a:gd name="T5" fmla="*/ 30 h 155"/>
                <a:gd name="T6" fmla="*/ 25 w 90"/>
                <a:gd name="T7" fmla="*/ 70 h 155"/>
                <a:gd name="T8" fmla="*/ 5 w 90"/>
                <a:gd name="T9" fmla="*/ 110 h 155"/>
                <a:gd name="T10" fmla="*/ 0 w 90"/>
                <a:gd name="T11" fmla="*/ 130 h 155"/>
                <a:gd name="T12" fmla="*/ 0 w 90"/>
                <a:gd name="T13" fmla="*/ 155 h 155"/>
                <a:gd name="T14" fmla="*/ 0 w 90"/>
                <a:gd name="T15" fmla="*/ 155 h 155"/>
                <a:gd name="T16" fmla="*/ 5 w 90"/>
                <a:gd name="T17" fmla="*/ 155 h 155"/>
                <a:gd name="T18" fmla="*/ 5 w 90"/>
                <a:gd name="T19" fmla="*/ 155 h 155"/>
                <a:gd name="T20" fmla="*/ 5 w 90"/>
                <a:gd name="T21" fmla="*/ 155 h 155"/>
                <a:gd name="T22" fmla="*/ 20 w 90"/>
                <a:gd name="T23" fmla="*/ 115 h 155"/>
                <a:gd name="T24" fmla="*/ 40 w 90"/>
                <a:gd name="T25" fmla="*/ 75 h 155"/>
                <a:gd name="T26" fmla="*/ 60 w 90"/>
                <a:gd name="T27" fmla="*/ 40 h 155"/>
                <a:gd name="T28" fmla="*/ 90 w 90"/>
                <a:gd name="T29" fmla="*/ 5 h 155"/>
                <a:gd name="T30" fmla="*/ 90 w 90"/>
                <a:gd name="T31" fmla="*/ 5 h 155"/>
                <a:gd name="T32" fmla="*/ 90 w 90"/>
                <a:gd name="T33" fmla="*/ 0 h 155"/>
                <a:gd name="T34" fmla="*/ 85 w 90"/>
                <a:gd name="T35" fmla="*/ 0 h 155"/>
                <a:gd name="T36" fmla="*/ 85 w 90"/>
                <a:gd name="T3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55">
                  <a:moveTo>
                    <a:pt x="85" y="0"/>
                  </a:moveTo>
                  <a:lnTo>
                    <a:pt x="85" y="0"/>
                  </a:lnTo>
                  <a:lnTo>
                    <a:pt x="55" y="30"/>
                  </a:lnTo>
                  <a:lnTo>
                    <a:pt x="25" y="70"/>
                  </a:lnTo>
                  <a:lnTo>
                    <a:pt x="5" y="110"/>
                  </a:lnTo>
                  <a:lnTo>
                    <a:pt x="0" y="13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20" y="115"/>
                  </a:lnTo>
                  <a:lnTo>
                    <a:pt x="40" y="75"/>
                  </a:lnTo>
                  <a:lnTo>
                    <a:pt x="60" y="4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9" name="Freeform 22"/>
            <p:cNvSpPr>
              <a:spLocks/>
            </p:cNvSpPr>
            <p:nvPr/>
          </p:nvSpPr>
          <p:spPr bwMode="auto">
            <a:xfrm>
              <a:off x="5997575" y="5303838"/>
              <a:ext cx="120650" cy="388938"/>
            </a:xfrm>
            <a:custGeom>
              <a:avLst/>
              <a:gdLst>
                <a:gd name="T0" fmla="*/ 71 w 76"/>
                <a:gd name="T1" fmla="*/ 0 h 245"/>
                <a:gd name="T2" fmla="*/ 71 w 76"/>
                <a:gd name="T3" fmla="*/ 0 h 245"/>
                <a:gd name="T4" fmla="*/ 51 w 76"/>
                <a:gd name="T5" fmla="*/ 20 h 245"/>
                <a:gd name="T6" fmla="*/ 36 w 76"/>
                <a:gd name="T7" fmla="*/ 50 h 245"/>
                <a:gd name="T8" fmla="*/ 21 w 76"/>
                <a:gd name="T9" fmla="*/ 80 h 245"/>
                <a:gd name="T10" fmla="*/ 11 w 76"/>
                <a:gd name="T11" fmla="*/ 110 h 245"/>
                <a:gd name="T12" fmla="*/ 11 w 76"/>
                <a:gd name="T13" fmla="*/ 110 h 245"/>
                <a:gd name="T14" fmla="*/ 6 w 76"/>
                <a:gd name="T15" fmla="*/ 140 h 245"/>
                <a:gd name="T16" fmla="*/ 0 w 76"/>
                <a:gd name="T17" fmla="*/ 175 h 245"/>
                <a:gd name="T18" fmla="*/ 0 w 76"/>
                <a:gd name="T19" fmla="*/ 210 h 245"/>
                <a:gd name="T20" fmla="*/ 6 w 76"/>
                <a:gd name="T21" fmla="*/ 225 h 245"/>
                <a:gd name="T22" fmla="*/ 11 w 76"/>
                <a:gd name="T23" fmla="*/ 240 h 245"/>
                <a:gd name="T24" fmla="*/ 11 w 76"/>
                <a:gd name="T25" fmla="*/ 240 h 245"/>
                <a:gd name="T26" fmla="*/ 16 w 76"/>
                <a:gd name="T27" fmla="*/ 245 h 245"/>
                <a:gd name="T28" fmla="*/ 21 w 76"/>
                <a:gd name="T29" fmla="*/ 240 h 245"/>
                <a:gd name="T30" fmla="*/ 21 w 76"/>
                <a:gd name="T31" fmla="*/ 240 h 245"/>
                <a:gd name="T32" fmla="*/ 21 w 76"/>
                <a:gd name="T33" fmla="*/ 210 h 245"/>
                <a:gd name="T34" fmla="*/ 21 w 76"/>
                <a:gd name="T35" fmla="*/ 185 h 245"/>
                <a:gd name="T36" fmla="*/ 21 w 76"/>
                <a:gd name="T37" fmla="*/ 155 h 245"/>
                <a:gd name="T38" fmla="*/ 26 w 76"/>
                <a:gd name="T39" fmla="*/ 125 h 245"/>
                <a:gd name="T40" fmla="*/ 26 w 76"/>
                <a:gd name="T41" fmla="*/ 125 h 245"/>
                <a:gd name="T42" fmla="*/ 36 w 76"/>
                <a:gd name="T43" fmla="*/ 95 h 245"/>
                <a:gd name="T44" fmla="*/ 46 w 76"/>
                <a:gd name="T45" fmla="*/ 60 h 245"/>
                <a:gd name="T46" fmla="*/ 76 w 76"/>
                <a:gd name="T47" fmla="*/ 0 h 245"/>
                <a:gd name="T48" fmla="*/ 76 w 76"/>
                <a:gd name="T49" fmla="*/ 0 h 245"/>
                <a:gd name="T50" fmla="*/ 76 w 76"/>
                <a:gd name="T51" fmla="*/ 0 h 245"/>
                <a:gd name="T52" fmla="*/ 71 w 76"/>
                <a:gd name="T53" fmla="*/ 0 h 245"/>
                <a:gd name="T54" fmla="*/ 71 w 76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245">
                  <a:moveTo>
                    <a:pt x="71" y="0"/>
                  </a:moveTo>
                  <a:lnTo>
                    <a:pt x="71" y="0"/>
                  </a:lnTo>
                  <a:lnTo>
                    <a:pt x="51" y="20"/>
                  </a:lnTo>
                  <a:lnTo>
                    <a:pt x="36" y="50"/>
                  </a:lnTo>
                  <a:lnTo>
                    <a:pt x="21" y="8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6" y="140"/>
                  </a:lnTo>
                  <a:lnTo>
                    <a:pt x="0" y="175"/>
                  </a:lnTo>
                  <a:lnTo>
                    <a:pt x="0" y="210"/>
                  </a:lnTo>
                  <a:lnTo>
                    <a:pt x="6" y="225"/>
                  </a:lnTo>
                  <a:lnTo>
                    <a:pt x="11" y="240"/>
                  </a:lnTo>
                  <a:lnTo>
                    <a:pt x="11" y="240"/>
                  </a:lnTo>
                  <a:lnTo>
                    <a:pt x="16" y="245"/>
                  </a:lnTo>
                  <a:lnTo>
                    <a:pt x="21" y="240"/>
                  </a:lnTo>
                  <a:lnTo>
                    <a:pt x="21" y="240"/>
                  </a:lnTo>
                  <a:lnTo>
                    <a:pt x="21" y="210"/>
                  </a:lnTo>
                  <a:lnTo>
                    <a:pt x="21" y="185"/>
                  </a:lnTo>
                  <a:lnTo>
                    <a:pt x="21" y="155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36" y="95"/>
                  </a:lnTo>
                  <a:lnTo>
                    <a:pt x="46" y="6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auto">
            <a:xfrm>
              <a:off x="5894388" y="4179888"/>
              <a:ext cx="995363" cy="685800"/>
            </a:xfrm>
            <a:custGeom>
              <a:avLst/>
              <a:gdLst>
                <a:gd name="T0" fmla="*/ 106 w 627"/>
                <a:gd name="T1" fmla="*/ 311 h 432"/>
                <a:gd name="T2" fmla="*/ 106 w 627"/>
                <a:gd name="T3" fmla="*/ 311 h 432"/>
                <a:gd name="T4" fmla="*/ 101 w 627"/>
                <a:gd name="T5" fmla="*/ 326 h 432"/>
                <a:gd name="T6" fmla="*/ 101 w 627"/>
                <a:gd name="T7" fmla="*/ 346 h 432"/>
                <a:gd name="T8" fmla="*/ 101 w 627"/>
                <a:gd name="T9" fmla="*/ 366 h 432"/>
                <a:gd name="T10" fmla="*/ 111 w 627"/>
                <a:gd name="T11" fmla="*/ 392 h 432"/>
                <a:gd name="T12" fmla="*/ 126 w 627"/>
                <a:gd name="T13" fmla="*/ 412 h 432"/>
                <a:gd name="T14" fmla="*/ 156 w 627"/>
                <a:gd name="T15" fmla="*/ 427 h 432"/>
                <a:gd name="T16" fmla="*/ 201 w 627"/>
                <a:gd name="T17" fmla="*/ 432 h 432"/>
                <a:gd name="T18" fmla="*/ 201 w 627"/>
                <a:gd name="T19" fmla="*/ 432 h 432"/>
                <a:gd name="T20" fmla="*/ 226 w 627"/>
                <a:gd name="T21" fmla="*/ 432 h 432"/>
                <a:gd name="T22" fmla="*/ 246 w 627"/>
                <a:gd name="T23" fmla="*/ 422 h 432"/>
                <a:gd name="T24" fmla="*/ 271 w 627"/>
                <a:gd name="T25" fmla="*/ 407 h 432"/>
                <a:gd name="T26" fmla="*/ 296 w 627"/>
                <a:gd name="T27" fmla="*/ 386 h 432"/>
                <a:gd name="T28" fmla="*/ 341 w 627"/>
                <a:gd name="T29" fmla="*/ 331 h 432"/>
                <a:gd name="T30" fmla="*/ 386 w 627"/>
                <a:gd name="T31" fmla="*/ 266 h 432"/>
                <a:gd name="T32" fmla="*/ 437 w 627"/>
                <a:gd name="T33" fmla="*/ 196 h 432"/>
                <a:gd name="T34" fmla="*/ 492 w 627"/>
                <a:gd name="T35" fmla="*/ 131 h 432"/>
                <a:gd name="T36" fmla="*/ 522 w 627"/>
                <a:gd name="T37" fmla="*/ 101 h 432"/>
                <a:gd name="T38" fmla="*/ 552 w 627"/>
                <a:gd name="T39" fmla="*/ 70 h 432"/>
                <a:gd name="T40" fmla="*/ 587 w 627"/>
                <a:gd name="T41" fmla="*/ 45 h 432"/>
                <a:gd name="T42" fmla="*/ 627 w 627"/>
                <a:gd name="T43" fmla="*/ 25 h 432"/>
                <a:gd name="T44" fmla="*/ 627 w 627"/>
                <a:gd name="T45" fmla="*/ 25 h 432"/>
                <a:gd name="T46" fmla="*/ 582 w 627"/>
                <a:gd name="T47" fmla="*/ 15 h 432"/>
                <a:gd name="T48" fmla="*/ 537 w 627"/>
                <a:gd name="T49" fmla="*/ 10 h 432"/>
                <a:gd name="T50" fmla="*/ 472 w 627"/>
                <a:gd name="T51" fmla="*/ 5 h 432"/>
                <a:gd name="T52" fmla="*/ 402 w 627"/>
                <a:gd name="T53" fmla="*/ 0 h 432"/>
                <a:gd name="T54" fmla="*/ 326 w 627"/>
                <a:gd name="T55" fmla="*/ 5 h 432"/>
                <a:gd name="T56" fmla="*/ 246 w 627"/>
                <a:gd name="T57" fmla="*/ 15 h 432"/>
                <a:gd name="T58" fmla="*/ 161 w 627"/>
                <a:gd name="T59" fmla="*/ 40 h 432"/>
                <a:gd name="T60" fmla="*/ 161 w 627"/>
                <a:gd name="T61" fmla="*/ 40 h 432"/>
                <a:gd name="T62" fmla="*/ 126 w 627"/>
                <a:gd name="T63" fmla="*/ 55 h 432"/>
                <a:gd name="T64" fmla="*/ 91 w 627"/>
                <a:gd name="T65" fmla="*/ 70 h 432"/>
                <a:gd name="T66" fmla="*/ 65 w 627"/>
                <a:gd name="T67" fmla="*/ 90 h 432"/>
                <a:gd name="T68" fmla="*/ 45 w 627"/>
                <a:gd name="T69" fmla="*/ 111 h 432"/>
                <a:gd name="T70" fmla="*/ 25 w 627"/>
                <a:gd name="T71" fmla="*/ 131 h 432"/>
                <a:gd name="T72" fmla="*/ 15 w 627"/>
                <a:gd name="T73" fmla="*/ 151 h 432"/>
                <a:gd name="T74" fmla="*/ 5 w 627"/>
                <a:gd name="T75" fmla="*/ 171 h 432"/>
                <a:gd name="T76" fmla="*/ 0 w 627"/>
                <a:gd name="T77" fmla="*/ 191 h 432"/>
                <a:gd name="T78" fmla="*/ 0 w 627"/>
                <a:gd name="T79" fmla="*/ 211 h 432"/>
                <a:gd name="T80" fmla="*/ 5 w 627"/>
                <a:gd name="T81" fmla="*/ 231 h 432"/>
                <a:gd name="T82" fmla="*/ 15 w 627"/>
                <a:gd name="T83" fmla="*/ 251 h 432"/>
                <a:gd name="T84" fmla="*/ 25 w 627"/>
                <a:gd name="T85" fmla="*/ 266 h 432"/>
                <a:gd name="T86" fmla="*/ 40 w 627"/>
                <a:gd name="T87" fmla="*/ 281 h 432"/>
                <a:gd name="T88" fmla="*/ 60 w 627"/>
                <a:gd name="T89" fmla="*/ 296 h 432"/>
                <a:gd name="T90" fmla="*/ 81 w 627"/>
                <a:gd name="T91" fmla="*/ 301 h 432"/>
                <a:gd name="T92" fmla="*/ 106 w 627"/>
                <a:gd name="T93" fmla="*/ 311 h 432"/>
                <a:gd name="T94" fmla="*/ 106 w 627"/>
                <a:gd name="T95" fmla="*/ 31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7" h="432">
                  <a:moveTo>
                    <a:pt x="106" y="311"/>
                  </a:moveTo>
                  <a:lnTo>
                    <a:pt x="106" y="311"/>
                  </a:lnTo>
                  <a:lnTo>
                    <a:pt x="101" y="326"/>
                  </a:lnTo>
                  <a:lnTo>
                    <a:pt x="101" y="346"/>
                  </a:lnTo>
                  <a:lnTo>
                    <a:pt x="101" y="366"/>
                  </a:lnTo>
                  <a:lnTo>
                    <a:pt x="111" y="392"/>
                  </a:lnTo>
                  <a:lnTo>
                    <a:pt x="126" y="412"/>
                  </a:lnTo>
                  <a:lnTo>
                    <a:pt x="156" y="427"/>
                  </a:lnTo>
                  <a:lnTo>
                    <a:pt x="201" y="432"/>
                  </a:lnTo>
                  <a:lnTo>
                    <a:pt x="201" y="432"/>
                  </a:lnTo>
                  <a:lnTo>
                    <a:pt x="226" y="432"/>
                  </a:lnTo>
                  <a:lnTo>
                    <a:pt x="246" y="422"/>
                  </a:lnTo>
                  <a:lnTo>
                    <a:pt x="271" y="407"/>
                  </a:lnTo>
                  <a:lnTo>
                    <a:pt x="296" y="386"/>
                  </a:lnTo>
                  <a:lnTo>
                    <a:pt x="341" y="331"/>
                  </a:lnTo>
                  <a:lnTo>
                    <a:pt x="386" y="266"/>
                  </a:lnTo>
                  <a:lnTo>
                    <a:pt x="437" y="196"/>
                  </a:lnTo>
                  <a:lnTo>
                    <a:pt x="492" y="131"/>
                  </a:lnTo>
                  <a:lnTo>
                    <a:pt x="522" y="101"/>
                  </a:lnTo>
                  <a:lnTo>
                    <a:pt x="552" y="70"/>
                  </a:lnTo>
                  <a:lnTo>
                    <a:pt x="587" y="45"/>
                  </a:lnTo>
                  <a:lnTo>
                    <a:pt x="627" y="25"/>
                  </a:lnTo>
                  <a:lnTo>
                    <a:pt x="627" y="25"/>
                  </a:lnTo>
                  <a:lnTo>
                    <a:pt x="582" y="15"/>
                  </a:lnTo>
                  <a:lnTo>
                    <a:pt x="537" y="10"/>
                  </a:lnTo>
                  <a:lnTo>
                    <a:pt x="472" y="5"/>
                  </a:lnTo>
                  <a:lnTo>
                    <a:pt x="402" y="0"/>
                  </a:lnTo>
                  <a:lnTo>
                    <a:pt x="326" y="5"/>
                  </a:lnTo>
                  <a:lnTo>
                    <a:pt x="246" y="15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26" y="55"/>
                  </a:lnTo>
                  <a:lnTo>
                    <a:pt x="91" y="70"/>
                  </a:lnTo>
                  <a:lnTo>
                    <a:pt x="65" y="90"/>
                  </a:lnTo>
                  <a:lnTo>
                    <a:pt x="45" y="111"/>
                  </a:lnTo>
                  <a:lnTo>
                    <a:pt x="25" y="131"/>
                  </a:lnTo>
                  <a:lnTo>
                    <a:pt x="15" y="151"/>
                  </a:lnTo>
                  <a:lnTo>
                    <a:pt x="5" y="17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5" y="231"/>
                  </a:lnTo>
                  <a:lnTo>
                    <a:pt x="15" y="251"/>
                  </a:lnTo>
                  <a:lnTo>
                    <a:pt x="25" y="266"/>
                  </a:lnTo>
                  <a:lnTo>
                    <a:pt x="40" y="281"/>
                  </a:lnTo>
                  <a:lnTo>
                    <a:pt x="60" y="296"/>
                  </a:lnTo>
                  <a:lnTo>
                    <a:pt x="81" y="301"/>
                  </a:lnTo>
                  <a:lnTo>
                    <a:pt x="106" y="311"/>
                  </a:lnTo>
                  <a:lnTo>
                    <a:pt x="106" y="311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auto">
            <a:xfrm>
              <a:off x="5910263" y="4211638"/>
              <a:ext cx="979488" cy="741363"/>
            </a:xfrm>
            <a:custGeom>
              <a:avLst/>
              <a:gdLst>
                <a:gd name="T0" fmla="*/ 617 w 617"/>
                <a:gd name="T1" fmla="*/ 5 h 467"/>
                <a:gd name="T2" fmla="*/ 617 w 617"/>
                <a:gd name="T3" fmla="*/ 5 h 467"/>
                <a:gd name="T4" fmla="*/ 567 w 617"/>
                <a:gd name="T5" fmla="*/ 0 h 467"/>
                <a:gd name="T6" fmla="*/ 522 w 617"/>
                <a:gd name="T7" fmla="*/ 5 h 467"/>
                <a:gd name="T8" fmla="*/ 472 w 617"/>
                <a:gd name="T9" fmla="*/ 15 h 467"/>
                <a:gd name="T10" fmla="*/ 427 w 617"/>
                <a:gd name="T11" fmla="*/ 25 h 467"/>
                <a:gd name="T12" fmla="*/ 382 w 617"/>
                <a:gd name="T13" fmla="*/ 45 h 467"/>
                <a:gd name="T14" fmla="*/ 341 w 617"/>
                <a:gd name="T15" fmla="*/ 65 h 467"/>
                <a:gd name="T16" fmla="*/ 261 w 617"/>
                <a:gd name="T17" fmla="*/ 116 h 467"/>
                <a:gd name="T18" fmla="*/ 261 w 617"/>
                <a:gd name="T19" fmla="*/ 116 h 467"/>
                <a:gd name="T20" fmla="*/ 216 w 617"/>
                <a:gd name="T21" fmla="*/ 146 h 467"/>
                <a:gd name="T22" fmla="*/ 176 w 617"/>
                <a:gd name="T23" fmla="*/ 181 h 467"/>
                <a:gd name="T24" fmla="*/ 136 w 617"/>
                <a:gd name="T25" fmla="*/ 221 h 467"/>
                <a:gd name="T26" fmla="*/ 101 w 617"/>
                <a:gd name="T27" fmla="*/ 261 h 467"/>
                <a:gd name="T28" fmla="*/ 66 w 617"/>
                <a:gd name="T29" fmla="*/ 306 h 467"/>
                <a:gd name="T30" fmla="*/ 40 w 617"/>
                <a:gd name="T31" fmla="*/ 356 h 467"/>
                <a:gd name="T32" fmla="*/ 15 w 617"/>
                <a:gd name="T33" fmla="*/ 402 h 467"/>
                <a:gd name="T34" fmla="*/ 0 w 617"/>
                <a:gd name="T35" fmla="*/ 457 h 467"/>
                <a:gd name="T36" fmla="*/ 0 w 617"/>
                <a:gd name="T37" fmla="*/ 457 h 467"/>
                <a:gd name="T38" fmla="*/ 0 w 617"/>
                <a:gd name="T39" fmla="*/ 462 h 467"/>
                <a:gd name="T40" fmla="*/ 5 w 617"/>
                <a:gd name="T41" fmla="*/ 467 h 467"/>
                <a:gd name="T42" fmla="*/ 15 w 617"/>
                <a:gd name="T43" fmla="*/ 462 h 467"/>
                <a:gd name="T44" fmla="*/ 15 w 617"/>
                <a:gd name="T45" fmla="*/ 457 h 467"/>
                <a:gd name="T46" fmla="*/ 15 w 617"/>
                <a:gd name="T47" fmla="*/ 457 h 467"/>
                <a:gd name="T48" fmla="*/ 40 w 617"/>
                <a:gd name="T49" fmla="*/ 407 h 467"/>
                <a:gd name="T50" fmla="*/ 66 w 617"/>
                <a:gd name="T51" fmla="*/ 361 h 467"/>
                <a:gd name="T52" fmla="*/ 91 w 617"/>
                <a:gd name="T53" fmla="*/ 316 h 467"/>
                <a:gd name="T54" fmla="*/ 121 w 617"/>
                <a:gd name="T55" fmla="*/ 271 h 467"/>
                <a:gd name="T56" fmla="*/ 156 w 617"/>
                <a:gd name="T57" fmla="*/ 231 h 467"/>
                <a:gd name="T58" fmla="*/ 191 w 617"/>
                <a:gd name="T59" fmla="*/ 196 h 467"/>
                <a:gd name="T60" fmla="*/ 231 w 617"/>
                <a:gd name="T61" fmla="*/ 156 h 467"/>
                <a:gd name="T62" fmla="*/ 276 w 617"/>
                <a:gd name="T63" fmla="*/ 126 h 467"/>
                <a:gd name="T64" fmla="*/ 276 w 617"/>
                <a:gd name="T65" fmla="*/ 126 h 467"/>
                <a:gd name="T66" fmla="*/ 351 w 617"/>
                <a:gd name="T67" fmla="*/ 76 h 467"/>
                <a:gd name="T68" fmla="*/ 397 w 617"/>
                <a:gd name="T69" fmla="*/ 55 h 467"/>
                <a:gd name="T70" fmla="*/ 437 w 617"/>
                <a:gd name="T71" fmla="*/ 40 h 467"/>
                <a:gd name="T72" fmla="*/ 482 w 617"/>
                <a:gd name="T73" fmla="*/ 25 h 467"/>
                <a:gd name="T74" fmla="*/ 527 w 617"/>
                <a:gd name="T75" fmla="*/ 15 h 467"/>
                <a:gd name="T76" fmla="*/ 572 w 617"/>
                <a:gd name="T77" fmla="*/ 5 h 467"/>
                <a:gd name="T78" fmla="*/ 617 w 617"/>
                <a:gd name="T79" fmla="*/ 5 h 467"/>
                <a:gd name="T80" fmla="*/ 617 w 617"/>
                <a:gd name="T81" fmla="*/ 5 h 467"/>
                <a:gd name="T82" fmla="*/ 617 w 617"/>
                <a:gd name="T83" fmla="*/ 5 h 467"/>
                <a:gd name="T84" fmla="*/ 617 w 617"/>
                <a:gd name="T85" fmla="*/ 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7" h="467">
                  <a:moveTo>
                    <a:pt x="617" y="5"/>
                  </a:moveTo>
                  <a:lnTo>
                    <a:pt x="617" y="5"/>
                  </a:lnTo>
                  <a:lnTo>
                    <a:pt x="567" y="0"/>
                  </a:lnTo>
                  <a:lnTo>
                    <a:pt x="522" y="5"/>
                  </a:lnTo>
                  <a:lnTo>
                    <a:pt x="472" y="15"/>
                  </a:lnTo>
                  <a:lnTo>
                    <a:pt x="427" y="25"/>
                  </a:lnTo>
                  <a:lnTo>
                    <a:pt x="382" y="45"/>
                  </a:lnTo>
                  <a:lnTo>
                    <a:pt x="341" y="6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16" y="146"/>
                  </a:lnTo>
                  <a:lnTo>
                    <a:pt x="176" y="181"/>
                  </a:lnTo>
                  <a:lnTo>
                    <a:pt x="136" y="221"/>
                  </a:lnTo>
                  <a:lnTo>
                    <a:pt x="101" y="261"/>
                  </a:lnTo>
                  <a:lnTo>
                    <a:pt x="66" y="306"/>
                  </a:lnTo>
                  <a:lnTo>
                    <a:pt x="40" y="356"/>
                  </a:lnTo>
                  <a:lnTo>
                    <a:pt x="15" y="402"/>
                  </a:lnTo>
                  <a:lnTo>
                    <a:pt x="0" y="457"/>
                  </a:lnTo>
                  <a:lnTo>
                    <a:pt x="0" y="457"/>
                  </a:lnTo>
                  <a:lnTo>
                    <a:pt x="0" y="462"/>
                  </a:lnTo>
                  <a:lnTo>
                    <a:pt x="5" y="467"/>
                  </a:lnTo>
                  <a:lnTo>
                    <a:pt x="15" y="462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0" y="407"/>
                  </a:lnTo>
                  <a:lnTo>
                    <a:pt x="66" y="361"/>
                  </a:lnTo>
                  <a:lnTo>
                    <a:pt x="91" y="316"/>
                  </a:lnTo>
                  <a:lnTo>
                    <a:pt x="121" y="271"/>
                  </a:lnTo>
                  <a:lnTo>
                    <a:pt x="156" y="231"/>
                  </a:lnTo>
                  <a:lnTo>
                    <a:pt x="191" y="196"/>
                  </a:lnTo>
                  <a:lnTo>
                    <a:pt x="231" y="15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351" y="76"/>
                  </a:lnTo>
                  <a:lnTo>
                    <a:pt x="397" y="55"/>
                  </a:lnTo>
                  <a:lnTo>
                    <a:pt x="437" y="40"/>
                  </a:lnTo>
                  <a:lnTo>
                    <a:pt x="482" y="25"/>
                  </a:lnTo>
                  <a:lnTo>
                    <a:pt x="527" y="15"/>
                  </a:lnTo>
                  <a:lnTo>
                    <a:pt x="572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2" name="Freeform 25"/>
            <p:cNvSpPr>
              <a:spLocks/>
            </p:cNvSpPr>
            <p:nvPr/>
          </p:nvSpPr>
          <p:spPr bwMode="auto">
            <a:xfrm>
              <a:off x="6142038" y="4530725"/>
              <a:ext cx="357188" cy="95250"/>
            </a:xfrm>
            <a:custGeom>
              <a:avLst/>
              <a:gdLst>
                <a:gd name="T0" fmla="*/ 5 w 225"/>
                <a:gd name="T1" fmla="*/ 10 h 60"/>
                <a:gd name="T2" fmla="*/ 5 w 225"/>
                <a:gd name="T3" fmla="*/ 10 h 60"/>
                <a:gd name="T4" fmla="*/ 55 w 225"/>
                <a:gd name="T5" fmla="*/ 35 h 60"/>
                <a:gd name="T6" fmla="*/ 110 w 225"/>
                <a:gd name="T7" fmla="*/ 50 h 60"/>
                <a:gd name="T8" fmla="*/ 165 w 225"/>
                <a:gd name="T9" fmla="*/ 55 h 60"/>
                <a:gd name="T10" fmla="*/ 225 w 225"/>
                <a:gd name="T11" fmla="*/ 60 h 60"/>
                <a:gd name="T12" fmla="*/ 225 w 225"/>
                <a:gd name="T13" fmla="*/ 60 h 60"/>
                <a:gd name="T14" fmla="*/ 225 w 225"/>
                <a:gd name="T15" fmla="*/ 60 h 60"/>
                <a:gd name="T16" fmla="*/ 225 w 225"/>
                <a:gd name="T17" fmla="*/ 60 h 60"/>
                <a:gd name="T18" fmla="*/ 170 w 225"/>
                <a:gd name="T19" fmla="*/ 55 h 60"/>
                <a:gd name="T20" fmla="*/ 115 w 225"/>
                <a:gd name="T21" fmla="*/ 40 h 60"/>
                <a:gd name="T22" fmla="*/ 60 w 225"/>
                <a:gd name="T23" fmla="*/ 25 h 60"/>
                <a:gd name="T24" fmla="*/ 10 w 225"/>
                <a:gd name="T25" fmla="*/ 0 h 60"/>
                <a:gd name="T26" fmla="*/ 10 w 225"/>
                <a:gd name="T27" fmla="*/ 0 h 60"/>
                <a:gd name="T28" fmla="*/ 5 w 225"/>
                <a:gd name="T29" fmla="*/ 0 h 60"/>
                <a:gd name="T30" fmla="*/ 0 w 225"/>
                <a:gd name="T31" fmla="*/ 5 h 60"/>
                <a:gd name="T32" fmla="*/ 0 w 225"/>
                <a:gd name="T33" fmla="*/ 10 h 60"/>
                <a:gd name="T34" fmla="*/ 5 w 225"/>
                <a:gd name="T35" fmla="*/ 10 h 60"/>
                <a:gd name="T36" fmla="*/ 5 w 225"/>
                <a:gd name="T3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60">
                  <a:moveTo>
                    <a:pt x="5" y="10"/>
                  </a:moveTo>
                  <a:lnTo>
                    <a:pt x="5" y="10"/>
                  </a:lnTo>
                  <a:lnTo>
                    <a:pt x="55" y="35"/>
                  </a:lnTo>
                  <a:lnTo>
                    <a:pt x="110" y="50"/>
                  </a:lnTo>
                  <a:lnTo>
                    <a:pt x="165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170" y="55"/>
                  </a:lnTo>
                  <a:lnTo>
                    <a:pt x="115" y="40"/>
                  </a:lnTo>
                  <a:lnTo>
                    <a:pt x="60" y="2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auto">
            <a:xfrm>
              <a:off x="6332538" y="4387850"/>
              <a:ext cx="295275" cy="39688"/>
            </a:xfrm>
            <a:custGeom>
              <a:avLst/>
              <a:gdLst>
                <a:gd name="T0" fmla="*/ 0 w 186"/>
                <a:gd name="T1" fmla="*/ 5 h 25"/>
                <a:gd name="T2" fmla="*/ 0 w 186"/>
                <a:gd name="T3" fmla="*/ 5 h 25"/>
                <a:gd name="T4" fmla="*/ 90 w 186"/>
                <a:gd name="T5" fmla="*/ 20 h 25"/>
                <a:gd name="T6" fmla="*/ 141 w 186"/>
                <a:gd name="T7" fmla="*/ 25 h 25"/>
                <a:gd name="T8" fmla="*/ 161 w 186"/>
                <a:gd name="T9" fmla="*/ 20 h 25"/>
                <a:gd name="T10" fmla="*/ 186 w 186"/>
                <a:gd name="T11" fmla="*/ 15 h 25"/>
                <a:gd name="T12" fmla="*/ 186 w 186"/>
                <a:gd name="T13" fmla="*/ 15 h 25"/>
                <a:gd name="T14" fmla="*/ 181 w 186"/>
                <a:gd name="T15" fmla="*/ 10 h 25"/>
                <a:gd name="T16" fmla="*/ 181 w 186"/>
                <a:gd name="T17" fmla="*/ 10 h 25"/>
                <a:gd name="T18" fmla="*/ 136 w 186"/>
                <a:gd name="T19" fmla="*/ 10 h 25"/>
                <a:gd name="T20" fmla="*/ 90 w 186"/>
                <a:gd name="T21" fmla="*/ 5 h 25"/>
                <a:gd name="T22" fmla="*/ 45 w 186"/>
                <a:gd name="T23" fmla="*/ 0 h 25"/>
                <a:gd name="T24" fmla="*/ 0 w 186"/>
                <a:gd name="T25" fmla="*/ 0 h 25"/>
                <a:gd name="T26" fmla="*/ 0 w 186"/>
                <a:gd name="T27" fmla="*/ 0 h 25"/>
                <a:gd name="T28" fmla="*/ 0 w 186"/>
                <a:gd name="T29" fmla="*/ 5 h 25"/>
                <a:gd name="T30" fmla="*/ 0 w 186"/>
                <a:gd name="T3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6" h="25">
                  <a:moveTo>
                    <a:pt x="0" y="5"/>
                  </a:moveTo>
                  <a:lnTo>
                    <a:pt x="0" y="5"/>
                  </a:lnTo>
                  <a:lnTo>
                    <a:pt x="90" y="20"/>
                  </a:lnTo>
                  <a:lnTo>
                    <a:pt x="141" y="25"/>
                  </a:lnTo>
                  <a:lnTo>
                    <a:pt x="161" y="20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1" y="10"/>
                  </a:lnTo>
                  <a:lnTo>
                    <a:pt x="181" y="10"/>
                  </a:lnTo>
                  <a:lnTo>
                    <a:pt x="136" y="10"/>
                  </a:lnTo>
                  <a:lnTo>
                    <a:pt x="90" y="5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auto">
            <a:xfrm>
              <a:off x="6261100" y="4203700"/>
              <a:ext cx="79375" cy="239713"/>
            </a:xfrm>
            <a:custGeom>
              <a:avLst/>
              <a:gdLst>
                <a:gd name="T0" fmla="*/ 45 w 50"/>
                <a:gd name="T1" fmla="*/ 0 h 151"/>
                <a:gd name="T2" fmla="*/ 45 w 50"/>
                <a:gd name="T3" fmla="*/ 0 h 151"/>
                <a:gd name="T4" fmla="*/ 25 w 50"/>
                <a:gd name="T5" fmla="*/ 30 h 151"/>
                <a:gd name="T6" fmla="*/ 10 w 50"/>
                <a:gd name="T7" fmla="*/ 70 h 151"/>
                <a:gd name="T8" fmla="*/ 0 w 50"/>
                <a:gd name="T9" fmla="*/ 111 h 151"/>
                <a:gd name="T10" fmla="*/ 0 w 50"/>
                <a:gd name="T11" fmla="*/ 131 h 151"/>
                <a:gd name="T12" fmla="*/ 5 w 50"/>
                <a:gd name="T13" fmla="*/ 146 h 151"/>
                <a:gd name="T14" fmla="*/ 5 w 50"/>
                <a:gd name="T15" fmla="*/ 146 h 151"/>
                <a:gd name="T16" fmla="*/ 10 w 50"/>
                <a:gd name="T17" fmla="*/ 151 h 151"/>
                <a:gd name="T18" fmla="*/ 10 w 50"/>
                <a:gd name="T19" fmla="*/ 146 h 151"/>
                <a:gd name="T20" fmla="*/ 10 w 50"/>
                <a:gd name="T21" fmla="*/ 146 h 151"/>
                <a:gd name="T22" fmla="*/ 15 w 50"/>
                <a:gd name="T23" fmla="*/ 106 h 151"/>
                <a:gd name="T24" fmla="*/ 20 w 50"/>
                <a:gd name="T25" fmla="*/ 70 h 151"/>
                <a:gd name="T26" fmla="*/ 35 w 50"/>
                <a:gd name="T27" fmla="*/ 40 h 151"/>
                <a:gd name="T28" fmla="*/ 50 w 50"/>
                <a:gd name="T29" fmla="*/ 5 h 151"/>
                <a:gd name="T30" fmla="*/ 50 w 50"/>
                <a:gd name="T31" fmla="*/ 5 h 151"/>
                <a:gd name="T32" fmla="*/ 50 w 50"/>
                <a:gd name="T33" fmla="*/ 0 h 151"/>
                <a:gd name="T34" fmla="*/ 45 w 50"/>
                <a:gd name="T35" fmla="*/ 0 h 151"/>
                <a:gd name="T36" fmla="*/ 45 w 50"/>
                <a:gd name="T3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51">
                  <a:moveTo>
                    <a:pt x="45" y="0"/>
                  </a:moveTo>
                  <a:lnTo>
                    <a:pt x="45" y="0"/>
                  </a:lnTo>
                  <a:lnTo>
                    <a:pt x="25" y="30"/>
                  </a:lnTo>
                  <a:lnTo>
                    <a:pt x="10" y="70"/>
                  </a:lnTo>
                  <a:lnTo>
                    <a:pt x="0" y="111"/>
                  </a:lnTo>
                  <a:lnTo>
                    <a:pt x="0" y="131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10" y="151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5" y="106"/>
                  </a:lnTo>
                  <a:lnTo>
                    <a:pt x="20" y="70"/>
                  </a:lnTo>
                  <a:lnTo>
                    <a:pt x="35" y="40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5" name="Freeform 28"/>
            <p:cNvSpPr>
              <a:spLocks/>
            </p:cNvSpPr>
            <p:nvPr/>
          </p:nvSpPr>
          <p:spPr bwMode="auto">
            <a:xfrm>
              <a:off x="6030913" y="4275138"/>
              <a:ext cx="55563" cy="358775"/>
            </a:xfrm>
            <a:custGeom>
              <a:avLst/>
              <a:gdLst>
                <a:gd name="T0" fmla="*/ 25 w 35"/>
                <a:gd name="T1" fmla="*/ 0 h 226"/>
                <a:gd name="T2" fmla="*/ 25 w 35"/>
                <a:gd name="T3" fmla="*/ 0 h 226"/>
                <a:gd name="T4" fmla="*/ 10 w 35"/>
                <a:gd name="T5" fmla="*/ 25 h 226"/>
                <a:gd name="T6" fmla="*/ 5 w 35"/>
                <a:gd name="T7" fmla="*/ 56 h 226"/>
                <a:gd name="T8" fmla="*/ 0 w 35"/>
                <a:gd name="T9" fmla="*/ 111 h 226"/>
                <a:gd name="T10" fmla="*/ 0 w 35"/>
                <a:gd name="T11" fmla="*/ 111 h 226"/>
                <a:gd name="T12" fmla="*/ 0 w 35"/>
                <a:gd name="T13" fmla="*/ 141 h 226"/>
                <a:gd name="T14" fmla="*/ 0 w 35"/>
                <a:gd name="T15" fmla="*/ 171 h 226"/>
                <a:gd name="T16" fmla="*/ 10 w 35"/>
                <a:gd name="T17" fmla="*/ 201 h 226"/>
                <a:gd name="T18" fmla="*/ 25 w 35"/>
                <a:gd name="T19" fmla="*/ 226 h 226"/>
                <a:gd name="T20" fmla="*/ 25 w 35"/>
                <a:gd name="T21" fmla="*/ 226 h 226"/>
                <a:gd name="T22" fmla="*/ 30 w 35"/>
                <a:gd name="T23" fmla="*/ 226 h 226"/>
                <a:gd name="T24" fmla="*/ 35 w 35"/>
                <a:gd name="T25" fmla="*/ 221 h 226"/>
                <a:gd name="T26" fmla="*/ 35 w 35"/>
                <a:gd name="T27" fmla="*/ 221 h 226"/>
                <a:gd name="T28" fmla="*/ 20 w 35"/>
                <a:gd name="T29" fmla="*/ 166 h 226"/>
                <a:gd name="T30" fmla="*/ 15 w 35"/>
                <a:gd name="T31" fmla="*/ 141 h 226"/>
                <a:gd name="T32" fmla="*/ 10 w 35"/>
                <a:gd name="T33" fmla="*/ 111 h 226"/>
                <a:gd name="T34" fmla="*/ 10 w 35"/>
                <a:gd name="T35" fmla="*/ 111 h 226"/>
                <a:gd name="T36" fmla="*/ 15 w 35"/>
                <a:gd name="T37" fmla="*/ 56 h 226"/>
                <a:gd name="T38" fmla="*/ 30 w 35"/>
                <a:gd name="T39" fmla="*/ 5 h 226"/>
                <a:gd name="T40" fmla="*/ 30 w 35"/>
                <a:gd name="T41" fmla="*/ 5 h 226"/>
                <a:gd name="T42" fmla="*/ 25 w 35"/>
                <a:gd name="T43" fmla="*/ 0 h 226"/>
                <a:gd name="T44" fmla="*/ 25 w 35"/>
                <a:gd name="T45" fmla="*/ 0 h 226"/>
                <a:gd name="T46" fmla="*/ 25 w 35"/>
                <a:gd name="T4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226">
                  <a:moveTo>
                    <a:pt x="25" y="0"/>
                  </a:moveTo>
                  <a:lnTo>
                    <a:pt x="25" y="0"/>
                  </a:lnTo>
                  <a:lnTo>
                    <a:pt x="10" y="25"/>
                  </a:lnTo>
                  <a:lnTo>
                    <a:pt x="5" y="5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41"/>
                  </a:lnTo>
                  <a:lnTo>
                    <a:pt x="0" y="171"/>
                  </a:lnTo>
                  <a:lnTo>
                    <a:pt x="10" y="201"/>
                  </a:lnTo>
                  <a:lnTo>
                    <a:pt x="25" y="226"/>
                  </a:lnTo>
                  <a:lnTo>
                    <a:pt x="25" y="226"/>
                  </a:lnTo>
                  <a:lnTo>
                    <a:pt x="30" y="226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20" y="166"/>
                  </a:lnTo>
                  <a:lnTo>
                    <a:pt x="15" y="14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5" y="5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6" name="Freeform 29"/>
            <p:cNvSpPr>
              <a:spLocks/>
            </p:cNvSpPr>
            <p:nvPr/>
          </p:nvSpPr>
          <p:spPr bwMode="auto">
            <a:xfrm>
              <a:off x="5424488" y="4132263"/>
              <a:ext cx="533400" cy="2565400"/>
            </a:xfrm>
            <a:custGeom>
              <a:avLst/>
              <a:gdLst>
                <a:gd name="T0" fmla="*/ 201 w 336"/>
                <a:gd name="T1" fmla="*/ 1595 h 1616"/>
                <a:gd name="T2" fmla="*/ 181 w 336"/>
                <a:gd name="T3" fmla="*/ 1480 h 1616"/>
                <a:gd name="T4" fmla="*/ 176 w 336"/>
                <a:gd name="T5" fmla="*/ 1360 h 1616"/>
                <a:gd name="T6" fmla="*/ 181 w 336"/>
                <a:gd name="T7" fmla="*/ 1239 h 1616"/>
                <a:gd name="T8" fmla="*/ 206 w 336"/>
                <a:gd name="T9" fmla="*/ 1124 h 1616"/>
                <a:gd name="T10" fmla="*/ 236 w 336"/>
                <a:gd name="T11" fmla="*/ 1014 h 1616"/>
                <a:gd name="T12" fmla="*/ 311 w 336"/>
                <a:gd name="T13" fmla="*/ 793 h 1616"/>
                <a:gd name="T14" fmla="*/ 331 w 336"/>
                <a:gd name="T15" fmla="*/ 677 h 1616"/>
                <a:gd name="T16" fmla="*/ 336 w 336"/>
                <a:gd name="T17" fmla="*/ 627 h 1616"/>
                <a:gd name="T18" fmla="*/ 331 w 336"/>
                <a:gd name="T19" fmla="*/ 532 h 1616"/>
                <a:gd name="T20" fmla="*/ 311 w 336"/>
                <a:gd name="T21" fmla="*/ 437 h 1616"/>
                <a:gd name="T22" fmla="*/ 281 w 336"/>
                <a:gd name="T23" fmla="*/ 341 h 1616"/>
                <a:gd name="T24" fmla="*/ 236 w 336"/>
                <a:gd name="T25" fmla="*/ 256 h 1616"/>
                <a:gd name="T26" fmla="*/ 186 w 336"/>
                <a:gd name="T27" fmla="*/ 171 h 1616"/>
                <a:gd name="T28" fmla="*/ 86 w 336"/>
                <a:gd name="T29" fmla="*/ 60 h 1616"/>
                <a:gd name="T30" fmla="*/ 10 w 336"/>
                <a:gd name="T31" fmla="*/ 0 h 1616"/>
                <a:gd name="T32" fmla="*/ 5 w 336"/>
                <a:gd name="T33" fmla="*/ 0 h 1616"/>
                <a:gd name="T34" fmla="*/ 0 w 336"/>
                <a:gd name="T35" fmla="*/ 5 h 1616"/>
                <a:gd name="T36" fmla="*/ 0 w 336"/>
                <a:gd name="T37" fmla="*/ 10 h 1616"/>
                <a:gd name="T38" fmla="*/ 141 w 336"/>
                <a:gd name="T39" fmla="*/ 156 h 1616"/>
                <a:gd name="T40" fmla="*/ 201 w 336"/>
                <a:gd name="T41" fmla="*/ 241 h 1616"/>
                <a:gd name="T42" fmla="*/ 251 w 336"/>
                <a:gd name="T43" fmla="*/ 326 h 1616"/>
                <a:gd name="T44" fmla="*/ 271 w 336"/>
                <a:gd name="T45" fmla="*/ 376 h 1616"/>
                <a:gd name="T46" fmla="*/ 296 w 336"/>
                <a:gd name="T47" fmla="*/ 482 h 1616"/>
                <a:gd name="T48" fmla="*/ 306 w 336"/>
                <a:gd name="T49" fmla="*/ 587 h 1616"/>
                <a:gd name="T50" fmla="*/ 301 w 336"/>
                <a:gd name="T51" fmla="*/ 692 h 1616"/>
                <a:gd name="T52" fmla="*/ 291 w 336"/>
                <a:gd name="T53" fmla="*/ 743 h 1616"/>
                <a:gd name="T54" fmla="*/ 261 w 336"/>
                <a:gd name="T55" fmla="*/ 853 h 1616"/>
                <a:gd name="T56" fmla="*/ 186 w 336"/>
                <a:gd name="T57" fmla="*/ 1069 h 1616"/>
                <a:gd name="T58" fmla="*/ 156 w 336"/>
                <a:gd name="T59" fmla="*/ 1184 h 1616"/>
                <a:gd name="T60" fmla="*/ 141 w 336"/>
                <a:gd name="T61" fmla="*/ 1289 h 1616"/>
                <a:gd name="T62" fmla="*/ 141 w 336"/>
                <a:gd name="T63" fmla="*/ 1450 h 1616"/>
                <a:gd name="T64" fmla="*/ 161 w 336"/>
                <a:gd name="T65" fmla="*/ 1555 h 1616"/>
                <a:gd name="T66" fmla="*/ 171 w 336"/>
                <a:gd name="T67" fmla="*/ 1606 h 1616"/>
                <a:gd name="T68" fmla="*/ 181 w 336"/>
                <a:gd name="T69" fmla="*/ 1616 h 1616"/>
                <a:gd name="T70" fmla="*/ 201 w 336"/>
                <a:gd name="T71" fmla="*/ 1611 h 1616"/>
                <a:gd name="T72" fmla="*/ 201 w 336"/>
                <a:gd name="T73" fmla="*/ 1595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1616">
                  <a:moveTo>
                    <a:pt x="201" y="1595"/>
                  </a:moveTo>
                  <a:lnTo>
                    <a:pt x="201" y="1595"/>
                  </a:lnTo>
                  <a:lnTo>
                    <a:pt x="191" y="1540"/>
                  </a:lnTo>
                  <a:lnTo>
                    <a:pt x="181" y="1480"/>
                  </a:lnTo>
                  <a:lnTo>
                    <a:pt x="176" y="1420"/>
                  </a:lnTo>
                  <a:lnTo>
                    <a:pt x="176" y="1360"/>
                  </a:lnTo>
                  <a:lnTo>
                    <a:pt x="176" y="1299"/>
                  </a:lnTo>
                  <a:lnTo>
                    <a:pt x="181" y="1239"/>
                  </a:lnTo>
                  <a:lnTo>
                    <a:pt x="191" y="1184"/>
                  </a:lnTo>
                  <a:lnTo>
                    <a:pt x="206" y="1124"/>
                  </a:lnTo>
                  <a:lnTo>
                    <a:pt x="206" y="1124"/>
                  </a:lnTo>
                  <a:lnTo>
                    <a:pt x="236" y="1014"/>
                  </a:lnTo>
                  <a:lnTo>
                    <a:pt x="276" y="903"/>
                  </a:lnTo>
                  <a:lnTo>
                    <a:pt x="311" y="793"/>
                  </a:lnTo>
                  <a:lnTo>
                    <a:pt x="326" y="738"/>
                  </a:lnTo>
                  <a:lnTo>
                    <a:pt x="331" y="677"/>
                  </a:lnTo>
                  <a:lnTo>
                    <a:pt x="331" y="677"/>
                  </a:lnTo>
                  <a:lnTo>
                    <a:pt x="336" y="627"/>
                  </a:lnTo>
                  <a:lnTo>
                    <a:pt x="336" y="582"/>
                  </a:lnTo>
                  <a:lnTo>
                    <a:pt x="331" y="532"/>
                  </a:lnTo>
                  <a:lnTo>
                    <a:pt x="326" y="482"/>
                  </a:lnTo>
                  <a:lnTo>
                    <a:pt x="311" y="437"/>
                  </a:lnTo>
                  <a:lnTo>
                    <a:pt x="301" y="386"/>
                  </a:lnTo>
                  <a:lnTo>
                    <a:pt x="281" y="341"/>
                  </a:lnTo>
                  <a:lnTo>
                    <a:pt x="261" y="296"/>
                  </a:lnTo>
                  <a:lnTo>
                    <a:pt x="236" y="256"/>
                  </a:lnTo>
                  <a:lnTo>
                    <a:pt x="211" y="211"/>
                  </a:lnTo>
                  <a:lnTo>
                    <a:pt x="186" y="171"/>
                  </a:lnTo>
                  <a:lnTo>
                    <a:pt x="151" y="136"/>
                  </a:lnTo>
                  <a:lnTo>
                    <a:pt x="86" y="60"/>
                  </a:lnTo>
                  <a:lnTo>
                    <a:pt x="46" y="3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6" y="80"/>
                  </a:lnTo>
                  <a:lnTo>
                    <a:pt x="141" y="156"/>
                  </a:lnTo>
                  <a:lnTo>
                    <a:pt x="171" y="196"/>
                  </a:lnTo>
                  <a:lnTo>
                    <a:pt x="201" y="241"/>
                  </a:lnTo>
                  <a:lnTo>
                    <a:pt x="226" y="281"/>
                  </a:lnTo>
                  <a:lnTo>
                    <a:pt x="251" y="326"/>
                  </a:lnTo>
                  <a:lnTo>
                    <a:pt x="251" y="326"/>
                  </a:lnTo>
                  <a:lnTo>
                    <a:pt x="271" y="376"/>
                  </a:lnTo>
                  <a:lnTo>
                    <a:pt x="286" y="427"/>
                  </a:lnTo>
                  <a:lnTo>
                    <a:pt x="296" y="482"/>
                  </a:lnTo>
                  <a:lnTo>
                    <a:pt x="301" y="532"/>
                  </a:lnTo>
                  <a:lnTo>
                    <a:pt x="306" y="587"/>
                  </a:lnTo>
                  <a:lnTo>
                    <a:pt x="306" y="637"/>
                  </a:lnTo>
                  <a:lnTo>
                    <a:pt x="301" y="692"/>
                  </a:lnTo>
                  <a:lnTo>
                    <a:pt x="291" y="743"/>
                  </a:lnTo>
                  <a:lnTo>
                    <a:pt x="291" y="743"/>
                  </a:lnTo>
                  <a:lnTo>
                    <a:pt x="276" y="798"/>
                  </a:lnTo>
                  <a:lnTo>
                    <a:pt x="261" y="853"/>
                  </a:lnTo>
                  <a:lnTo>
                    <a:pt x="221" y="963"/>
                  </a:lnTo>
                  <a:lnTo>
                    <a:pt x="186" y="1069"/>
                  </a:lnTo>
                  <a:lnTo>
                    <a:pt x="166" y="1129"/>
                  </a:lnTo>
                  <a:lnTo>
                    <a:pt x="156" y="1184"/>
                  </a:lnTo>
                  <a:lnTo>
                    <a:pt x="156" y="1184"/>
                  </a:lnTo>
                  <a:lnTo>
                    <a:pt x="141" y="1289"/>
                  </a:lnTo>
                  <a:lnTo>
                    <a:pt x="141" y="1395"/>
                  </a:lnTo>
                  <a:lnTo>
                    <a:pt x="141" y="1450"/>
                  </a:lnTo>
                  <a:lnTo>
                    <a:pt x="151" y="1505"/>
                  </a:lnTo>
                  <a:lnTo>
                    <a:pt x="161" y="1555"/>
                  </a:lnTo>
                  <a:lnTo>
                    <a:pt x="171" y="1606"/>
                  </a:lnTo>
                  <a:lnTo>
                    <a:pt x="171" y="1606"/>
                  </a:lnTo>
                  <a:lnTo>
                    <a:pt x="176" y="1611"/>
                  </a:lnTo>
                  <a:lnTo>
                    <a:pt x="181" y="1616"/>
                  </a:lnTo>
                  <a:lnTo>
                    <a:pt x="191" y="1616"/>
                  </a:lnTo>
                  <a:lnTo>
                    <a:pt x="201" y="1611"/>
                  </a:lnTo>
                  <a:lnTo>
                    <a:pt x="206" y="1606"/>
                  </a:lnTo>
                  <a:lnTo>
                    <a:pt x="201" y="1595"/>
                  </a:lnTo>
                  <a:lnTo>
                    <a:pt x="201" y="159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7" name="Freeform 30"/>
            <p:cNvSpPr>
              <a:spLocks/>
            </p:cNvSpPr>
            <p:nvPr/>
          </p:nvSpPr>
          <p:spPr bwMode="auto">
            <a:xfrm>
              <a:off x="4716463" y="3773488"/>
              <a:ext cx="876300" cy="598488"/>
            </a:xfrm>
            <a:custGeom>
              <a:avLst/>
              <a:gdLst>
                <a:gd name="T0" fmla="*/ 461 w 552"/>
                <a:gd name="T1" fmla="*/ 266 h 377"/>
                <a:gd name="T2" fmla="*/ 461 w 552"/>
                <a:gd name="T3" fmla="*/ 266 h 377"/>
                <a:gd name="T4" fmla="*/ 466 w 552"/>
                <a:gd name="T5" fmla="*/ 281 h 377"/>
                <a:gd name="T6" fmla="*/ 471 w 552"/>
                <a:gd name="T7" fmla="*/ 296 h 377"/>
                <a:gd name="T8" fmla="*/ 471 w 552"/>
                <a:gd name="T9" fmla="*/ 316 h 377"/>
                <a:gd name="T10" fmla="*/ 461 w 552"/>
                <a:gd name="T11" fmla="*/ 336 h 377"/>
                <a:gd name="T12" fmla="*/ 446 w 552"/>
                <a:gd name="T13" fmla="*/ 352 h 377"/>
                <a:gd name="T14" fmla="*/ 421 w 552"/>
                <a:gd name="T15" fmla="*/ 367 h 377"/>
                <a:gd name="T16" fmla="*/ 381 w 552"/>
                <a:gd name="T17" fmla="*/ 377 h 377"/>
                <a:gd name="T18" fmla="*/ 381 w 552"/>
                <a:gd name="T19" fmla="*/ 377 h 377"/>
                <a:gd name="T20" fmla="*/ 361 w 552"/>
                <a:gd name="T21" fmla="*/ 377 h 377"/>
                <a:gd name="T22" fmla="*/ 341 w 552"/>
                <a:gd name="T23" fmla="*/ 367 h 377"/>
                <a:gd name="T24" fmla="*/ 321 w 552"/>
                <a:gd name="T25" fmla="*/ 352 h 377"/>
                <a:gd name="T26" fmla="*/ 301 w 552"/>
                <a:gd name="T27" fmla="*/ 336 h 377"/>
                <a:gd name="T28" fmla="*/ 261 w 552"/>
                <a:gd name="T29" fmla="*/ 291 h 377"/>
                <a:gd name="T30" fmla="*/ 216 w 552"/>
                <a:gd name="T31" fmla="*/ 236 h 377"/>
                <a:gd name="T32" fmla="*/ 171 w 552"/>
                <a:gd name="T33" fmla="*/ 171 h 377"/>
                <a:gd name="T34" fmla="*/ 120 w 552"/>
                <a:gd name="T35" fmla="*/ 116 h 377"/>
                <a:gd name="T36" fmla="*/ 90 w 552"/>
                <a:gd name="T37" fmla="*/ 86 h 377"/>
                <a:gd name="T38" fmla="*/ 65 w 552"/>
                <a:gd name="T39" fmla="*/ 61 h 377"/>
                <a:gd name="T40" fmla="*/ 35 w 552"/>
                <a:gd name="T41" fmla="*/ 40 h 377"/>
                <a:gd name="T42" fmla="*/ 0 w 552"/>
                <a:gd name="T43" fmla="*/ 25 h 377"/>
                <a:gd name="T44" fmla="*/ 0 w 552"/>
                <a:gd name="T45" fmla="*/ 25 h 377"/>
                <a:gd name="T46" fmla="*/ 35 w 552"/>
                <a:gd name="T47" fmla="*/ 15 h 377"/>
                <a:gd name="T48" fmla="*/ 130 w 552"/>
                <a:gd name="T49" fmla="*/ 5 h 377"/>
                <a:gd name="T50" fmla="*/ 196 w 552"/>
                <a:gd name="T51" fmla="*/ 0 h 377"/>
                <a:gd name="T52" fmla="*/ 266 w 552"/>
                <a:gd name="T53" fmla="*/ 0 h 377"/>
                <a:gd name="T54" fmla="*/ 336 w 552"/>
                <a:gd name="T55" fmla="*/ 10 h 377"/>
                <a:gd name="T56" fmla="*/ 406 w 552"/>
                <a:gd name="T57" fmla="*/ 25 h 377"/>
                <a:gd name="T58" fmla="*/ 406 w 552"/>
                <a:gd name="T59" fmla="*/ 25 h 377"/>
                <a:gd name="T60" fmla="*/ 441 w 552"/>
                <a:gd name="T61" fmla="*/ 40 h 377"/>
                <a:gd name="T62" fmla="*/ 471 w 552"/>
                <a:gd name="T63" fmla="*/ 56 h 377"/>
                <a:gd name="T64" fmla="*/ 497 w 552"/>
                <a:gd name="T65" fmla="*/ 71 h 377"/>
                <a:gd name="T66" fmla="*/ 517 w 552"/>
                <a:gd name="T67" fmla="*/ 86 h 377"/>
                <a:gd name="T68" fmla="*/ 532 w 552"/>
                <a:gd name="T69" fmla="*/ 106 h 377"/>
                <a:gd name="T70" fmla="*/ 542 w 552"/>
                <a:gd name="T71" fmla="*/ 121 h 377"/>
                <a:gd name="T72" fmla="*/ 552 w 552"/>
                <a:gd name="T73" fmla="*/ 141 h 377"/>
                <a:gd name="T74" fmla="*/ 552 w 552"/>
                <a:gd name="T75" fmla="*/ 161 h 377"/>
                <a:gd name="T76" fmla="*/ 552 w 552"/>
                <a:gd name="T77" fmla="*/ 176 h 377"/>
                <a:gd name="T78" fmla="*/ 552 w 552"/>
                <a:gd name="T79" fmla="*/ 196 h 377"/>
                <a:gd name="T80" fmla="*/ 542 w 552"/>
                <a:gd name="T81" fmla="*/ 211 h 377"/>
                <a:gd name="T82" fmla="*/ 532 w 552"/>
                <a:gd name="T83" fmla="*/ 226 h 377"/>
                <a:gd name="T84" fmla="*/ 522 w 552"/>
                <a:gd name="T85" fmla="*/ 241 h 377"/>
                <a:gd name="T86" fmla="*/ 507 w 552"/>
                <a:gd name="T87" fmla="*/ 251 h 377"/>
                <a:gd name="T88" fmla="*/ 486 w 552"/>
                <a:gd name="T89" fmla="*/ 261 h 377"/>
                <a:gd name="T90" fmla="*/ 461 w 552"/>
                <a:gd name="T91" fmla="*/ 266 h 377"/>
                <a:gd name="T92" fmla="*/ 461 w 552"/>
                <a:gd name="T93" fmla="*/ 26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2" h="377">
                  <a:moveTo>
                    <a:pt x="461" y="266"/>
                  </a:moveTo>
                  <a:lnTo>
                    <a:pt x="461" y="266"/>
                  </a:lnTo>
                  <a:lnTo>
                    <a:pt x="466" y="281"/>
                  </a:lnTo>
                  <a:lnTo>
                    <a:pt x="471" y="296"/>
                  </a:lnTo>
                  <a:lnTo>
                    <a:pt x="471" y="316"/>
                  </a:lnTo>
                  <a:lnTo>
                    <a:pt x="461" y="336"/>
                  </a:lnTo>
                  <a:lnTo>
                    <a:pt x="446" y="352"/>
                  </a:lnTo>
                  <a:lnTo>
                    <a:pt x="421" y="367"/>
                  </a:lnTo>
                  <a:lnTo>
                    <a:pt x="381" y="377"/>
                  </a:lnTo>
                  <a:lnTo>
                    <a:pt x="381" y="377"/>
                  </a:lnTo>
                  <a:lnTo>
                    <a:pt x="361" y="377"/>
                  </a:lnTo>
                  <a:lnTo>
                    <a:pt x="341" y="367"/>
                  </a:lnTo>
                  <a:lnTo>
                    <a:pt x="321" y="352"/>
                  </a:lnTo>
                  <a:lnTo>
                    <a:pt x="301" y="336"/>
                  </a:lnTo>
                  <a:lnTo>
                    <a:pt x="261" y="291"/>
                  </a:lnTo>
                  <a:lnTo>
                    <a:pt x="216" y="236"/>
                  </a:lnTo>
                  <a:lnTo>
                    <a:pt x="171" y="171"/>
                  </a:lnTo>
                  <a:lnTo>
                    <a:pt x="120" y="116"/>
                  </a:lnTo>
                  <a:lnTo>
                    <a:pt x="90" y="86"/>
                  </a:lnTo>
                  <a:lnTo>
                    <a:pt x="65" y="61"/>
                  </a:lnTo>
                  <a:lnTo>
                    <a:pt x="35" y="4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5" y="15"/>
                  </a:lnTo>
                  <a:lnTo>
                    <a:pt x="130" y="5"/>
                  </a:lnTo>
                  <a:lnTo>
                    <a:pt x="196" y="0"/>
                  </a:lnTo>
                  <a:lnTo>
                    <a:pt x="266" y="0"/>
                  </a:lnTo>
                  <a:lnTo>
                    <a:pt x="336" y="10"/>
                  </a:lnTo>
                  <a:lnTo>
                    <a:pt x="406" y="25"/>
                  </a:lnTo>
                  <a:lnTo>
                    <a:pt x="406" y="25"/>
                  </a:lnTo>
                  <a:lnTo>
                    <a:pt x="441" y="40"/>
                  </a:lnTo>
                  <a:lnTo>
                    <a:pt x="471" y="56"/>
                  </a:lnTo>
                  <a:lnTo>
                    <a:pt x="497" y="71"/>
                  </a:lnTo>
                  <a:lnTo>
                    <a:pt x="517" y="86"/>
                  </a:lnTo>
                  <a:lnTo>
                    <a:pt x="532" y="106"/>
                  </a:lnTo>
                  <a:lnTo>
                    <a:pt x="542" y="121"/>
                  </a:lnTo>
                  <a:lnTo>
                    <a:pt x="552" y="141"/>
                  </a:lnTo>
                  <a:lnTo>
                    <a:pt x="552" y="161"/>
                  </a:lnTo>
                  <a:lnTo>
                    <a:pt x="552" y="176"/>
                  </a:lnTo>
                  <a:lnTo>
                    <a:pt x="552" y="196"/>
                  </a:lnTo>
                  <a:lnTo>
                    <a:pt x="542" y="211"/>
                  </a:lnTo>
                  <a:lnTo>
                    <a:pt x="532" y="226"/>
                  </a:lnTo>
                  <a:lnTo>
                    <a:pt x="522" y="241"/>
                  </a:lnTo>
                  <a:lnTo>
                    <a:pt x="507" y="251"/>
                  </a:lnTo>
                  <a:lnTo>
                    <a:pt x="486" y="261"/>
                  </a:lnTo>
                  <a:lnTo>
                    <a:pt x="461" y="266"/>
                  </a:lnTo>
                  <a:lnTo>
                    <a:pt x="461" y="26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8" name="Freeform 31"/>
            <p:cNvSpPr>
              <a:spLocks/>
            </p:cNvSpPr>
            <p:nvPr/>
          </p:nvSpPr>
          <p:spPr bwMode="auto">
            <a:xfrm>
              <a:off x="4716463" y="3805238"/>
              <a:ext cx="755650" cy="398463"/>
            </a:xfrm>
            <a:custGeom>
              <a:avLst/>
              <a:gdLst>
                <a:gd name="T0" fmla="*/ 0 w 476"/>
                <a:gd name="T1" fmla="*/ 5 h 251"/>
                <a:gd name="T2" fmla="*/ 0 w 476"/>
                <a:gd name="T3" fmla="*/ 5 h 251"/>
                <a:gd name="T4" fmla="*/ 35 w 476"/>
                <a:gd name="T5" fmla="*/ 5 h 251"/>
                <a:gd name="T6" fmla="*/ 70 w 476"/>
                <a:gd name="T7" fmla="*/ 10 h 251"/>
                <a:gd name="T8" fmla="*/ 140 w 476"/>
                <a:gd name="T9" fmla="*/ 25 h 251"/>
                <a:gd name="T10" fmla="*/ 206 w 476"/>
                <a:gd name="T11" fmla="*/ 51 h 251"/>
                <a:gd name="T12" fmla="*/ 271 w 476"/>
                <a:gd name="T13" fmla="*/ 81 h 251"/>
                <a:gd name="T14" fmla="*/ 271 w 476"/>
                <a:gd name="T15" fmla="*/ 81 h 251"/>
                <a:gd name="T16" fmla="*/ 326 w 476"/>
                <a:gd name="T17" fmla="*/ 121 h 251"/>
                <a:gd name="T18" fmla="*/ 371 w 476"/>
                <a:gd name="T19" fmla="*/ 161 h 251"/>
                <a:gd name="T20" fmla="*/ 466 w 476"/>
                <a:gd name="T21" fmla="*/ 251 h 251"/>
                <a:gd name="T22" fmla="*/ 466 w 476"/>
                <a:gd name="T23" fmla="*/ 251 h 251"/>
                <a:gd name="T24" fmla="*/ 471 w 476"/>
                <a:gd name="T25" fmla="*/ 251 h 251"/>
                <a:gd name="T26" fmla="*/ 476 w 476"/>
                <a:gd name="T27" fmla="*/ 251 h 251"/>
                <a:gd name="T28" fmla="*/ 476 w 476"/>
                <a:gd name="T29" fmla="*/ 246 h 251"/>
                <a:gd name="T30" fmla="*/ 476 w 476"/>
                <a:gd name="T31" fmla="*/ 241 h 251"/>
                <a:gd name="T32" fmla="*/ 476 w 476"/>
                <a:gd name="T33" fmla="*/ 241 h 251"/>
                <a:gd name="T34" fmla="*/ 456 w 476"/>
                <a:gd name="T35" fmla="*/ 216 h 251"/>
                <a:gd name="T36" fmla="*/ 436 w 476"/>
                <a:gd name="T37" fmla="*/ 186 h 251"/>
                <a:gd name="T38" fmla="*/ 381 w 476"/>
                <a:gd name="T39" fmla="*/ 141 h 251"/>
                <a:gd name="T40" fmla="*/ 326 w 476"/>
                <a:gd name="T41" fmla="*/ 96 h 251"/>
                <a:gd name="T42" fmla="*/ 266 w 476"/>
                <a:gd name="T43" fmla="*/ 61 h 251"/>
                <a:gd name="T44" fmla="*/ 266 w 476"/>
                <a:gd name="T45" fmla="*/ 61 h 251"/>
                <a:gd name="T46" fmla="*/ 206 w 476"/>
                <a:gd name="T47" fmla="*/ 30 h 251"/>
                <a:gd name="T48" fmla="*/ 135 w 476"/>
                <a:gd name="T49" fmla="*/ 10 h 251"/>
                <a:gd name="T50" fmla="*/ 105 w 476"/>
                <a:gd name="T51" fmla="*/ 5 h 251"/>
                <a:gd name="T52" fmla="*/ 70 w 476"/>
                <a:gd name="T53" fmla="*/ 0 h 251"/>
                <a:gd name="T54" fmla="*/ 35 w 476"/>
                <a:gd name="T55" fmla="*/ 0 h 251"/>
                <a:gd name="T56" fmla="*/ 0 w 476"/>
                <a:gd name="T57" fmla="*/ 0 h 251"/>
                <a:gd name="T58" fmla="*/ 0 w 476"/>
                <a:gd name="T59" fmla="*/ 0 h 251"/>
                <a:gd name="T60" fmla="*/ 0 w 476"/>
                <a:gd name="T61" fmla="*/ 5 h 251"/>
                <a:gd name="T62" fmla="*/ 0 w 476"/>
                <a:gd name="T63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6" h="251">
                  <a:moveTo>
                    <a:pt x="0" y="5"/>
                  </a:moveTo>
                  <a:lnTo>
                    <a:pt x="0" y="5"/>
                  </a:lnTo>
                  <a:lnTo>
                    <a:pt x="35" y="5"/>
                  </a:lnTo>
                  <a:lnTo>
                    <a:pt x="70" y="10"/>
                  </a:lnTo>
                  <a:lnTo>
                    <a:pt x="140" y="25"/>
                  </a:lnTo>
                  <a:lnTo>
                    <a:pt x="206" y="51"/>
                  </a:lnTo>
                  <a:lnTo>
                    <a:pt x="271" y="81"/>
                  </a:lnTo>
                  <a:lnTo>
                    <a:pt x="271" y="81"/>
                  </a:lnTo>
                  <a:lnTo>
                    <a:pt x="326" y="121"/>
                  </a:lnTo>
                  <a:lnTo>
                    <a:pt x="371" y="16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71" y="251"/>
                  </a:lnTo>
                  <a:lnTo>
                    <a:pt x="476" y="251"/>
                  </a:lnTo>
                  <a:lnTo>
                    <a:pt x="476" y="246"/>
                  </a:lnTo>
                  <a:lnTo>
                    <a:pt x="476" y="241"/>
                  </a:lnTo>
                  <a:lnTo>
                    <a:pt x="476" y="241"/>
                  </a:lnTo>
                  <a:lnTo>
                    <a:pt x="456" y="216"/>
                  </a:lnTo>
                  <a:lnTo>
                    <a:pt x="436" y="186"/>
                  </a:lnTo>
                  <a:lnTo>
                    <a:pt x="381" y="141"/>
                  </a:lnTo>
                  <a:lnTo>
                    <a:pt x="326" y="96"/>
                  </a:lnTo>
                  <a:lnTo>
                    <a:pt x="266" y="61"/>
                  </a:lnTo>
                  <a:lnTo>
                    <a:pt x="266" y="61"/>
                  </a:lnTo>
                  <a:lnTo>
                    <a:pt x="206" y="30"/>
                  </a:lnTo>
                  <a:lnTo>
                    <a:pt x="135" y="10"/>
                  </a:lnTo>
                  <a:lnTo>
                    <a:pt x="105" y="5"/>
                  </a:lnTo>
                  <a:lnTo>
                    <a:pt x="70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9" name="Freeform 32"/>
            <p:cNvSpPr>
              <a:spLocks/>
            </p:cNvSpPr>
            <p:nvPr/>
          </p:nvSpPr>
          <p:spPr bwMode="auto">
            <a:xfrm>
              <a:off x="5067300" y="4076700"/>
              <a:ext cx="309563" cy="87313"/>
            </a:xfrm>
            <a:custGeom>
              <a:avLst/>
              <a:gdLst>
                <a:gd name="T0" fmla="*/ 190 w 195"/>
                <a:gd name="T1" fmla="*/ 0 h 55"/>
                <a:gd name="T2" fmla="*/ 190 w 195"/>
                <a:gd name="T3" fmla="*/ 0 h 55"/>
                <a:gd name="T4" fmla="*/ 145 w 195"/>
                <a:gd name="T5" fmla="*/ 20 h 55"/>
                <a:gd name="T6" fmla="*/ 100 w 195"/>
                <a:gd name="T7" fmla="*/ 35 h 55"/>
                <a:gd name="T8" fmla="*/ 50 w 195"/>
                <a:gd name="T9" fmla="*/ 45 h 55"/>
                <a:gd name="T10" fmla="*/ 0 w 195"/>
                <a:gd name="T11" fmla="*/ 55 h 55"/>
                <a:gd name="T12" fmla="*/ 0 w 195"/>
                <a:gd name="T13" fmla="*/ 55 h 55"/>
                <a:gd name="T14" fmla="*/ 0 w 195"/>
                <a:gd name="T15" fmla="*/ 55 h 55"/>
                <a:gd name="T16" fmla="*/ 0 w 195"/>
                <a:gd name="T17" fmla="*/ 55 h 55"/>
                <a:gd name="T18" fmla="*/ 50 w 195"/>
                <a:gd name="T19" fmla="*/ 50 h 55"/>
                <a:gd name="T20" fmla="*/ 100 w 195"/>
                <a:gd name="T21" fmla="*/ 40 h 55"/>
                <a:gd name="T22" fmla="*/ 145 w 195"/>
                <a:gd name="T23" fmla="*/ 30 h 55"/>
                <a:gd name="T24" fmla="*/ 195 w 195"/>
                <a:gd name="T25" fmla="*/ 5 h 55"/>
                <a:gd name="T26" fmla="*/ 195 w 195"/>
                <a:gd name="T27" fmla="*/ 5 h 55"/>
                <a:gd name="T28" fmla="*/ 195 w 195"/>
                <a:gd name="T29" fmla="*/ 5 h 55"/>
                <a:gd name="T30" fmla="*/ 195 w 195"/>
                <a:gd name="T31" fmla="*/ 0 h 55"/>
                <a:gd name="T32" fmla="*/ 190 w 195"/>
                <a:gd name="T33" fmla="*/ 0 h 55"/>
                <a:gd name="T34" fmla="*/ 190 w 195"/>
                <a:gd name="T35" fmla="*/ 0 h 55"/>
                <a:gd name="T36" fmla="*/ 190 w 195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55">
                  <a:moveTo>
                    <a:pt x="190" y="0"/>
                  </a:moveTo>
                  <a:lnTo>
                    <a:pt x="190" y="0"/>
                  </a:lnTo>
                  <a:lnTo>
                    <a:pt x="145" y="20"/>
                  </a:lnTo>
                  <a:lnTo>
                    <a:pt x="100" y="35"/>
                  </a:lnTo>
                  <a:lnTo>
                    <a:pt x="5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50" y="50"/>
                  </a:lnTo>
                  <a:lnTo>
                    <a:pt x="100" y="40"/>
                  </a:lnTo>
                  <a:lnTo>
                    <a:pt x="145" y="30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0" name="Freeform 33"/>
            <p:cNvSpPr>
              <a:spLocks/>
            </p:cNvSpPr>
            <p:nvPr/>
          </p:nvSpPr>
          <p:spPr bwMode="auto">
            <a:xfrm>
              <a:off x="4954588" y="3949700"/>
              <a:ext cx="255588" cy="39688"/>
            </a:xfrm>
            <a:custGeom>
              <a:avLst/>
              <a:gdLst>
                <a:gd name="T0" fmla="*/ 161 w 161"/>
                <a:gd name="T1" fmla="*/ 0 h 25"/>
                <a:gd name="T2" fmla="*/ 161 w 161"/>
                <a:gd name="T3" fmla="*/ 0 h 25"/>
                <a:gd name="T4" fmla="*/ 121 w 161"/>
                <a:gd name="T5" fmla="*/ 0 h 25"/>
                <a:gd name="T6" fmla="*/ 81 w 161"/>
                <a:gd name="T7" fmla="*/ 5 h 25"/>
                <a:gd name="T8" fmla="*/ 41 w 161"/>
                <a:gd name="T9" fmla="*/ 15 h 25"/>
                <a:gd name="T10" fmla="*/ 0 w 161"/>
                <a:gd name="T11" fmla="*/ 15 h 25"/>
                <a:gd name="T12" fmla="*/ 0 w 161"/>
                <a:gd name="T13" fmla="*/ 15 h 25"/>
                <a:gd name="T14" fmla="*/ 0 w 161"/>
                <a:gd name="T15" fmla="*/ 15 h 25"/>
                <a:gd name="T16" fmla="*/ 0 w 161"/>
                <a:gd name="T17" fmla="*/ 15 h 25"/>
                <a:gd name="T18" fmla="*/ 21 w 161"/>
                <a:gd name="T19" fmla="*/ 20 h 25"/>
                <a:gd name="T20" fmla="*/ 41 w 161"/>
                <a:gd name="T21" fmla="*/ 25 h 25"/>
                <a:gd name="T22" fmla="*/ 81 w 161"/>
                <a:gd name="T23" fmla="*/ 20 h 25"/>
                <a:gd name="T24" fmla="*/ 161 w 161"/>
                <a:gd name="T25" fmla="*/ 5 h 25"/>
                <a:gd name="T26" fmla="*/ 161 w 161"/>
                <a:gd name="T27" fmla="*/ 5 h 25"/>
                <a:gd name="T28" fmla="*/ 161 w 161"/>
                <a:gd name="T29" fmla="*/ 0 h 25"/>
                <a:gd name="T30" fmla="*/ 161 w 161"/>
                <a:gd name="T3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25">
                  <a:moveTo>
                    <a:pt x="161" y="0"/>
                  </a:moveTo>
                  <a:lnTo>
                    <a:pt x="161" y="0"/>
                  </a:lnTo>
                  <a:lnTo>
                    <a:pt x="121" y="0"/>
                  </a:lnTo>
                  <a:lnTo>
                    <a:pt x="81" y="5"/>
                  </a:lnTo>
                  <a:lnTo>
                    <a:pt x="4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1" y="20"/>
                  </a:lnTo>
                  <a:lnTo>
                    <a:pt x="41" y="25"/>
                  </a:lnTo>
                  <a:lnTo>
                    <a:pt x="81" y="20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1" name="Freeform 34"/>
            <p:cNvSpPr>
              <a:spLocks/>
            </p:cNvSpPr>
            <p:nvPr/>
          </p:nvSpPr>
          <p:spPr bwMode="auto">
            <a:xfrm>
              <a:off x="5202238" y="3781425"/>
              <a:ext cx="63500" cy="215900"/>
            </a:xfrm>
            <a:custGeom>
              <a:avLst/>
              <a:gdLst>
                <a:gd name="T0" fmla="*/ 0 w 40"/>
                <a:gd name="T1" fmla="*/ 5 h 136"/>
                <a:gd name="T2" fmla="*/ 0 w 40"/>
                <a:gd name="T3" fmla="*/ 5 h 136"/>
                <a:gd name="T4" fmla="*/ 25 w 40"/>
                <a:gd name="T5" fmla="*/ 66 h 136"/>
                <a:gd name="T6" fmla="*/ 30 w 40"/>
                <a:gd name="T7" fmla="*/ 101 h 136"/>
                <a:gd name="T8" fmla="*/ 35 w 40"/>
                <a:gd name="T9" fmla="*/ 131 h 136"/>
                <a:gd name="T10" fmla="*/ 35 w 40"/>
                <a:gd name="T11" fmla="*/ 131 h 136"/>
                <a:gd name="T12" fmla="*/ 35 w 40"/>
                <a:gd name="T13" fmla="*/ 136 h 136"/>
                <a:gd name="T14" fmla="*/ 40 w 40"/>
                <a:gd name="T15" fmla="*/ 131 h 136"/>
                <a:gd name="T16" fmla="*/ 40 w 40"/>
                <a:gd name="T17" fmla="*/ 131 h 136"/>
                <a:gd name="T18" fmla="*/ 40 w 40"/>
                <a:gd name="T19" fmla="*/ 116 h 136"/>
                <a:gd name="T20" fmla="*/ 40 w 40"/>
                <a:gd name="T21" fmla="*/ 101 h 136"/>
                <a:gd name="T22" fmla="*/ 35 w 40"/>
                <a:gd name="T23" fmla="*/ 66 h 136"/>
                <a:gd name="T24" fmla="*/ 20 w 40"/>
                <a:gd name="T25" fmla="*/ 30 h 136"/>
                <a:gd name="T26" fmla="*/ 5 w 40"/>
                <a:gd name="T27" fmla="*/ 5 h 136"/>
                <a:gd name="T28" fmla="*/ 5 w 40"/>
                <a:gd name="T29" fmla="*/ 5 h 136"/>
                <a:gd name="T30" fmla="*/ 0 w 40"/>
                <a:gd name="T31" fmla="*/ 0 h 136"/>
                <a:gd name="T32" fmla="*/ 0 w 40"/>
                <a:gd name="T33" fmla="*/ 5 h 136"/>
                <a:gd name="T34" fmla="*/ 0 w 40"/>
                <a:gd name="T35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36">
                  <a:moveTo>
                    <a:pt x="0" y="5"/>
                  </a:moveTo>
                  <a:lnTo>
                    <a:pt x="0" y="5"/>
                  </a:lnTo>
                  <a:lnTo>
                    <a:pt x="25" y="66"/>
                  </a:lnTo>
                  <a:lnTo>
                    <a:pt x="30" y="10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6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0" y="116"/>
                  </a:lnTo>
                  <a:lnTo>
                    <a:pt x="40" y="101"/>
                  </a:lnTo>
                  <a:lnTo>
                    <a:pt x="35" y="66"/>
                  </a:lnTo>
                  <a:lnTo>
                    <a:pt x="20" y="3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2" name="Freeform 35"/>
            <p:cNvSpPr>
              <a:spLocks/>
            </p:cNvSpPr>
            <p:nvPr/>
          </p:nvSpPr>
          <p:spPr bwMode="auto">
            <a:xfrm>
              <a:off x="5432425" y="3844925"/>
              <a:ext cx="47625" cy="311150"/>
            </a:xfrm>
            <a:custGeom>
              <a:avLst/>
              <a:gdLst>
                <a:gd name="T0" fmla="*/ 0 w 30"/>
                <a:gd name="T1" fmla="*/ 5 h 196"/>
                <a:gd name="T2" fmla="*/ 0 w 30"/>
                <a:gd name="T3" fmla="*/ 5 h 196"/>
                <a:gd name="T4" fmla="*/ 10 w 30"/>
                <a:gd name="T5" fmla="*/ 51 h 196"/>
                <a:gd name="T6" fmla="*/ 15 w 30"/>
                <a:gd name="T7" fmla="*/ 96 h 196"/>
                <a:gd name="T8" fmla="*/ 15 w 30"/>
                <a:gd name="T9" fmla="*/ 96 h 196"/>
                <a:gd name="T10" fmla="*/ 15 w 30"/>
                <a:gd name="T11" fmla="*/ 121 h 196"/>
                <a:gd name="T12" fmla="*/ 10 w 30"/>
                <a:gd name="T13" fmla="*/ 146 h 196"/>
                <a:gd name="T14" fmla="*/ 0 w 30"/>
                <a:gd name="T15" fmla="*/ 196 h 196"/>
                <a:gd name="T16" fmla="*/ 0 w 30"/>
                <a:gd name="T17" fmla="*/ 196 h 196"/>
                <a:gd name="T18" fmla="*/ 0 w 30"/>
                <a:gd name="T19" fmla="*/ 196 h 196"/>
                <a:gd name="T20" fmla="*/ 5 w 30"/>
                <a:gd name="T21" fmla="*/ 196 h 196"/>
                <a:gd name="T22" fmla="*/ 5 w 30"/>
                <a:gd name="T23" fmla="*/ 196 h 196"/>
                <a:gd name="T24" fmla="*/ 20 w 30"/>
                <a:gd name="T25" fmla="*/ 181 h 196"/>
                <a:gd name="T26" fmla="*/ 25 w 30"/>
                <a:gd name="T27" fmla="*/ 156 h 196"/>
                <a:gd name="T28" fmla="*/ 30 w 30"/>
                <a:gd name="T29" fmla="*/ 131 h 196"/>
                <a:gd name="T30" fmla="*/ 30 w 30"/>
                <a:gd name="T31" fmla="*/ 101 h 196"/>
                <a:gd name="T32" fmla="*/ 30 w 30"/>
                <a:gd name="T33" fmla="*/ 71 h 196"/>
                <a:gd name="T34" fmla="*/ 25 w 30"/>
                <a:gd name="T35" fmla="*/ 46 h 196"/>
                <a:gd name="T36" fmla="*/ 15 w 30"/>
                <a:gd name="T37" fmla="*/ 21 h 196"/>
                <a:gd name="T38" fmla="*/ 5 w 30"/>
                <a:gd name="T39" fmla="*/ 0 h 196"/>
                <a:gd name="T40" fmla="*/ 5 w 30"/>
                <a:gd name="T41" fmla="*/ 0 h 196"/>
                <a:gd name="T42" fmla="*/ 0 w 30"/>
                <a:gd name="T43" fmla="*/ 0 h 196"/>
                <a:gd name="T44" fmla="*/ 0 w 30"/>
                <a:gd name="T45" fmla="*/ 5 h 196"/>
                <a:gd name="T46" fmla="*/ 0 w 30"/>
                <a:gd name="T4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196">
                  <a:moveTo>
                    <a:pt x="0" y="5"/>
                  </a:moveTo>
                  <a:lnTo>
                    <a:pt x="0" y="5"/>
                  </a:lnTo>
                  <a:lnTo>
                    <a:pt x="10" y="51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121"/>
                  </a:lnTo>
                  <a:lnTo>
                    <a:pt x="10" y="14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20" y="181"/>
                  </a:lnTo>
                  <a:lnTo>
                    <a:pt x="25" y="156"/>
                  </a:lnTo>
                  <a:lnTo>
                    <a:pt x="30" y="131"/>
                  </a:lnTo>
                  <a:lnTo>
                    <a:pt x="30" y="101"/>
                  </a:lnTo>
                  <a:lnTo>
                    <a:pt x="30" y="71"/>
                  </a:lnTo>
                  <a:lnTo>
                    <a:pt x="25" y="46"/>
                  </a:lnTo>
                  <a:lnTo>
                    <a:pt x="15" y="2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3" name="Freeform 36"/>
            <p:cNvSpPr>
              <a:spLocks/>
            </p:cNvSpPr>
            <p:nvPr/>
          </p:nvSpPr>
          <p:spPr bwMode="auto">
            <a:xfrm>
              <a:off x="5703888" y="3582988"/>
              <a:ext cx="230188" cy="995363"/>
            </a:xfrm>
            <a:custGeom>
              <a:avLst/>
              <a:gdLst>
                <a:gd name="T0" fmla="*/ 140 w 145"/>
                <a:gd name="T1" fmla="*/ 0 h 627"/>
                <a:gd name="T2" fmla="*/ 140 w 145"/>
                <a:gd name="T3" fmla="*/ 0 h 627"/>
                <a:gd name="T4" fmla="*/ 110 w 145"/>
                <a:gd name="T5" fmla="*/ 30 h 627"/>
                <a:gd name="T6" fmla="*/ 85 w 145"/>
                <a:gd name="T7" fmla="*/ 60 h 627"/>
                <a:gd name="T8" fmla="*/ 60 w 145"/>
                <a:gd name="T9" fmla="*/ 90 h 627"/>
                <a:gd name="T10" fmla="*/ 45 w 145"/>
                <a:gd name="T11" fmla="*/ 125 h 627"/>
                <a:gd name="T12" fmla="*/ 30 w 145"/>
                <a:gd name="T13" fmla="*/ 165 h 627"/>
                <a:gd name="T14" fmla="*/ 15 w 145"/>
                <a:gd name="T15" fmla="*/ 201 h 627"/>
                <a:gd name="T16" fmla="*/ 10 w 145"/>
                <a:gd name="T17" fmla="*/ 241 h 627"/>
                <a:gd name="T18" fmla="*/ 5 w 145"/>
                <a:gd name="T19" fmla="*/ 281 h 627"/>
                <a:gd name="T20" fmla="*/ 5 w 145"/>
                <a:gd name="T21" fmla="*/ 281 h 627"/>
                <a:gd name="T22" fmla="*/ 0 w 145"/>
                <a:gd name="T23" fmla="*/ 326 h 627"/>
                <a:gd name="T24" fmla="*/ 5 w 145"/>
                <a:gd name="T25" fmla="*/ 376 h 627"/>
                <a:gd name="T26" fmla="*/ 15 w 145"/>
                <a:gd name="T27" fmla="*/ 466 h 627"/>
                <a:gd name="T28" fmla="*/ 15 w 145"/>
                <a:gd name="T29" fmla="*/ 466 h 627"/>
                <a:gd name="T30" fmla="*/ 25 w 145"/>
                <a:gd name="T31" fmla="*/ 547 h 627"/>
                <a:gd name="T32" fmla="*/ 40 w 145"/>
                <a:gd name="T33" fmla="*/ 587 h 627"/>
                <a:gd name="T34" fmla="*/ 55 w 145"/>
                <a:gd name="T35" fmla="*/ 627 h 627"/>
                <a:gd name="T36" fmla="*/ 55 w 145"/>
                <a:gd name="T37" fmla="*/ 627 h 627"/>
                <a:gd name="T38" fmla="*/ 60 w 145"/>
                <a:gd name="T39" fmla="*/ 627 h 627"/>
                <a:gd name="T40" fmla="*/ 60 w 145"/>
                <a:gd name="T41" fmla="*/ 622 h 627"/>
                <a:gd name="T42" fmla="*/ 60 w 145"/>
                <a:gd name="T43" fmla="*/ 622 h 627"/>
                <a:gd name="T44" fmla="*/ 55 w 145"/>
                <a:gd name="T45" fmla="*/ 587 h 627"/>
                <a:gd name="T46" fmla="*/ 50 w 145"/>
                <a:gd name="T47" fmla="*/ 552 h 627"/>
                <a:gd name="T48" fmla="*/ 35 w 145"/>
                <a:gd name="T49" fmla="*/ 482 h 627"/>
                <a:gd name="T50" fmla="*/ 35 w 145"/>
                <a:gd name="T51" fmla="*/ 482 h 627"/>
                <a:gd name="T52" fmla="*/ 20 w 145"/>
                <a:gd name="T53" fmla="*/ 401 h 627"/>
                <a:gd name="T54" fmla="*/ 15 w 145"/>
                <a:gd name="T55" fmla="*/ 316 h 627"/>
                <a:gd name="T56" fmla="*/ 15 w 145"/>
                <a:gd name="T57" fmla="*/ 316 h 627"/>
                <a:gd name="T58" fmla="*/ 20 w 145"/>
                <a:gd name="T59" fmla="*/ 271 h 627"/>
                <a:gd name="T60" fmla="*/ 25 w 145"/>
                <a:gd name="T61" fmla="*/ 226 h 627"/>
                <a:gd name="T62" fmla="*/ 35 w 145"/>
                <a:gd name="T63" fmla="*/ 186 h 627"/>
                <a:gd name="T64" fmla="*/ 45 w 145"/>
                <a:gd name="T65" fmla="*/ 145 h 627"/>
                <a:gd name="T66" fmla="*/ 65 w 145"/>
                <a:gd name="T67" fmla="*/ 105 h 627"/>
                <a:gd name="T68" fmla="*/ 85 w 145"/>
                <a:gd name="T69" fmla="*/ 70 h 627"/>
                <a:gd name="T70" fmla="*/ 115 w 145"/>
                <a:gd name="T71" fmla="*/ 35 h 627"/>
                <a:gd name="T72" fmla="*/ 145 w 145"/>
                <a:gd name="T73" fmla="*/ 5 h 627"/>
                <a:gd name="T74" fmla="*/ 145 w 145"/>
                <a:gd name="T75" fmla="*/ 5 h 627"/>
                <a:gd name="T76" fmla="*/ 140 w 145"/>
                <a:gd name="T77" fmla="*/ 0 h 627"/>
                <a:gd name="T78" fmla="*/ 140 w 145"/>
                <a:gd name="T7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627">
                  <a:moveTo>
                    <a:pt x="140" y="0"/>
                  </a:moveTo>
                  <a:lnTo>
                    <a:pt x="140" y="0"/>
                  </a:lnTo>
                  <a:lnTo>
                    <a:pt x="110" y="30"/>
                  </a:lnTo>
                  <a:lnTo>
                    <a:pt x="85" y="60"/>
                  </a:lnTo>
                  <a:lnTo>
                    <a:pt x="60" y="90"/>
                  </a:lnTo>
                  <a:lnTo>
                    <a:pt x="45" y="125"/>
                  </a:lnTo>
                  <a:lnTo>
                    <a:pt x="30" y="165"/>
                  </a:lnTo>
                  <a:lnTo>
                    <a:pt x="15" y="201"/>
                  </a:lnTo>
                  <a:lnTo>
                    <a:pt x="10" y="241"/>
                  </a:lnTo>
                  <a:lnTo>
                    <a:pt x="5" y="281"/>
                  </a:lnTo>
                  <a:lnTo>
                    <a:pt x="5" y="281"/>
                  </a:lnTo>
                  <a:lnTo>
                    <a:pt x="0" y="326"/>
                  </a:lnTo>
                  <a:lnTo>
                    <a:pt x="5" y="376"/>
                  </a:lnTo>
                  <a:lnTo>
                    <a:pt x="15" y="466"/>
                  </a:lnTo>
                  <a:lnTo>
                    <a:pt x="15" y="466"/>
                  </a:lnTo>
                  <a:lnTo>
                    <a:pt x="25" y="547"/>
                  </a:lnTo>
                  <a:lnTo>
                    <a:pt x="40" y="587"/>
                  </a:lnTo>
                  <a:lnTo>
                    <a:pt x="55" y="627"/>
                  </a:lnTo>
                  <a:lnTo>
                    <a:pt x="55" y="627"/>
                  </a:lnTo>
                  <a:lnTo>
                    <a:pt x="60" y="627"/>
                  </a:lnTo>
                  <a:lnTo>
                    <a:pt x="60" y="622"/>
                  </a:lnTo>
                  <a:lnTo>
                    <a:pt x="60" y="622"/>
                  </a:lnTo>
                  <a:lnTo>
                    <a:pt x="55" y="587"/>
                  </a:lnTo>
                  <a:lnTo>
                    <a:pt x="50" y="552"/>
                  </a:lnTo>
                  <a:lnTo>
                    <a:pt x="35" y="482"/>
                  </a:lnTo>
                  <a:lnTo>
                    <a:pt x="35" y="482"/>
                  </a:lnTo>
                  <a:lnTo>
                    <a:pt x="20" y="401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20" y="271"/>
                  </a:lnTo>
                  <a:lnTo>
                    <a:pt x="25" y="226"/>
                  </a:lnTo>
                  <a:lnTo>
                    <a:pt x="35" y="186"/>
                  </a:lnTo>
                  <a:lnTo>
                    <a:pt x="45" y="145"/>
                  </a:lnTo>
                  <a:lnTo>
                    <a:pt x="65" y="105"/>
                  </a:lnTo>
                  <a:lnTo>
                    <a:pt x="85" y="70"/>
                  </a:lnTo>
                  <a:lnTo>
                    <a:pt x="115" y="3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4" name="Freeform 37"/>
            <p:cNvSpPr>
              <a:spLocks/>
            </p:cNvSpPr>
            <p:nvPr/>
          </p:nvSpPr>
          <p:spPr bwMode="auto">
            <a:xfrm>
              <a:off x="5624513" y="3295650"/>
              <a:ext cx="549275" cy="582613"/>
            </a:xfrm>
            <a:custGeom>
              <a:avLst/>
              <a:gdLst>
                <a:gd name="T0" fmla="*/ 105 w 346"/>
                <a:gd name="T1" fmla="*/ 306 h 367"/>
                <a:gd name="T2" fmla="*/ 105 w 346"/>
                <a:gd name="T3" fmla="*/ 306 h 367"/>
                <a:gd name="T4" fmla="*/ 105 w 346"/>
                <a:gd name="T5" fmla="*/ 321 h 367"/>
                <a:gd name="T6" fmla="*/ 110 w 346"/>
                <a:gd name="T7" fmla="*/ 331 h 367"/>
                <a:gd name="T8" fmla="*/ 115 w 346"/>
                <a:gd name="T9" fmla="*/ 346 h 367"/>
                <a:gd name="T10" fmla="*/ 125 w 346"/>
                <a:gd name="T11" fmla="*/ 357 h 367"/>
                <a:gd name="T12" fmla="*/ 145 w 346"/>
                <a:gd name="T13" fmla="*/ 367 h 367"/>
                <a:gd name="T14" fmla="*/ 165 w 346"/>
                <a:gd name="T15" fmla="*/ 367 h 367"/>
                <a:gd name="T16" fmla="*/ 195 w 346"/>
                <a:gd name="T17" fmla="*/ 362 h 367"/>
                <a:gd name="T18" fmla="*/ 195 w 346"/>
                <a:gd name="T19" fmla="*/ 362 h 367"/>
                <a:gd name="T20" fmla="*/ 210 w 346"/>
                <a:gd name="T21" fmla="*/ 351 h 367"/>
                <a:gd name="T22" fmla="*/ 220 w 346"/>
                <a:gd name="T23" fmla="*/ 341 h 367"/>
                <a:gd name="T24" fmla="*/ 230 w 346"/>
                <a:gd name="T25" fmla="*/ 326 h 367"/>
                <a:gd name="T26" fmla="*/ 241 w 346"/>
                <a:gd name="T27" fmla="*/ 306 h 367"/>
                <a:gd name="T28" fmla="*/ 256 w 346"/>
                <a:gd name="T29" fmla="*/ 266 h 367"/>
                <a:gd name="T30" fmla="*/ 266 w 346"/>
                <a:gd name="T31" fmla="*/ 211 h 367"/>
                <a:gd name="T32" fmla="*/ 276 w 346"/>
                <a:gd name="T33" fmla="*/ 156 h 367"/>
                <a:gd name="T34" fmla="*/ 291 w 346"/>
                <a:gd name="T35" fmla="*/ 101 h 367"/>
                <a:gd name="T36" fmla="*/ 316 w 346"/>
                <a:gd name="T37" fmla="*/ 45 h 367"/>
                <a:gd name="T38" fmla="*/ 326 w 346"/>
                <a:gd name="T39" fmla="*/ 25 h 367"/>
                <a:gd name="T40" fmla="*/ 346 w 346"/>
                <a:gd name="T41" fmla="*/ 0 h 367"/>
                <a:gd name="T42" fmla="*/ 346 w 346"/>
                <a:gd name="T43" fmla="*/ 0 h 367"/>
                <a:gd name="T44" fmla="*/ 316 w 346"/>
                <a:gd name="T45" fmla="*/ 5 h 367"/>
                <a:gd name="T46" fmla="*/ 246 w 346"/>
                <a:gd name="T47" fmla="*/ 25 h 367"/>
                <a:gd name="T48" fmla="*/ 200 w 346"/>
                <a:gd name="T49" fmla="*/ 40 h 367"/>
                <a:gd name="T50" fmla="*/ 150 w 346"/>
                <a:gd name="T51" fmla="*/ 66 h 367"/>
                <a:gd name="T52" fmla="*/ 105 w 346"/>
                <a:gd name="T53" fmla="*/ 91 h 367"/>
                <a:gd name="T54" fmla="*/ 60 w 346"/>
                <a:gd name="T55" fmla="*/ 126 h 367"/>
                <a:gd name="T56" fmla="*/ 60 w 346"/>
                <a:gd name="T57" fmla="*/ 126 h 367"/>
                <a:gd name="T58" fmla="*/ 25 w 346"/>
                <a:gd name="T59" fmla="*/ 161 h 367"/>
                <a:gd name="T60" fmla="*/ 5 w 346"/>
                <a:gd name="T61" fmla="*/ 196 h 367"/>
                <a:gd name="T62" fmla="*/ 0 w 346"/>
                <a:gd name="T63" fmla="*/ 231 h 367"/>
                <a:gd name="T64" fmla="*/ 5 w 346"/>
                <a:gd name="T65" fmla="*/ 261 h 367"/>
                <a:gd name="T66" fmla="*/ 15 w 346"/>
                <a:gd name="T67" fmla="*/ 281 h 367"/>
                <a:gd name="T68" fmla="*/ 40 w 346"/>
                <a:gd name="T69" fmla="*/ 301 h 367"/>
                <a:gd name="T70" fmla="*/ 70 w 346"/>
                <a:gd name="T71" fmla="*/ 306 h 367"/>
                <a:gd name="T72" fmla="*/ 105 w 346"/>
                <a:gd name="T73" fmla="*/ 306 h 367"/>
                <a:gd name="T74" fmla="*/ 105 w 346"/>
                <a:gd name="T75" fmla="*/ 30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" h="367">
                  <a:moveTo>
                    <a:pt x="105" y="306"/>
                  </a:moveTo>
                  <a:lnTo>
                    <a:pt x="105" y="306"/>
                  </a:lnTo>
                  <a:lnTo>
                    <a:pt x="105" y="321"/>
                  </a:lnTo>
                  <a:lnTo>
                    <a:pt x="110" y="331"/>
                  </a:lnTo>
                  <a:lnTo>
                    <a:pt x="115" y="346"/>
                  </a:lnTo>
                  <a:lnTo>
                    <a:pt x="125" y="357"/>
                  </a:lnTo>
                  <a:lnTo>
                    <a:pt x="145" y="367"/>
                  </a:lnTo>
                  <a:lnTo>
                    <a:pt x="165" y="367"/>
                  </a:lnTo>
                  <a:lnTo>
                    <a:pt x="195" y="362"/>
                  </a:lnTo>
                  <a:lnTo>
                    <a:pt x="195" y="362"/>
                  </a:lnTo>
                  <a:lnTo>
                    <a:pt x="210" y="351"/>
                  </a:lnTo>
                  <a:lnTo>
                    <a:pt x="220" y="341"/>
                  </a:lnTo>
                  <a:lnTo>
                    <a:pt x="230" y="326"/>
                  </a:lnTo>
                  <a:lnTo>
                    <a:pt x="241" y="306"/>
                  </a:lnTo>
                  <a:lnTo>
                    <a:pt x="256" y="266"/>
                  </a:lnTo>
                  <a:lnTo>
                    <a:pt x="266" y="211"/>
                  </a:lnTo>
                  <a:lnTo>
                    <a:pt x="276" y="156"/>
                  </a:lnTo>
                  <a:lnTo>
                    <a:pt x="291" y="101"/>
                  </a:lnTo>
                  <a:lnTo>
                    <a:pt x="316" y="45"/>
                  </a:lnTo>
                  <a:lnTo>
                    <a:pt x="326" y="25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16" y="5"/>
                  </a:lnTo>
                  <a:lnTo>
                    <a:pt x="246" y="25"/>
                  </a:lnTo>
                  <a:lnTo>
                    <a:pt x="200" y="40"/>
                  </a:lnTo>
                  <a:lnTo>
                    <a:pt x="150" y="66"/>
                  </a:lnTo>
                  <a:lnTo>
                    <a:pt x="105" y="91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25" y="161"/>
                  </a:lnTo>
                  <a:lnTo>
                    <a:pt x="5" y="196"/>
                  </a:lnTo>
                  <a:lnTo>
                    <a:pt x="0" y="231"/>
                  </a:lnTo>
                  <a:lnTo>
                    <a:pt x="5" y="261"/>
                  </a:lnTo>
                  <a:lnTo>
                    <a:pt x="15" y="281"/>
                  </a:lnTo>
                  <a:lnTo>
                    <a:pt x="40" y="301"/>
                  </a:lnTo>
                  <a:lnTo>
                    <a:pt x="70" y="306"/>
                  </a:lnTo>
                  <a:lnTo>
                    <a:pt x="105" y="306"/>
                  </a:lnTo>
                  <a:lnTo>
                    <a:pt x="105" y="30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5" name="Freeform 38"/>
            <p:cNvSpPr>
              <a:spLocks/>
            </p:cNvSpPr>
            <p:nvPr/>
          </p:nvSpPr>
          <p:spPr bwMode="auto">
            <a:xfrm>
              <a:off x="5767388" y="3295650"/>
              <a:ext cx="406400" cy="501650"/>
            </a:xfrm>
            <a:custGeom>
              <a:avLst/>
              <a:gdLst>
                <a:gd name="T0" fmla="*/ 256 w 256"/>
                <a:gd name="T1" fmla="*/ 0 h 316"/>
                <a:gd name="T2" fmla="*/ 256 w 256"/>
                <a:gd name="T3" fmla="*/ 0 h 316"/>
                <a:gd name="T4" fmla="*/ 206 w 256"/>
                <a:gd name="T5" fmla="*/ 20 h 316"/>
                <a:gd name="T6" fmla="*/ 166 w 256"/>
                <a:gd name="T7" fmla="*/ 45 h 316"/>
                <a:gd name="T8" fmla="*/ 125 w 256"/>
                <a:gd name="T9" fmla="*/ 76 h 316"/>
                <a:gd name="T10" fmla="*/ 90 w 256"/>
                <a:gd name="T11" fmla="*/ 116 h 316"/>
                <a:gd name="T12" fmla="*/ 90 w 256"/>
                <a:gd name="T13" fmla="*/ 116 h 316"/>
                <a:gd name="T14" fmla="*/ 60 w 256"/>
                <a:gd name="T15" fmla="*/ 161 h 316"/>
                <a:gd name="T16" fmla="*/ 35 w 256"/>
                <a:gd name="T17" fmla="*/ 206 h 316"/>
                <a:gd name="T18" fmla="*/ 15 w 256"/>
                <a:gd name="T19" fmla="*/ 256 h 316"/>
                <a:gd name="T20" fmla="*/ 0 w 256"/>
                <a:gd name="T21" fmla="*/ 311 h 316"/>
                <a:gd name="T22" fmla="*/ 0 w 256"/>
                <a:gd name="T23" fmla="*/ 311 h 316"/>
                <a:gd name="T24" fmla="*/ 5 w 256"/>
                <a:gd name="T25" fmla="*/ 311 h 316"/>
                <a:gd name="T26" fmla="*/ 5 w 256"/>
                <a:gd name="T27" fmla="*/ 316 h 316"/>
                <a:gd name="T28" fmla="*/ 10 w 256"/>
                <a:gd name="T29" fmla="*/ 311 h 316"/>
                <a:gd name="T30" fmla="*/ 15 w 256"/>
                <a:gd name="T31" fmla="*/ 311 h 316"/>
                <a:gd name="T32" fmla="*/ 15 w 256"/>
                <a:gd name="T33" fmla="*/ 311 h 316"/>
                <a:gd name="T34" fmla="*/ 30 w 256"/>
                <a:gd name="T35" fmla="*/ 261 h 316"/>
                <a:gd name="T36" fmla="*/ 50 w 256"/>
                <a:gd name="T37" fmla="*/ 216 h 316"/>
                <a:gd name="T38" fmla="*/ 75 w 256"/>
                <a:gd name="T39" fmla="*/ 171 h 316"/>
                <a:gd name="T40" fmla="*/ 100 w 256"/>
                <a:gd name="T41" fmla="*/ 131 h 316"/>
                <a:gd name="T42" fmla="*/ 130 w 256"/>
                <a:gd name="T43" fmla="*/ 91 h 316"/>
                <a:gd name="T44" fmla="*/ 166 w 256"/>
                <a:gd name="T45" fmla="*/ 55 h 316"/>
                <a:gd name="T46" fmla="*/ 206 w 256"/>
                <a:gd name="T47" fmla="*/ 25 h 316"/>
                <a:gd name="T48" fmla="*/ 256 w 256"/>
                <a:gd name="T49" fmla="*/ 5 h 316"/>
                <a:gd name="T50" fmla="*/ 256 w 256"/>
                <a:gd name="T51" fmla="*/ 5 h 316"/>
                <a:gd name="T52" fmla="*/ 256 w 256"/>
                <a:gd name="T53" fmla="*/ 0 h 316"/>
                <a:gd name="T54" fmla="*/ 256 w 25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316">
                  <a:moveTo>
                    <a:pt x="256" y="0"/>
                  </a:moveTo>
                  <a:lnTo>
                    <a:pt x="256" y="0"/>
                  </a:lnTo>
                  <a:lnTo>
                    <a:pt x="206" y="20"/>
                  </a:lnTo>
                  <a:lnTo>
                    <a:pt x="166" y="45"/>
                  </a:lnTo>
                  <a:lnTo>
                    <a:pt x="125" y="76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60" y="161"/>
                  </a:lnTo>
                  <a:lnTo>
                    <a:pt x="35" y="206"/>
                  </a:lnTo>
                  <a:lnTo>
                    <a:pt x="15" y="256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5" y="311"/>
                  </a:lnTo>
                  <a:lnTo>
                    <a:pt x="5" y="316"/>
                  </a:lnTo>
                  <a:lnTo>
                    <a:pt x="10" y="311"/>
                  </a:lnTo>
                  <a:lnTo>
                    <a:pt x="15" y="311"/>
                  </a:lnTo>
                  <a:lnTo>
                    <a:pt x="15" y="311"/>
                  </a:lnTo>
                  <a:lnTo>
                    <a:pt x="30" y="261"/>
                  </a:lnTo>
                  <a:lnTo>
                    <a:pt x="50" y="216"/>
                  </a:lnTo>
                  <a:lnTo>
                    <a:pt x="75" y="171"/>
                  </a:lnTo>
                  <a:lnTo>
                    <a:pt x="100" y="131"/>
                  </a:lnTo>
                  <a:lnTo>
                    <a:pt x="130" y="91"/>
                  </a:lnTo>
                  <a:lnTo>
                    <a:pt x="166" y="55"/>
                  </a:lnTo>
                  <a:lnTo>
                    <a:pt x="206" y="25"/>
                  </a:lnTo>
                  <a:lnTo>
                    <a:pt x="256" y="5"/>
                  </a:lnTo>
                  <a:lnTo>
                    <a:pt x="256" y="5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6" name="Freeform 39"/>
            <p:cNvSpPr>
              <a:spLocks/>
            </p:cNvSpPr>
            <p:nvPr/>
          </p:nvSpPr>
          <p:spPr bwMode="auto">
            <a:xfrm>
              <a:off x="5799138" y="3646488"/>
              <a:ext cx="247650" cy="39688"/>
            </a:xfrm>
            <a:custGeom>
              <a:avLst/>
              <a:gdLst>
                <a:gd name="T0" fmla="*/ 5 w 156"/>
                <a:gd name="T1" fmla="*/ 25 h 25"/>
                <a:gd name="T2" fmla="*/ 5 w 156"/>
                <a:gd name="T3" fmla="*/ 25 h 25"/>
                <a:gd name="T4" fmla="*/ 45 w 156"/>
                <a:gd name="T5" fmla="*/ 25 h 25"/>
                <a:gd name="T6" fmla="*/ 80 w 156"/>
                <a:gd name="T7" fmla="*/ 20 h 25"/>
                <a:gd name="T8" fmla="*/ 115 w 156"/>
                <a:gd name="T9" fmla="*/ 15 h 25"/>
                <a:gd name="T10" fmla="*/ 156 w 156"/>
                <a:gd name="T11" fmla="*/ 0 h 25"/>
                <a:gd name="T12" fmla="*/ 156 w 156"/>
                <a:gd name="T13" fmla="*/ 0 h 25"/>
                <a:gd name="T14" fmla="*/ 156 w 156"/>
                <a:gd name="T15" fmla="*/ 0 h 25"/>
                <a:gd name="T16" fmla="*/ 156 w 156"/>
                <a:gd name="T17" fmla="*/ 0 h 25"/>
                <a:gd name="T18" fmla="*/ 120 w 156"/>
                <a:gd name="T19" fmla="*/ 10 h 25"/>
                <a:gd name="T20" fmla="*/ 80 w 156"/>
                <a:gd name="T21" fmla="*/ 15 h 25"/>
                <a:gd name="T22" fmla="*/ 40 w 156"/>
                <a:gd name="T23" fmla="*/ 20 h 25"/>
                <a:gd name="T24" fmla="*/ 5 w 156"/>
                <a:gd name="T25" fmla="*/ 15 h 25"/>
                <a:gd name="T26" fmla="*/ 5 w 156"/>
                <a:gd name="T27" fmla="*/ 15 h 25"/>
                <a:gd name="T28" fmla="*/ 0 w 156"/>
                <a:gd name="T29" fmla="*/ 20 h 25"/>
                <a:gd name="T30" fmla="*/ 5 w 156"/>
                <a:gd name="T31" fmla="*/ 25 h 25"/>
                <a:gd name="T32" fmla="*/ 5 w 156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5">
                  <a:moveTo>
                    <a:pt x="5" y="25"/>
                  </a:moveTo>
                  <a:lnTo>
                    <a:pt x="5" y="25"/>
                  </a:lnTo>
                  <a:lnTo>
                    <a:pt x="45" y="25"/>
                  </a:lnTo>
                  <a:lnTo>
                    <a:pt x="80" y="20"/>
                  </a:lnTo>
                  <a:lnTo>
                    <a:pt x="115" y="15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20" y="10"/>
                  </a:lnTo>
                  <a:lnTo>
                    <a:pt x="80" y="15"/>
                  </a:lnTo>
                  <a:lnTo>
                    <a:pt x="4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7" name="Freeform 40"/>
            <p:cNvSpPr>
              <a:spLocks/>
            </p:cNvSpPr>
            <p:nvPr/>
          </p:nvSpPr>
          <p:spPr bwMode="auto">
            <a:xfrm>
              <a:off x="5878513" y="3479800"/>
              <a:ext cx="184150" cy="63500"/>
            </a:xfrm>
            <a:custGeom>
              <a:avLst/>
              <a:gdLst>
                <a:gd name="T0" fmla="*/ 0 w 116"/>
                <a:gd name="T1" fmla="*/ 40 h 40"/>
                <a:gd name="T2" fmla="*/ 0 w 116"/>
                <a:gd name="T3" fmla="*/ 40 h 40"/>
                <a:gd name="T4" fmla="*/ 60 w 116"/>
                <a:gd name="T5" fmla="*/ 30 h 40"/>
                <a:gd name="T6" fmla="*/ 91 w 116"/>
                <a:gd name="T7" fmla="*/ 20 h 40"/>
                <a:gd name="T8" fmla="*/ 116 w 116"/>
                <a:gd name="T9" fmla="*/ 5 h 40"/>
                <a:gd name="T10" fmla="*/ 116 w 116"/>
                <a:gd name="T11" fmla="*/ 5 h 40"/>
                <a:gd name="T12" fmla="*/ 116 w 116"/>
                <a:gd name="T13" fmla="*/ 0 h 40"/>
                <a:gd name="T14" fmla="*/ 116 w 116"/>
                <a:gd name="T15" fmla="*/ 0 h 40"/>
                <a:gd name="T16" fmla="*/ 86 w 116"/>
                <a:gd name="T17" fmla="*/ 10 h 40"/>
                <a:gd name="T18" fmla="*/ 55 w 116"/>
                <a:gd name="T19" fmla="*/ 20 h 40"/>
                <a:gd name="T20" fmla="*/ 25 w 116"/>
                <a:gd name="T21" fmla="*/ 25 h 40"/>
                <a:gd name="T22" fmla="*/ 0 w 116"/>
                <a:gd name="T23" fmla="*/ 40 h 40"/>
                <a:gd name="T24" fmla="*/ 0 w 116"/>
                <a:gd name="T25" fmla="*/ 40 h 40"/>
                <a:gd name="T26" fmla="*/ 0 w 116"/>
                <a:gd name="T27" fmla="*/ 40 h 40"/>
                <a:gd name="T28" fmla="*/ 0 w 116"/>
                <a:gd name="T2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0">
                  <a:moveTo>
                    <a:pt x="0" y="40"/>
                  </a:moveTo>
                  <a:lnTo>
                    <a:pt x="0" y="40"/>
                  </a:lnTo>
                  <a:lnTo>
                    <a:pt x="60" y="30"/>
                  </a:lnTo>
                  <a:lnTo>
                    <a:pt x="91" y="20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86" y="10"/>
                  </a:lnTo>
                  <a:lnTo>
                    <a:pt x="55" y="20"/>
                  </a:lnTo>
                  <a:lnTo>
                    <a:pt x="25" y="2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8" name="Freeform 41"/>
            <p:cNvSpPr>
              <a:spLocks/>
            </p:cNvSpPr>
            <p:nvPr/>
          </p:nvSpPr>
          <p:spPr bwMode="auto">
            <a:xfrm>
              <a:off x="5815013" y="3424238"/>
              <a:ext cx="39688" cy="158750"/>
            </a:xfrm>
            <a:custGeom>
              <a:avLst/>
              <a:gdLst>
                <a:gd name="T0" fmla="*/ 5 w 25"/>
                <a:gd name="T1" fmla="*/ 0 h 100"/>
                <a:gd name="T2" fmla="*/ 5 w 25"/>
                <a:gd name="T3" fmla="*/ 0 h 100"/>
                <a:gd name="T4" fmla="*/ 0 w 25"/>
                <a:gd name="T5" fmla="*/ 25 h 100"/>
                <a:gd name="T6" fmla="*/ 0 w 25"/>
                <a:gd name="T7" fmla="*/ 55 h 100"/>
                <a:gd name="T8" fmla="*/ 10 w 25"/>
                <a:gd name="T9" fmla="*/ 80 h 100"/>
                <a:gd name="T10" fmla="*/ 20 w 25"/>
                <a:gd name="T11" fmla="*/ 100 h 100"/>
                <a:gd name="T12" fmla="*/ 20 w 25"/>
                <a:gd name="T13" fmla="*/ 100 h 100"/>
                <a:gd name="T14" fmla="*/ 25 w 25"/>
                <a:gd name="T15" fmla="*/ 100 h 100"/>
                <a:gd name="T16" fmla="*/ 25 w 25"/>
                <a:gd name="T17" fmla="*/ 100 h 100"/>
                <a:gd name="T18" fmla="*/ 15 w 25"/>
                <a:gd name="T19" fmla="*/ 75 h 100"/>
                <a:gd name="T20" fmla="*/ 10 w 25"/>
                <a:gd name="T21" fmla="*/ 50 h 100"/>
                <a:gd name="T22" fmla="*/ 5 w 25"/>
                <a:gd name="T23" fmla="*/ 0 h 100"/>
                <a:gd name="T24" fmla="*/ 5 w 25"/>
                <a:gd name="T25" fmla="*/ 0 h 100"/>
                <a:gd name="T26" fmla="*/ 5 w 25"/>
                <a:gd name="T27" fmla="*/ 0 h 100"/>
                <a:gd name="T28" fmla="*/ 5 w 25"/>
                <a:gd name="T29" fmla="*/ 0 h 100"/>
                <a:gd name="T30" fmla="*/ 5 w 25"/>
                <a:gd name="T3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00">
                  <a:moveTo>
                    <a:pt x="5" y="0"/>
                  </a:moveTo>
                  <a:lnTo>
                    <a:pt x="5" y="0"/>
                  </a:lnTo>
                  <a:lnTo>
                    <a:pt x="0" y="25"/>
                  </a:lnTo>
                  <a:lnTo>
                    <a:pt x="0" y="55"/>
                  </a:lnTo>
                  <a:lnTo>
                    <a:pt x="10" y="8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15" y="75"/>
                  </a:lnTo>
                  <a:lnTo>
                    <a:pt x="10" y="5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9" name="Freeform 42"/>
            <p:cNvSpPr>
              <a:spLocks/>
            </p:cNvSpPr>
            <p:nvPr/>
          </p:nvSpPr>
          <p:spPr bwMode="auto">
            <a:xfrm>
              <a:off x="5680075" y="3535363"/>
              <a:ext cx="103188" cy="222250"/>
            </a:xfrm>
            <a:custGeom>
              <a:avLst/>
              <a:gdLst>
                <a:gd name="T0" fmla="*/ 0 w 65"/>
                <a:gd name="T1" fmla="*/ 0 h 140"/>
                <a:gd name="T2" fmla="*/ 0 w 65"/>
                <a:gd name="T3" fmla="*/ 0 h 140"/>
                <a:gd name="T4" fmla="*/ 0 w 65"/>
                <a:gd name="T5" fmla="*/ 20 h 140"/>
                <a:gd name="T6" fmla="*/ 0 w 65"/>
                <a:gd name="T7" fmla="*/ 40 h 140"/>
                <a:gd name="T8" fmla="*/ 15 w 65"/>
                <a:gd name="T9" fmla="*/ 80 h 140"/>
                <a:gd name="T10" fmla="*/ 15 w 65"/>
                <a:gd name="T11" fmla="*/ 80 h 140"/>
                <a:gd name="T12" fmla="*/ 35 w 65"/>
                <a:gd name="T13" fmla="*/ 115 h 140"/>
                <a:gd name="T14" fmla="*/ 50 w 65"/>
                <a:gd name="T15" fmla="*/ 130 h 140"/>
                <a:gd name="T16" fmla="*/ 65 w 65"/>
                <a:gd name="T17" fmla="*/ 140 h 140"/>
                <a:gd name="T18" fmla="*/ 65 w 65"/>
                <a:gd name="T19" fmla="*/ 140 h 140"/>
                <a:gd name="T20" fmla="*/ 65 w 65"/>
                <a:gd name="T21" fmla="*/ 135 h 140"/>
                <a:gd name="T22" fmla="*/ 65 w 65"/>
                <a:gd name="T23" fmla="*/ 135 h 140"/>
                <a:gd name="T24" fmla="*/ 65 w 65"/>
                <a:gd name="T25" fmla="*/ 135 h 140"/>
                <a:gd name="T26" fmla="*/ 45 w 65"/>
                <a:gd name="T27" fmla="*/ 105 h 140"/>
                <a:gd name="T28" fmla="*/ 25 w 65"/>
                <a:gd name="T29" fmla="*/ 75 h 140"/>
                <a:gd name="T30" fmla="*/ 25 w 65"/>
                <a:gd name="T31" fmla="*/ 75 h 140"/>
                <a:gd name="T32" fmla="*/ 10 w 65"/>
                <a:gd name="T33" fmla="*/ 40 h 140"/>
                <a:gd name="T34" fmla="*/ 0 w 65"/>
                <a:gd name="T35" fmla="*/ 0 h 140"/>
                <a:gd name="T36" fmla="*/ 0 w 65"/>
                <a:gd name="T37" fmla="*/ 0 h 140"/>
                <a:gd name="T38" fmla="*/ 0 w 65"/>
                <a:gd name="T39" fmla="*/ 0 h 140"/>
                <a:gd name="T40" fmla="*/ 0 w 65"/>
                <a:gd name="T41" fmla="*/ 0 h 140"/>
                <a:gd name="T42" fmla="*/ 0 w 65"/>
                <a:gd name="T4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4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35" y="115"/>
                  </a:lnTo>
                  <a:lnTo>
                    <a:pt x="50" y="13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45" y="10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10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315449" y="1690674"/>
            <a:ext cx="8456470" cy="442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altLang="ko-KR" sz="2400" b="1" dirty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4353" y="376241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1훈골목대장 R" pitchFamily="18" charset="-127"/>
                <a:ea typeface="1훈골목대장 R" pitchFamily="18" charset="-127"/>
              </a:rPr>
              <a:t>자유학기제</a:t>
            </a:r>
            <a:r>
              <a:rPr lang="ko-KR" altLang="en-US" sz="2800" dirty="0" smtClean="0">
                <a:latin typeface="1훈골목대장 R" pitchFamily="18" charset="-127"/>
                <a:ea typeface="1훈골목대장 R" pitchFamily="18" charset="-127"/>
              </a:rPr>
              <a:t> 운영 프로그램</a:t>
            </a:r>
            <a:endParaRPr lang="ko-KR" altLang="en-US" sz="2800" dirty="0">
              <a:latin typeface="1훈골목대장 R" pitchFamily="18" charset="-127"/>
              <a:ea typeface="1훈골목대장 R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11837" y="1188611"/>
            <a:ext cx="8458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4. 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예술 체육 프로그램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(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월 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4,6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교시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)</a:t>
            </a: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428596" y="2428868"/>
            <a:ext cx="8715404" cy="1643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(1) </a:t>
            </a:r>
            <a:r>
              <a:rPr lang="ko-KR" altLang="en-US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창의성을 발휘한 교육놀이 </a:t>
            </a:r>
            <a:r>
              <a:rPr lang="en-US" altLang="ko-KR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</a:t>
            </a:r>
            <a:r>
              <a:rPr lang="ko-KR" altLang="en-US" sz="3600" b="1" dirty="0" err="1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오안나</a:t>
            </a:r>
            <a:r>
              <a:rPr lang="ko-KR" altLang="en-US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선생님</a:t>
            </a:r>
            <a:r>
              <a:rPr lang="en-US" altLang="ko-KR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</a:t>
            </a:r>
          </a:p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36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</a:t>
            </a:r>
            <a:r>
              <a:rPr lang="en-US" altLang="ko-KR" sz="33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</a:t>
            </a:r>
            <a:r>
              <a:rPr lang="en-US" altLang="ko-KR" sz="36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ko-KR" altLang="en-US" sz="33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다양한 협동 </a:t>
            </a:r>
            <a:r>
              <a:rPr lang="ko-KR" altLang="en-US" sz="3300" b="1" dirty="0" err="1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놀이을</a:t>
            </a:r>
            <a:r>
              <a:rPr lang="ko-KR" altLang="en-US" sz="33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 통한 창의성 및 인성 키우기</a:t>
            </a:r>
            <a:endParaRPr lang="en-US" altLang="ko-KR" sz="33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447226" y="4423901"/>
            <a:ext cx="8064500" cy="1576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lnSpc>
                <a:spcPct val="120000"/>
              </a:lnSpc>
            </a:pP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(2) 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건강 걷기 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이형욱 선생님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</a:t>
            </a:r>
          </a:p>
          <a:p>
            <a:pPr marL="609600" indent="-609600" algn="l">
              <a:lnSpc>
                <a:spcPct val="120000"/>
              </a:lnSpc>
            </a:pPr>
            <a:r>
              <a:rPr lang="en-US" altLang="ko-KR" sz="40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 </a:t>
            </a:r>
            <a:r>
              <a:rPr lang="en-US" altLang="ko-KR" sz="2800" b="1" dirty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건강한 걷기를 통한 심신수련</a:t>
            </a:r>
            <a:endParaRPr lang="en-US" altLang="ko-KR" sz="2800" b="1" dirty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222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그룹 94"/>
          <p:cNvGrpSpPr/>
          <p:nvPr/>
        </p:nvGrpSpPr>
        <p:grpSpPr>
          <a:xfrm>
            <a:off x="0" y="-465"/>
            <a:ext cx="9144001" cy="1112840"/>
            <a:chOff x="0" y="-465"/>
            <a:chExt cx="9144001" cy="1112840"/>
          </a:xfrm>
        </p:grpSpPr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sp>
        <p:nvSpPr>
          <p:cNvPr id="63" name="Freeform 37"/>
          <p:cNvSpPr>
            <a:spLocks/>
          </p:cNvSpPr>
          <p:nvPr/>
        </p:nvSpPr>
        <p:spPr bwMode="auto">
          <a:xfrm rot="460187">
            <a:off x="229894" y="309622"/>
            <a:ext cx="514102" cy="545306"/>
          </a:xfrm>
          <a:custGeom>
            <a:avLst/>
            <a:gdLst>
              <a:gd name="T0" fmla="*/ 105 w 346"/>
              <a:gd name="T1" fmla="*/ 306 h 367"/>
              <a:gd name="T2" fmla="*/ 105 w 346"/>
              <a:gd name="T3" fmla="*/ 306 h 367"/>
              <a:gd name="T4" fmla="*/ 105 w 346"/>
              <a:gd name="T5" fmla="*/ 321 h 367"/>
              <a:gd name="T6" fmla="*/ 110 w 346"/>
              <a:gd name="T7" fmla="*/ 331 h 367"/>
              <a:gd name="T8" fmla="*/ 115 w 346"/>
              <a:gd name="T9" fmla="*/ 346 h 367"/>
              <a:gd name="T10" fmla="*/ 125 w 346"/>
              <a:gd name="T11" fmla="*/ 357 h 367"/>
              <a:gd name="T12" fmla="*/ 145 w 346"/>
              <a:gd name="T13" fmla="*/ 367 h 367"/>
              <a:gd name="T14" fmla="*/ 165 w 346"/>
              <a:gd name="T15" fmla="*/ 367 h 367"/>
              <a:gd name="T16" fmla="*/ 195 w 346"/>
              <a:gd name="T17" fmla="*/ 362 h 367"/>
              <a:gd name="T18" fmla="*/ 195 w 346"/>
              <a:gd name="T19" fmla="*/ 362 h 367"/>
              <a:gd name="T20" fmla="*/ 210 w 346"/>
              <a:gd name="T21" fmla="*/ 351 h 367"/>
              <a:gd name="T22" fmla="*/ 220 w 346"/>
              <a:gd name="T23" fmla="*/ 341 h 367"/>
              <a:gd name="T24" fmla="*/ 230 w 346"/>
              <a:gd name="T25" fmla="*/ 326 h 367"/>
              <a:gd name="T26" fmla="*/ 241 w 346"/>
              <a:gd name="T27" fmla="*/ 306 h 367"/>
              <a:gd name="T28" fmla="*/ 256 w 346"/>
              <a:gd name="T29" fmla="*/ 266 h 367"/>
              <a:gd name="T30" fmla="*/ 266 w 346"/>
              <a:gd name="T31" fmla="*/ 211 h 367"/>
              <a:gd name="T32" fmla="*/ 276 w 346"/>
              <a:gd name="T33" fmla="*/ 156 h 367"/>
              <a:gd name="T34" fmla="*/ 291 w 346"/>
              <a:gd name="T35" fmla="*/ 101 h 367"/>
              <a:gd name="T36" fmla="*/ 316 w 346"/>
              <a:gd name="T37" fmla="*/ 45 h 367"/>
              <a:gd name="T38" fmla="*/ 326 w 346"/>
              <a:gd name="T39" fmla="*/ 25 h 367"/>
              <a:gd name="T40" fmla="*/ 346 w 346"/>
              <a:gd name="T41" fmla="*/ 0 h 367"/>
              <a:gd name="T42" fmla="*/ 346 w 346"/>
              <a:gd name="T43" fmla="*/ 0 h 367"/>
              <a:gd name="T44" fmla="*/ 316 w 346"/>
              <a:gd name="T45" fmla="*/ 5 h 367"/>
              <a:gd name="T46" fmla="*/ 246 w 346"/>
              <a:gd name="T47" fmla="*/ 25 h 367"/>
              <a:gd name="T48" fmla="*/ 200 w 346"/>
              <a:gd name="T49" fmla="*/ 40 h 367"/>
              <a:gd name="T50" fmla="*/ 150 w 346"/>
              <a:gd name="T51" fmla="*/ 66 h 367"/>
              <a:gd name="T52" fmla="*/ 105 w 346"/>
              <a:gd name="T53" fmla="*/ 91 h 367"/>
              <a:gd name="T54" fmla="*/ 60 w 346"/>
              <a:gd name="T55" fmla="*/ 126 h 367"/>
              <a:gd name="T56" fmla="*/ 60 w 346"/>
              <a:gd name="T57" fmla="*/ 126 h 367"/>
              <a:gd name="T58" fmla="*/ 25 w 346"/>
              <a:gd name="T59" fmla="*/ 161 h 367"/>
              <a:gd name="T60" fmla="*/ 5 w 346"/>
              <a:gd name="T61" fmla="*/ 196 h 367"/>
              <a:gd name="T62" fmla="*/ 0 w 346"/>
              <a:gd name="T63" fmla="*/ 231 h 367"/>
              <a:gd name="T64" fmla="*/ 5 w 346"/>
              <a:gd name="T65" fmla="*/ 261 h 367"/>
              <a:gd name="T66" fmla="*/ 15 w 346"/>
              <a:gd name="T67" fmla="*/ 281 h 367"/>
              <a:gd name="T68" fmla="*/ 40 w 346"/>
              <a:gd name="T69" fmla="*/ 301 h 367"/>
              <a:gd name="T70" fmla="*/ 70 w 346"/>
              <a:gd name="T71" fmla="*/ 306 h 367"/>
              <a:gd name="T72" fmla="*/ 105 w 346"/>
              <a:gd name="T73" fmla="*/ 306 h 367"/>
              <a:gd name="T74" fmla="*/ 105 w 346"/>
              <a:gd name="T75" fmla="*/ 30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6" h="367">
                <a:moveTo>
                  <a:pt x="105" y="306"/>
                </a:moveTo>
                <a:lnTo>
                  <a:pt x="105" y="306"/>
                </a:lnTo>
                <a:lnTo>
                  <a:pt x="105" y="321"/>
                </a:lnTo>
                <a:lnTo>
                  <a:pt x="110" y="331"/>
                </a:lnTo>
                <a:lnTo>
                  <a:pt x="115" y="346"/>
                </a:lnTo>
                <a:lnTo>
                  <a:pt x="125" y="357"/>
                </a:lnTo>
                <a:lnTo>
                  <a:pt x="145" y="367"/>
                </a:lnTo>
                <a:lnTo>
                  <a:pt x="165" y="367"/>
                </a:lnTo>
                <a:lnTo>
                  <a:pt x="195" y="362"/>
                </a:lnTo>
                <a:lnTo>
                  <a:pt x="195" y="362"/>
                </a:lnTo>
                <a:lnTo>
                  <a:pt x="210" y="351"/>
                </a:lnTo>
                <a:lnTo>
                  <a:pt x="220" y="341"/>
                </a:lnTo>
                <a:lnTo>
                  <a:pt x="230" y="326"/>
                </a:lnTo>
                <a:lnTo>
                  <a:pt x="241" y="306"/>
                </a:lnTo>
                <a:lnTo>
                  <a:pt x="256" y="266"/>
                </a:lnTo>
                <a:lnTo>
                  <a:pt x="266" y="211"/>
                </a:lnTo>
                <a:lnTo>
                  <a:pt x="276" y="156"/>
                </a:lnTo>
                <a:lnTo>
                  <a:pt x="291" y="101"/>
                </a:lnTo>
                <a:lnTo>
                  <a:pt x="316" y="45"/>
                </a:lnTo>
                <a:lnTo>
                  <a:pt x="326" y="25"/>
                </a:lnTo>
                <a:lnTo>
                  <a:pt x="346" y="0"/>
                </a:lnTo>
                <a:lnTo>
                  <a:pt x="346" y="0"/>
                </a:lnTo>
                <a:lnTo>
                  <a:pt x="316" y="5"/>
                </a:lnTo>
                <a:lnTo>
                  <a:pt x="246" y="25"/>
                </a:lnTo>
                <a:lnTo>
                  <a:pt x="200" y="40"/>
                </a:lnTo>
                <a:lnTo>
                  <a:pt x="150" y="66"/>
                </a:lnTo>
                <a:lnTo>
                  <a:pt x="105" y="91"/>
                </a:lnTo>
                <a:lnTo>
                  <a:pt x="60" y="126"/>
                </a:lnTo>
                <a:lnTo>
                  <a:pt x="60" y="126"/>
                </a:lnTo>
                <a:lnTo>
                  <a:pt x="25" y="161"/>
                </a:lnTo>
                <a:lnTo>
                  <a:pt x="5" y="196"/>
                </a:lnTo>
                <a:lnTo>
                  <a:pt x="0" y="231"/>
                </a:lnTo>
                <a:lnTo>
                  <a:pt x="5" y="261"/>
                </a:lnTo>
                <a:lnTo>
                  <a:pt x="15" y="281"/>
                </a:lnTo>
                <a:lnTo>
                  <a:pt x="40" y="301"/>
                </a:lnTo>
                <a:lnTo>
                  <a:pt x="70" y="306"/>
                </a:lnTo>
                <a:lnTo>
                  <a:pt x="105" y="306"/>
                </a:lnTo>
                <a:lnTo>
                  <a:pt x="105" y="306"/>
                </a:lnTo>
                <a:close/>
              </a:path>
            </a:pathLst>
          </a:custGeom>
          <a:solidFill>
            <a:srgbClr val="A2C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64" name="그룹 1063"/>
          <p:cNvGrpSpPr/>
          <p:nvPr/>
        </p:nvGrpSpPr>
        <p:grpSpPr>
          <a:xfrm>
            <a:off x="8016698" y="5282765"/>
            <a:ext cx="1121908" cy="1652406"/>
            <a:chOff x="4716463" y="3295650"/>
            <a:chExt cx="2309812" cy="3402013"/>
          </a:xfrm>
        </p:grpSpPr>
        <p:sp>
          <p:nvSpPr>
            <p:cNvPr id="1028" name="Freeform 11"/>
            <p:cNvSpPr>
              <a:spLocks/>
            </p:cNvSpPr>
            <p:nvPr/>
          </p:nvSpPr>
          <p:spPr bwMode="auto">
            <a:xfrm>
              <a:off x="4740275" y="4633913"/>
              <a:ext cx="1098550" cy="733425"/>
            </a:xfrm>
            <a:custGeom>
              <a:avLst/>
              <a:gdLst>
                <a:gd name="T0" fmla="*/ 582 w 692"/>
                <a:gd name="T1" fmla="*/ 326 h 462"/>
                <a:gd name="T2" fmla="*/ 582 w 692"/>
                <a:gd name="T3" fmla="*/ 326 h 462"/>
                <a:gd name="T4" fmla="*/ 587 w 692"/>
                <a:gd name="T5" fmla="*/ 346 h 462"/>
                <a:gd name="T6" fmla="*/ 592 w 692"/>
                <a:gd name="T7" fmla="*/ 366 h 462"/>
                <a:gd name="T8" fmla="*/ 592 w 692"/>
                <a:gd name="T9" fmla="*/ 386 h 462"/>
                <a:gd name="T10" fmla="*/ 582 w 692"/>
                <a:gd name="T11" fmla="*/ 412 h 462"/>
                <a:gd name="T12" fmla="*/ 562 w 692"/>
                <a:gd name="T13" fmla="*/ 437 h 462"/>
                <a:gd name="T14" fmla="*/ 552 w 692"/>
                <a:gd name="T15" fmla="*/ 447 h 462"/>
                <a:gd name="T16" fmla="*/ 532 w 692"/>
                <a:gd name="T17" fmla="*/ 452 h 462"/>
                <a:gd name="T18" fmla="*/ 512 w 692"/>
                <a:gd name="T19" fmla="*/ 462 h 462"/>
                <a:gd name="T20" fmla="*/ 487 w 692"/>
                <a:gd name="T21" fmla="*/ 462 h 462"/>
                <a:gd name="T22" fmla="*/ 487 w 692"/>
                <a:gd name="T23" fmla="*/ 462 h 462"/>
                <a:gd name="T24" fmla="*/ 456 w 692"/>
                <a:gd name="T25" fmla="*/ 462 h 462"/>
                <a:gd name="T26" fmla="*/ 431 w 692"/>
                <a:gd name="T27" fmla="*/ 452 h 462"/>
                <a:gd name="T28" fmla="*/ 406 w 692"/>
                <a:gd name="T29" fmla="*/ 437 h 462"/>
                <a:gd name="T30" fmla="*/ 381 w 692"/>
                <a:gd name="T31" fmla="*/ 417 h 462"/>
                <a:gd name="T32" fmla="*/ 326 w 692"/>
                <a:gd name="T33" fmla="*/ 361 h 462"/>
                <a:gd name="T34" fmla="*/ 271 w 692"/>
                <a:gd name="T35" fmla="*/ 291 h 462"/>
                <a:gd name="T36" fmla="*/ 216 w 692"/>
                <a:gd name="T37" fmla="*/ 216 h 462"/>
                <a:gd name="T38" fmla="*/ 150 w 692"/>
                <a:gd name="T39" fmla="*/ 141 h 462"/>
                <a:gd name="T40" fmla="*/ 115 w 692"/>
                <a:gd name="T41" fmla="*/ 111 h 462"/>
                <a:gd name="T42" fmla="*/ 80 w 692"/>
                <a:gd name="T43" fmla="*/ 80 h 462"/>
                <a:gd name="T44" fmla="*/ 40 w 692"/>
                <a:gd name="T45" fmla="*/ 50 h 462"/>
                <a:gd name="T46" fmla="*/ 0 w 692"/>
                <a:gd name="T47" fmla="*/ 30 h 462"/>
                <a:gd name="T48" fmla="*/ 0 w 692"/>
                <a:gd name="T49" fmla="*/ 30 h 462"/>
                <a:gd name="T50" fmla="*/ 45 w 692"/>
                <a:gd name="T51" fmla="*/ 20 h 462"/>
                <a:gd name="T52" fmla="*/ 95 w 692"/>
                <a:gd name="T53" fmla="*/ 10 h 462"/>
                <a:gd name="T54" fmla="*/ 166 w 692"/>
                <a:gd name="T55" fmla="*/ 5 h 462"/>
                <a:gd name="T56" fmla="*/ 241 w 692"/>
                <a:gd name="T57" fmla="*/ 0 h 462"/>
                <a:gd name="T58" fmla="*/ 326 w 692"/>
                <a:gd name="T59" fmla="*/ 0 h 462"/>
                <a:gd name="T60" fmla="*/ 416 w 692"/>
                <a:gd name="T61" fmla="*/ 10 h 462"/>
                <a:gd name="T62" fmla="*/ 461 w 692"/>
                <a:gd name="T63" fmla="*/ 20 h 462"/>
                <a:gd name="T64" fmla="*/ 507 w 692"/>
                <a:gd name="T65" fmla="*/ 30 h 462"/>
                <a:gd name="T66" fmla="*/ 507 w 692"/>
                <a:gd name="T67" fmla="*/ 30 h 462"/>
                <a:gd name="T68" fmla="*/ 552 w 692"/>
                <a:gd name="T69" fmla="*/ 45 h 462"/>
                <a:gd name="T70" fmla="*/ 587 w 692"/>
                <a:gd name="T71" fmla="*/ 60 h 462"/>
                <a:gd name="T72" fmla="*/ 617 w 692"/>
                <a:gd name="T73" fmla="*/ 80 h 462"/>
                <a:gd name="T74" fmla="*/ 642 w 692"/>
                <a:gd name="T75" fmla="*/ 100 h 462"/>
                <a:gd name="T76" fmla="*/ 662 w 692"/>
                <a:gd name="T77" fmla="*/ 121 h 462"/>
                <a:gd name="T78" fmla="*/ 677 w 692"/>
                <a:gd name="T79" fmla="*/ 146 h 462"/>
                <a:gd name="T80" fmla="*/ 687 w 692"/>
                <a:gd name="T81" fmla="*/ 171 h 462"/>
                <a:gd name="T82" fmla="*/ 692 w 692"/>
                <a:gd name="T83" fmla="*/ 191 h 462"/>
                <a:gd name="T84" fmla="*/ 692 w 692"/>
                <a:gd name="T85" fmla="*/ 216 h 462"/>
                <a:gd name="T86" fmla="*/ 687 w 692"/>
                <a:gd name="T87" fmla="*/ 236 h 462"/>
                <a:gd name="T88" fmla="*/ 682 w 692"/>
                <a:gd name="T89" fmla="*/ 256 h 462"/>
                <a:gd name="T90" fmla="*/ 667 w 692"/>
                <a:gd name="T91" fmla="*/ 276 h 462"/>
                <a:gd name="T92" fmla="*/ 652 w 692"/>
                <a:gd name="T93" fmla="*/ 291 h 462"/>
                <a:gd name="T94" fmla="*/ 632 w 692"/>
                <a:gd name="T95" fmla="*/ 306 h 462"/>
                <a:gd name="T96" fmla="*/ 607 w 692"/>
                <a:gd name="T97" fmla="*/ 316 h 462"/>
                <a:gd name="T98" fmla="*/ 582 w 692"/>
                <a:gd name="T99" fmla="*/ 326 h 462"/>
                <a:gd name="T100" fmla="*/ 582 w 692"/>
                <a:gd name="T101" fmla="*/ 32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2" h="462">
                  <a:moveTo>
                    <a:pt x="582" y="326"/>
                  </a:moveTo>
                  <a:lnTo>
                    <a:pt x="582" y="326"/>
                  </a:lnTo>
                  <a:lnTo>
                    <a:pt x="587" y="346"/>
                  </a:lnTo>
                  <a:lnTo>
                    <a:pt x="592" y="366"/>
                  </a:lnTo>
                  <a:lnTo>
                    <a:pt x="592" y="386"/>
                  </a:lnTo>
                  <a:lnTo>
                    <a:pt x="582" y="412"/>
                  </a:lnTo>
                  <a:lnTo>
                    <a:pt x="562" y="437"/>
                  </a:lnTo>
                  <a:lnTo>
                    <a:pt x="552" y="447"/>
                  </a:lnTo>
                  <a:lnTo>
                    <a:pt x="532" y="452"/>
                  </a:lnTo>
                  <a:lnTo>
                    <a:pt x="512" y="462"/>
                  </a:lnTo>
                  <a:lnTo>
                    <a:pt x="487" y="462"/>
                  </a:lnTo>
                  <a:lnTo>
                    <a:pt x="487" y="462"/>
                  </a:lnTo>
                  <a:lnTo>
                    <a:pt x="456" y="462"/>
                  </a:lnTo>
                  <a:lnTo>
                    <a:pt x="431" y="452"/>
                  </a:lnTo>
                  <a:lnTo>
                    <a:pt x="406" y="437"/>
                  </a:lnTo>
                  <a:lnTo>
                    <a:pt x="381" y="417"/>
                  </a:lnTo>
                  <a:lnTo>
                    <a:pt x="326" y="361"/>
                  </a:lnTo>
                  <a:lnTo>
                    <a:pt x="271" y="291"/>
                  </a:lnTo>
                  <a:lnTo>
                    <a:pt x="216" y="216"/>
                  </a:lnTo>
                  <a:lnTo>
                    <a:pt x="150" y="141"/>
                  </a:lnTo>
                  <a:lnTo>
                    <a:pt x="115" y="111"/>
                  </a:lnTo>
                  <a:lnTo>
                    <a:pt x="80" y="80"/>
                  </a:lnTo>
                  <a:lnTo>
                    <a:pt x="40" y="5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5" y="20"/>
                  </a:lnTo>
                  <a:lnTo>
                    <a:pt x="95" y="10"/>
                  </a:lnTo>
                  <a:lnTo>
                    <a:pt x="166" y="5"/>
                  </a:lnTo>
                  <a:lnTo>
                    <a:pt x="241" y="0"/>
                  </a:lnTo>
                  <a:lnTo>
                    <a:pt x="326" y="0"/>
                  </a:lnTo>
                  <a:lnTo>
                    <a:pt x="416" y="10"/>
                  </a:lnTo>
                  <a:lnTo>
                    <a:pt x="461" y="20"/>
                  </a:lnTo>
                  <a:lnTo>
                    <a:pt x="507" y="30"/>
                  </a:lnTo>
                  <a:lnTo>
                    <a:pt x="507" y="30"/>
                  </a:lnTo>
                  <a:lnTo>
                    <a:pt x="552" y="45"/>
                  </a:lnTo>
                  <a:lnTo>
                    <a:pt x="587" y="60"/>
                  </a:lnTo>
                  <a:lnTo>
                    <a:pt x="617" y="80"/>
                  </a:lnTo>
                  <a:lnTo>
                    <a:pt x="642" y="100"/>
                  </a:lnTo>
                  <a:lnTo>
                    <a:pt x="662" y="121"/>
                  </a:lnTo>
                  <a:lnTo>
                    <a:pt x="677" y="146"/>
                  </a:lnTo>
                  <a:lnTo>
                    <a:pt x="687" y="171"/>
                  </a:lnTo>
                  <a:lnTo>
                    <a:pt x="692" y="191"/>
                  </a:lnTo>
                  <a:lnTo>
                    <a:pt x="692" y="216"/>
                  </a:lnTo>
                  <a:lnTo>
                    <a:pt x="687" y="236"/>
                  </a:lnTo>
                  <a:lnTo>
                    <a:pt x="682" y="256"/>
                  </a:lnTo>
                  <a:lnTo>
                    <a:pt x="667" y="276"/>
                  </a:lnTo>
                  <a:lnTo>
                    <a:pt x="652" y="291"/>
                  </a:lnTo>
                  <a:lnTo>
                    <a:pt x="632" y="306"/>
                  </a:lnTo>
                  <a:lnTo>
                    <a:pt x="607" y="316"/>
                  </a:lnTo>
                  <a:lnTo>
                    <a:pt x="582" y="326"/>
                  </a:lnTo>
                  <a:lnTo>
                    <a:pt x="582" y="32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9" name="Freeform 12"/>
            <p:cNvSpPr>
              <a:spLocks/>
            </p:cNvSpPr>
            <p:nvPr/>
          </p:nvSpPr>
          <p:spPr bwMode="auto">
            <a:xfrm>
              <a:off x="4740275" y="4673600"/>
              <a:ext cx="1154113" cy="804863"/>
            </a:xfrm>
            <a:custGeom>
              <a:avLst/>
              <a:gdLst>
                <a:gd name="T0" fmla="*/ 0 w 727"/>
                <a:gd name="T1" fmla="*/ 10 h 507"/>
                <a:gd name="T2" fmla="*/ 0 w 727"/>
                <a:gd name="T3" fmla="*/ 10 h 507"/>
                <a:gd name="T4" fmla="*/ 50 w 727"/>
                <a:gd name="T5" fmla="*/ 5 h 507"/>
                <a:gd name="T6" fmla="*/ 95 w 727"/>
                <a:gd name="T7" fmla="*/ 10 h 507"/>
                <a:gd name="T8" fmla="*/ 145 w 727"/>
                <a:gd name="T9" fmla="*/ 20 h 507"/>
                <a:gd name="T10" fmla="*/ 196 w 727"/>
                <a:gd name="T11" fmla="*/ 35 h 507"/>
                <a:gd name="T12" fmla="*/ 246 w 727"/>
                <a:gd name="T13" fmla="*/ 50 h 507"/>
                <a:gd name="T14" fmla="*/ 291 w 727"/>
                <a:gd name="T15" fmla="*/ 70 h 507"/>
                <a:gd name="T16" fmla="*/ 376 w 727"/>
                <a:gd name="T17" fmla="*/ 116 h 507"/>
                <a:gd name="T18" fmla="*/ 376 w 727"/>
                <a:gd name="T19" fmla="*/ 116 h 507"/>
                <a:gd name="T20" fmla="*/ 426 w 727"/>
                <a:gd name="T21" fmla="*/ 151 h 507"/>
                <a:gd name="T22" fmla="*/ 477 w 727"/>
                <a:gd name="T23" fmla="*/ 186 h 507"/>
                <a:gd name="T24" fmla="*/ 517 w 727"/>
                <a:gd name="T25" fmla="*/ 226 h 507"/>
                <a:gd name="T26" fmla="*/ 562 w 727"/>
                <a:gd name="T27" fmla="*/ 271 h 507"/>
                <a:gd name="T28" fmla="*/ 562 w 727"/>
                <a:gd name="T29" fmla="*/ 271 h 507"/>
                <a:gd name="T30" fmla="*/ 602 w 727"/>
                <a:gd name="T31" fmla="*/ 326 h 507"/>
                <a:gd name="T32" fmla="*/ 642 w 727"/>
                <a:gd name="T33" fmla="*/ 382 h 507"/>
                <a:gd name="T34" fmla="*/ 677 w 727"/>
                <a:gd name="T35" fmla="*/ 442 h 507"/>
                <a:gd name="T36" fmla="*/ 707 w 727"/>
                <a:gd name="T37" fmla="*/ 502 h 507"/>
                <a:gd name="T38" fmla="*/ 707 w 727"/>
                <a:gd name="T39" fmla="*/ 502 h 507"/>
                <a:gd name="T40" fmla="*/ 712 w 727"/>
                <a:gd name="T41" fmla="*/ 507 h 507"/>
                <a:gd name="T42" fmla="*/ 722 w 727"/>
                <a:gd name="T43" fmla="*/ 507 h 507"/>
                <a:gd name="T44" fmla="*/ 727 w 727"/>
                <a:gd name="T45" fmla="*/ 502 h 507"/>
                <a:gd name="T46" fmla="*/ 727 w 727"/>
                <a:gd name="T47" fmla="*/ 497 h 507"/>
                <a:gd name="T48" fmla="*/ 727 w 727"/>
                <a:gd name="T49" fmla="*/ 497 h 507"/>
                <a:gd name="T50" fmla="*/ 702 w 727"/>
                <a:gd name="T51" fmla="*/ 442 h 507"/>
                <a:gd name="T52" fmla="*/ 677 w 727"/>
                <a:gd name="T53" fmla="*/ 392 h 507"/>
                <a:gd name="T54" fmla="*/ 647 w 727"/>
                <a:gd name="T55" fmla="*/ 341 h 507"/>
                <a:gd name="T56" fmla="*/ 612 w 727"/>
                <a:gd name="T57" fmla="*/ 296 h 507"/>
                <a:gd name="T58" fmla="*/ 577 w 727"/>
                <a:gd name="T59" fmla="*/ 251 h 507"/>
                <a:gd name="T60" fmla="*/ 532 w 727"/>
                <a:gd name="T61" fmla="*/ 206 h 507"/>
                <a:gd name="T62" fmla="*/ 487 w 727"/>
                <a:gd name="T63" fmla="*/ 166 h 507"/>
                <a:gd name="T64" fmla="*/ 441 w 727"/>
                <a:gd name="T65" fmla="*/ 131 h 507"/>
                <a:gd name="T66" fmla="*/ 391 w 727"/>
                <a:gd name="T67" fmla="*/ 96 h 507"/>
                <a:gd name="T68" fmla="*/ 336 w 727"/>
                <a:gd name="T69" fmla="*/ 70 h 507"/>
                <a:gd name="T70" fmla="*/ 281 w 727"/>
                <a:gd name="T71" fmla="*/ 45 h 507"/>
                <a:gd name="T72" fmla="*/ 226 w 727"/>
                <a:gd name="T73" fmla="*/ 25 h 507"/>
                <a:gd name="T74" fmla="*/ 171 w 727"/>
                <a:gd name="T75" fmla="*/ 10 h 507"/>
                <a:gd name="T76" fmla="*/ 115 w 727"/>
                <a:gd name="T77" fmla="*/ 5 h 507"/>
                <a:gd name="T78" fmla="*/ 55 w 727"/>
                <a:gd name="T79" fmla="*/ 0 h 507"/>
                <a:gd name="T80" fmla="*/ 0 w 727"/>
                <a:gd name="T81" fmla="*/ 5 h 507"/>
                <a:gd name="T82" fmla="*/ 0 w 727"/>
                <a:gd name="T83" fmla="*/ 5 h 507"/>
                <a:gd name="T84" fmla="*/ 0 w 727"/>
                <a:gd name="T85" fmla="*/ 10 h 507"/>
                <a:gd name="T86" fmla="*/ 0 w 727"/>
                <a:gd name="T87" fmla="*/ 1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507">
                  <a:moveTo>
                    <a:pt x="0" y="10"/>
                  </a:moveTo>
                  <a:lnTo>
                    <a:pt x="0" y="10"/>
                  </a:lnTo>
                  <a:lnTo>
                    <a:pt x="50" y="5"/>
                  </a:lnTo>
                  <a:lnTo>
                    <a:pt x="95" y="10"/>
                  </a:lnTo>
                  <a:lnTo>
                    <a:pt x="145" y="20"/>
                  </a:lnTo>
                  <a:lnTo>
                    <a:pt x="196" y="35"/>
                  </a:lnTo>
                  <a:lnTo>
                    <a:pt x="246" y="50"/>
                  </a:lnTo>
                  <a:lnTo>
                    <a:pt x="291" y="70"/>
                  </a:lnTo>
                  <a:lnTo>
                    <a:pt x="376" y="116"/>
                  </a:lnTo>
                  <a:lnTo>
                    <a:pt x="376" y="116"/>
                  </a:lnTo>
                  <a:lnTo>
                    <a:pt x="426" y="151"/>
                  </a:lnTo>
                  <a:lnTo>
                    <a:pt x="477" y="186"/>
                  </a:lnTo>
                  <a:lnTo>
                    <a:pt x="517" y="226"/>
                  </a:lnTo>
                  <a:lnTo>
                    <a:pt x="562" y="271"/>
                  </a:lnTo>
                  <a:lnTo>
                    <a:pt x="562" y="271"/>
                  </a:lnTo>
                  <a:lnTo>
                    <a:pt x="602" y="326"/>
                  </a:lnTo>
                  <a:lnTo>
                    <a:pt x="642" y="382"/>
                  </a:lnTo>
                  <a:lnTo>
                    <a:pt x="677" y="442"/>
                  </a:lnTo>
                  <a:lnTo>
                    <a:pt x="707" y="502"/>
                  </a:lnTo>
                  <a:lnTo>
                    <a:pt x="707" y="502"/>
                  </a:lnTo>
                  <a:lnTo>
                    <a:pt x="712" y="507"/>
                  </a:lnTo>
                  <a:lnTo>
                    <a:pt x="722" y="507"/>
                  </a:lnTo>
                  <a:lnTo>
                    <a:pt x="727" y="502"/>
                  </a:lnTo>
                  <a:lnTo>
                    <a:pt x="727" y="497"/>
                  </a:lnTo>
                  <a:lnTo>
                    <a:pt x="727" y="497"/>
                  </a:lnTo>
                  <a:lnTo>
                    <a:pt x="702" y="442"/>
                  </a:lnTo>
                  <a:lnTo>
                    <a:pt x="677" y="392"/>
                  </a:lnTo>
                  <a:lnTo>
                    <a:pt x="647" y="341"/>
                  </a:lnTo>
                  <a:lnTo>
                    <a:pt x="612" y="296"/>
                  </a:lnTo>
                  <a:lnTo>
                    <a:pt x="577" y="251"/>
                  </a:lnTo>
                  <a:lnTo>
                    <a:pt x="532" y="206"/>
                  </a:lnTo>
                  <a:lnTo>
                    <a:pt x="487" y="166"/>
                  </a:lnTo>
                  <a:lnTo>
                    <a:pt x="441" y="131"/>
                  </a:lnTo>
                  <a:lnTo>
                    <a:pt x="391" y="96"/>
                  </a:lnTo>
                  <a:lnTo>
                    <a:pt x="336" y="70"/>
                  </a:lnTo>
                  <a:lnTo>
                    <a:pt x="281" y="45"/>
                  </a:lnTo>
                  <a:lnTo>
                    <a:pt x="226" y="25"/>
                  </a:lnTo>
                  <a:lnTo>
                    <a:pt x="171" y="10"/>
                  </a:lnTo>
                  <a:lnTo>
                    <a:pt x="115" y="5"/>
                  </a:lnTo>
                  <a:lnTo>
                    <a:pt x="5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0" name="Freeform 13"/>
            <p:cNvSpPr>
              <a:spLocks/>
            </p:cNvSpPr>
            <p:nvPr/>
          </p:nvSpPr>
          <p:spPr bwMode="auto">
            <a:xfrm>
              <a:off x="5186363" y="5000625"/>
              <a:ext cx="382588" cy="111125"/>
            </a:xfrm>
            <a:custGeom>
              <a:avLst/>
              <a:gdLst>
                <a:gd name="T0" fmla="*/ 231 w 241"/>
                <a:gd name="T1" fmla="*/ 0 h 70"/>
                <a:gd name="T2" fmla="*/ 231 w 241"/>
                <a:gd name="T3" fmla="*/ 0 h 70"/>
                <a:gd name="T4" fmla="*/ 175 w 241"/>
                <a:gd name="T5" fmla="*/ 30 h 70"/>
                <a:gd name="T6" fmla="*/ 120 w 241"/>
                <a:gd name="T7" fmla="*/ 50 h 70"/>
                <a:gd name="T8" fmla="*/ 60 w 241"/>
                <a:gd name="T9" fmla="*/ 65 h 70"/>
                <a:gd name="T10" fmla="*/ 0 w 241"/>
                <a:gd name="T11" fmla="*/ 70 h 70"/>
                <a:gd name="T12" fmla="*/ 0 w 241"/>
                <a:gd name="T13" fmla="*/ 70 h 70"/>
                <a:gd name="T14" fmla="*/ 0 w 241"/>
                <a:gd name="T15" fmla="*/ 70 h 70"/>
                <a:gd name="T16" fmla="*/ 0 w 241"/>
                <a:gd name="T17" fmla="*/ 70 h 70"/>
                <a:gd name="T18" fmla="*/ 60 w 241"/>
                <a:gd name="T19" fmla="*/ 65 h 70"/>
                <a:gd name="T20" fmla="*/ 120 w 241"/>
                <a:gd name="T21" fmla="*/ 55 h 70"/>
                <a:gd name="T22" fmla="*/ 180 w 241"/>
                <a:gd name="T23" fmla="*/ 40 h 70"/>
                <a:gd name="T24" fmla="*/ 241 w 241"/>
                <a:gd name="T25" fmla="*/ 10 h 70"/>
                <a:gd name="T26" fmla="*/ 241 w 241"/>
                <a:gd name="T27" fmla="*/ 10 h 70"/>
                <a:gd name="T28" fmla="*/ 241 w 241"/>
                <a:gd name="T29" fmla="*/ 10 h 70"/>
                <a:gd name="T30" fmla="*/ 241 w 241"/>
                <a:gd name="T31" fmla="*/ 5 h 70"/>
                <a:gd name="T32" fmla="*/ 236 w 241"/>
                <a:gd name="T33" fmla="*/ 0 h 70"/>
                <a:gd name="T34" fmla="*/ 231 w 241"/>
                <a:gd name="T35" fmla="*/ 0 h 70"/>
                <a:gd name="T36" fmla="*/ 231 w 241"/>
                <a:gd name="T3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70">
                  <a:moveTo>
                    <a:pt x="231" y="0"/>
                  </a:moveTo>
                  <a:lnTo>
                    <a:pt x="231" y="0"/>
                  </a:lnTo>
                  <a:lnTo>
                    <a:pt x="175" y="30"/>
                  </a:lnTo>
                  <a:lnTo>
                    <a:pt x="120" y="50"/>
                  </a:lnTo>
                  <a:lnTo>
                    <a:pt x="60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60" y="65"/>
                  </a:lnTo>
                  <a:lnTo>
                    <a:pt x="120" y="55"/>
                  </a:lnTo>
                  <a:lnTo>
                    <a:pt x="180" y="4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5"/>
                  </a:lnTo>
                  <a:lnTo>
                    <a:pt x="236" y="0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1" name="Freeform 14"/>
            <p:cNvSpPr>
              <a:spLocks/>
            </p:cNvSpPr>
            <p:nvPr/>
          </p:nvSpPr>
          <p:spPr bwMode="auto">
            <a:xfrm>
              <a:off x="5035550" y="4849813"/>
              <a:ext cx="317500" cy="47625"/>
            </a:xfrm>
            <a:custGeom>
              <a:avLst/>
              <a:gdLst>
                <a:gd name="T0" fmla="*/ 200 w 200"/>
                <a:gd name="T1" fmla="*/ 0 h 30"/>
                <a:gd name="T2" fmla="*/ 200 w 200"/>
                <a:gd name="T3" fmla="*/ 0 h 30"/>
                <a:gd name="T4" fmla="*/ 175 w 200"/>
                <a:gd name="T5" fmla="*/ 0 h 30"/>
                <a:gd name="T6" fmla="*/ 150 w 200"/>
                <a:gd name="T7" fmla="*/ 0 h 30"/>
                <a:gd name="T8" fmla="*/ 100 w 200"/>
                <a:gd name="T9" fmla="*/ 10 h 30"/>
                <a:gd name="T10" fmla="*/ 50 w 200"/>
                <a:gd name="T11" fmla="*/ 15 h 30"/>
                <a:gd name="T12" fmla="*/ 0 w 200"/>
                <a:gd name="T13" fmla="*/ 20 h 30"/>
                <a:gd name="T14" fmla="*/ 0 w 200"/>
                <a:gd name="T15" fmla="*/ 20 h 30"/>
                <a:gd name="T16" fmla="*/ 0 w 200"/>
                <a:gd name="T17" fmla="*/ 20 h 30"/>
                <a:gd name="T18" fmla="*/ 0 w 200"/>
                <a:gd name="T19" fmla="*/ 25 h 30"/>
                <a:gd name="T20" fmla="*/ 0 w 200"/>
                <a:gd name="T21" fmla="*/ 25 h 30"/>
                <a:gd name="T22" fmla="*/ 25 w 200"/>
                <a:gd name="T23" fmla="*/ 30 h 30"/>
                <a:gd name="T24" fmla="*/ 50 w 200"/>
                <a:gd name="T25" fmla="*/ 30 h 30"/>
                <a:gd name="T26" fmla="*/ 100 w 200"/>
                <a:gd name="T27" fmla="*/ 25 h 30"/>
                <a:gd name="T28" fmla="*/ 200 w 200"/>
                <a:gd name="T29" fmla="*/ 5 h 30"/>
                <a:gd name="T30" fmla="*/ 200 w 200"/>
                <a:gd name="T31" fmla="*/ 5 h 30"/>
                <a:gd name="T32" fmla="*/ 200 w 200"/>
                <a:gd name="T33" fmla="*/ 0 h 30"/>
                <a:gd name="T34" fmla="*/ 200 w 200"/>
                <a:gd name="T35" fmla="*/ 0 h 30"/>
                <a:gd name="T36" fmla="*/ 200 w 200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lnTo>
                    <a:pt x="200" y="0"/>
                  </a:lnTo>
                  <a:lnTo>
                    <a:pt x="175" y="0"/>
                  </a:lnTo>
                  <a:lnTo>
                    <a:pt x="150" y="0"/>
                  </a:lnTo>
                  <a:lnTo>
                    <a:pt x="100" y="10"/>
                  </a:lnTo>
                  <a:lnTo>
                    <a:pt x="5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5" y="30"/>
                  </a:lnTo>
                  <a:lnTo>
                    <a:pt x="50" y="30"/>
                  </a:lnTo>
                  <a:lnTo>
                    <a:pt x="100" y="25"/>
                  </a:lnTo>
                  <a:lnTo>
                    <a:pt x="200" y="5"/>
                  </a:lnTo>
                  <a:lnTo>
                    <a:pt x="200" y="5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2" name="Freeform 15"/>
            <p:cNvSpPr>
              <a:spLocks/>
            </p:cNvSpPr>
            <p:nvPr/>
          </p:nvSpPr>
          <p:spPr bwMode="auto">
            <a:xfrm>
              <a:off x="5337175" y="4641850"/>
              <a:ext cx="95250" cy="263525"/>
            </a:xfrm>
            <a:custGeom>
              <a:avLst/>
              <a:gdLst>
                <a:gd name="T0" fmla="*/ 0 w 60"/>
                <a:gd name="T1" fmla="*/ 5 h 166"/>
                <a:gd name="T2" fmla="*/ 0 w 60"/>
                <a:gd name="T3" fmla="*/ 5 h 166"/>
                <a:gd name="T4" fmla="*/ 20 w 60"/>
                <a:gd name="T5" fmla="*/ 45 h 166"/>
                <a:gd name="T6" fmla="*/ 35 w 60"/>
                <a:gd name="T7" fmla="*/ 80 h 166"/>
                <a:gd name="T8" fmla="*/ 45 w 60"/>
                <a:gd name="T9" fmla="*/ 121 h 166"/>
                <a:gd name="T10" fmla="*/ 50 w 60"/>
                <a:gd name="T11" fmla="*/ 161 h 166"/>
                <a:gd name="T12" fmla="*/ 50 w 60"/>
                <a:gd name="T13" fmla="*/ 161 h 166"/>
                <a:gd name="T14" fmla="*/ 50 w 60"/>
                <a:gd name="T15" fmla="*/ 166 h 166"/>
                <a:gd name="T16" fmla="*/ 55 w 60"/>
                <a:gd name="T17" fmla="*/ 161 h 166"/>
                <a:gd name="T18" fmla="*/ 55 w 60"/>
                <a:gd name="T19" fmla="*/ 161 h 166"/>
                <a:gd name="T20" fmla="*/ 60 w 60"/>
                <a:gd name="T21" fmla="*/ 141 h 166"/>
                <a:gd name="T22" fmla="*/ 60 w 60"/>
                <a:gd name="T23" fmla="*/ 121 h 166"/>
                <a:gd name="T24" fmla="*/ 50 w 60"/>
                <a:gd name="T25" fmla="*/ 80 h 166"/>
                <a:gd name="T26" fmla="*/ 30 w 60"/>
                <a:gd name="T27" fmla="*/ 35 h 166"/>
                <a:gd name="T28" fmla="*/ 5 w 60"/>
                <a:gd name="T29" fmla="*/ 0 h 166"/>
                <a:gd name="T30" fmla="*/ 5 w 60"/>
                <a:gd name="T31" fmla="*/ 0 h 166"/>
                <a:gd name="T32" fmla="*/ 5 w 60"/>
                <a:gd name="T33" fmla="*/ 0 h 166"/>
                <a:gd name="T34" fmla="*/ 0 w 60"/>
                <a:gd name="T35" fmla="*/ 5 h 166"/>
                <a:gd name="T36" fmla="*/ 0 w 60"/>
                <a:gd name="T37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166">
                  <a:moveTo>
                    <a:pt x="0" y="5"/>
                  </a:moveTo>
                  <a:lnTo>
                    <a:pt x="0" y="5"/>
                  </a:lnTo>
                  <a:lnTo>
                    <a:pt x="20" y="45"/>
                  </a:lnTo>
                  <a:lnTo>
                    <a:pt x="35" y="80"/>
                  </a:lnTo>
                  <a:lnTo>
                    <a:pt x="45" y="121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66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60" y="141"/>
                  </a:lnTo>
                  <a:lnTo>
                    <a:pt x="60" y="121"/>
                  </a:lnTo>
                  <a:lnTo>
                    <a:pt x="50" y="80"/>
                  </a:lnTo>
                  <a:lnTo>
                    <a:pt x="30" y="3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3" name="Freeform 16"/>
            <p:cNvSpPr>
              <a:spLocks/>
            </p:cNvSpPr>
            <p:nvPr/>
          </p:nvSpPr>
          <p:spPr bwMode="auto">
            <a:xfrm>
              <a:off x="5632450" y="4713288"/>
              <a:ext cx="63500" cy="390525"/>
            </a:xfrm>
            <a:custGeom>
              <a:avLst/>
              <a:gdLst>
                <a:gd name="T0" fmla="*/ 0 w 40"/>
                <a:gd name="T1" fmla="*/ 5 h 246"/>
                <a:gd name="T2" fmla="*/ 0 w 40"/>
                <a:gd name="T3" fmla="*/ 5 h 246"/>
                <a:gd name="T4" fmla="*/ 15 w 40"/>
                <a:gd name="T5" fmla="*/ 66 h 246"/>
                <a:gd name="T6" fmla="*/ 25 w 40"/>
                <a:gd name="T7" fmla="*/ 121 h 246"/>
                <a:gd name="T8" fmla="*/ 25 w 40"/>
                <a:gd name="T9" fmla="*/ 121 h 246"/>
                <a:gd name="T10" fmla="*/ 20 w 40"/>
                <a:gd name="T11" fmla="*/ 156 h 246"/>
                <a:gd name="T12" fmla="*/ 20 w 40"/>
                <a:gd name="T13" fmla="*/ 191 h 246"/>
                <a:gd name="T14" fmla="*/ 20 w 40"/>
                <a:gd name="T15" fmla="*/ 191 h 246"/>
                <a:gd name="T16" fmla="*/ 10 w 40"/>
                <a:gd name="T17" fmla="*/ 216 h 246"/>
                <a:gd name="T18" fmla="*/ 5 w 40"/>
                <a:gd name="T19" fmla="*/ 246 h 246"/>
                <a:gd name="T20" fmla="*/ 5 w 40"/>
                <a:gd name="T21" fmla="*/ 246 h 246"/>
                <a:gd name="T22" fmla="*/ 10 w 40"/>
                <a:gd name="T23" fmla="*/ 246 h 246"/>
                <a:gd name="T24" fmla="*/ 10 w 40"/>
                <a:gd name="T25" fmla="*/ 246 h 246"/>
                <a:gd name="T26" fmla="*/ 10 w 40"/>
                <a:gd name="T27" fmla="*/ 246 h 246"/>
                <a:gd name="T28" fmla="*/ 25 w 40"/>
                <a:gd name="T29" fmla="*/ 221 h 246"/>
                <a:gd name="T30" fmla="*/ 35 w 40"/>
                <a:gd name="T31" fmla="*/ 196 h 246"/>
                <a:gd name="T32" fmla="*/ 40 w 40"/>
                <a:gd name="T33" fmla="*/ 161 h 246"/>
                <a:gd name="T34" fmla="*/ 40 w 40"/>
                <a:gd name="T35" fmla="*/ 136 h 246"/>
                <a:gd name="T36" fmla="*/ 40 w 40"/>
                <a:gd name="T37" fmla="*/ 136 h 246"/>
                <a:gd name="T38" fmla="*/ 35 w 40"/>
                <a:gd name="T39" fmla="*/ 101 h 246"/>
                <a:gd name="T40" fmla="*/ 30 w 40"/>
                <a:gd name="T41" fmla="*/ 66 h 246"/>
                <a:gd name="T42" fmla="*/ 20 w 40"/>
                <a:gd name="T43" fmla="*/ 35 h 246"/>
                <a:gd name="T44" fmla="*/ 5 w 40"/>
                <a:gd name="T45" fmla="*/ 5 h 246"/>
                <a:gd name="T46" fmla="*/ 5 w 40"/>
                <a:gd name="T47" fmla="*/ 5 h 246"/>
                <a:gd name="T48" fmla="*/ 5 w 40"/>
                <a:gd name="T49" fmla="*/ 0 h 246"/>
                <a:gd name="T50" fmla="*/ 0 w 40"/>
                <a:gd name="T51" fmla="*/ 5 h 246"/>
                <a:gd name="T52" fmla="*/ 0 w 40"/>
                <a:gd name="T53" fmla="*/ 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246">
                  <a:moveTo>
                    <a:pt x="0" y="5"/>
                  </a:moveTo>
                  <a:lnTo>
                    <a:pt x="0" y="5"/>
                  </a:lnTo>
                  <a:lnTo>
                    <a:pt x="15" y="66"/>
                  </a:lnTo>
                  <a:lnTo>
                    <a:pt x="25" y="121"/>
                  </a:lnTo>
                  <a:lnTo>
                    <a:pt x="25" y="121"/>
                  </a:lnTo>
                  <a:lnTo>
                    <a:pt x="20" y="156"/>
                  </a:lnTo>
                  <a:lnTo>
                    <a:pt x="20" y="191"/>
                  </a:lnTo>
                  <a:lnTo>
                    <a:pt x="20" y="191"/>
                  </a:lnTo>
                  <a:lnTo>
                    <a:pt x="10" y="21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25" y="221"/>
                  </a:lnTo>
                  <a:lnTo>
                    <a:pt x="35" y="196"/>
                  </a:lnTo>
                  <a:lnTo>
                    <a:pt x="40" y="161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5" y="101"/>
                  </a:lnTo>
                  <a:lnTo>
                    <a:pt x="30" y="66"/>
                  </a:lnTo>
                  <a:lnTo>
                    <a:pt x="20" y="3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4" name="Freeform 17"/>
            <p:cNvSpPr>
              <a:spLocks/>
            </p:cNvSpPr>
            <p:nvPr/>
          </p:nvSpPr>
          <p:spPr bwMode="auto">
            <a:xfrm>
              <a:off x="5854700" y="5272088"/>
              <a:ext cx="1171575" cy="715963"/>
            </a:xfrm>
            <a:custGeom>
              <a:avLst/>
              <a:gdLst>
                <a:gd name="T0" fmla="*/ 85 w 738"/>
                <a:gd name="T1" fmla="*/ 290 h 451"/>
                <a:gd name="T2" fmla="*/ 85 w 738"/>
                <a:gd name="T3" fmla="*/ 290 h 451"/>
                <a:gd name="T4" fmla="*/ 75 w 738"/>
                <a:gd name="T5" fmla="*/ 306 h 451"/>
                <a:gd name="T6" fmla="*/ 70 w 738"/>
                <a:gd name="T7" fmla="*/ 326 h 451"/>
                <a:gd name="T8" fmla="*/ 65 w 738"/>
                <a:gd name="T9" fmla="*/ 351 h 451"/>
                <a:gd name="T10" fmla="*/ 65 w 738"/>
                <a:gd name="T11" fmla="*/ 376 h 451"/>
                <a:gd name="T12" fmla="*/ 70 w 738"/>
                <a:gd name="T13" fmla="*/ 391 h 451"/>
                <a:gd name="T14" fmla="*/ 80 w 738"/>
                <a:gd name="T15" fmla="*/ 401 h 451"/>
                <a:gd name="T16" fmla="*/ 90 w 738"/>
                <a:gd name="T17" fmla="*/ 416 h 451"/>
                <a:gd name="T18" fmla="*/ 111 w 738"/>
                <a:gd name="T19" fmla="*/ 426 h 451"/>
                <a:gd name="T20" fmla="*/ 131 w 738"/>
                <a:gd name="T21" fmla="*/ 436 h 451"/>
                <a:gd name="T22" fmla="*/ 156 w 738"/>
                <a:gd name="T23" fmla="*/ 446 h 451"/>
                <a:gd name="T24" fmla="*/ 156 w 738"/>
                <a:gd name="T25" fmla="*/ 446 h 451"/>
                <a:gd name="T26" fmla="*/ 181 w 738"/>
                <a:gd name="T27" fmla="*/ 451 h 451"/>
                <a:gd name="T28" fmla="*/ 211 w 738"/>
                <a:gd name="T29" fmla="*/ 446 h 451"/>
                <a:gd name="T30" fmla="*/ 241 w 738"/>
                <a:gd name="T31" fmla="*/ 436 h 451"/>
                <a:gd name="T32" fmla="*/ 271 w 738"/>
                <a:gd name="T33" fmla="*/ 416 h 451"/>
                <a:gd name="T34" fmla="*/ 336 w 738"/>
                <a:gd name="T35" fmla="*/ 371 h 451"/>
                <a:gd name="T36" fmla="*/ 406 w 738"/>
                <a:gd name="T37" fmla="*/ 311 h 451"/>
                <a:gd name="T38" fmla="*/ 482 w 738"/>
                <a:gd name="T39" fmla="*/ 245 h 451"/>
                <a:gd name="T40" fmla="*/ 562 w 738"/>
                <a:gd name="T41" fmla="*/ 185 h 451"/>
                <a:gd name="T42" fmla="*/ 602 w 738"/>
                <a:gd name="T43" fmla="*/ 155 h 451"/>
                <a:gd name="T44" fmla="*/ 647 w 738"/>
                <a:gd name="T45" fmla="*/ 135 h 451"/>
                <a:gd name="T46" fmla="*/ 692 w 738"/>
                <a:gd name="T47" fmla="*/ 115 h 451"/>
                <a:gd name="T48" fmla="*/ 738 w 738"/>
                <a:gd name="T49" fmla="*/ 100 h 451"/>
                <a:gd name="T50" fmla="*/ 738 w 738"/>
                <a:gd name="T51" fmla="*/ 100 h 451"/>
                <a:gd name="T52" fmla="*/ 692 w 738"/>
                <a:gd name="T53" fmla="*/ 80 h 451"/>
                <a:gd name="T54" fmla="*/ 642 w 738"/>
                <a:gd name="T55" fmla="*/ 65 h 451"/>
                <a:gd name="T56" fmla="*/ 577 w 738"/>
                <a:gd name="T57" fmla="*/ 45 h 451"/>
                <a:gd name="T58" fmla="*/ 502 w 738"/>
                <a:gd name="T59" fmla="*/ 25 h 451"/>
                <a:gd name="T60" fmla="*/ 411 w 738"/>
                <a:gd name="T61" fmla="*/ 10 h 451"/>
                <a:gd name="T62" fmla="*/ 321 w 738"/>
                <a:gd name="T63" fmla="*/ 0 h 451"/>
                <a:gd name="T64" fmla="*/ 276 w 738"/>
                <a:gd name="T65" fmla="*/ 0 h 451"/>
                <a:gd name="T66" fmla="*/ 226 w 738"/>
                <a:gd name="T67" fmla="*/ 5 h 451"/>
                <a:gd name="T68" fmla="*/ 226 w 738"/>
                <a:gd name="T69" fmla="*/ 5 h 451"/>
                <a:gd name="T70" fmla="*/ 181 w 738"/>
                <a:gd name="T71" fmla="*/ 15 h 451"/>
                <a:gd name="T72" fmla="*/ 141 w 738"/>
                <a:gd name="T73" fmla="*/ 25 h 451"/>
                <a:gd name="T74" fmla="*/ 106 w 738"/>
                <a:gd name="T75" fmla="*/ 35 h 451"/>
                <a:gd name="T76" fmla="*/ 75 w 738"/>
                <a:gd name="T77" fmla="*/ 55 h 451"/>
                <a:gd name="T78" fmla="*/ 50 w 738"/>
                <a:gd name="T79" fmla="*/ 70 h 451"/>
                <a:gd name="T80" fmla="*/ 30 w 738"/>
                <a:gd name="T81" fmla="*/ 90 h 451"/>
                <a:gd name="T82" fmla="*/ 15 w 738"/>
                <a:gd name="T83" fmla="*/ 110 h 451"/>
                <a:gd name="T84" fmla="*/ 5 w 738"/>
                <a:gd name="T85" fmla="*/ 135 h 451"/>
                <a:gd name="T86" fmla="*/ 0 w 738"/>
                <a:gd name="T87" fmla="*/ 155 h 451"/>
                <a:gd name="T88" fmla="*/ 0 w 738"/>
                <a:gd name="T89" fmla="*/ 180 h 451"/>
                <a:gd name="T90" fmla="*/ 0 w 738"/>
                <a:gd name="T91" fmla="*/ 200 h 451"/>
                <a:gd name="T92" fmla="*/ 10 w 738"/>
                <a:gd name="T93" fmla="*/ 220 h 451"/>
                <a:gd name="T94" fmla="*/ 25 w 738"/>
                <a:gd name="T95" fmla="*/ 240 h 451"/>
                <a:gd name="T96" fmla="*/ 40 w 738"/>
                <a:gd name="T97" fmla="*/ 260 h 451"/>
                <a:gd name="T98" fmla="*/ 60 w 738"/>
                <a:gd name="T99" fmla="*/ 275 h 451"/>
                <a:gd name="T100" fmla="*/ 85 w 738"/>
                <a:gd name="T101" fmla="*/ 290 h 451"/>
                <a:gd name="T102" fmla="*/ 85 w 738"/>
                <a:gd name="T103" fmla="*/ 29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8" h="451">
                  <a:moveTo>
                    <a:pt x="85" y="290"/>
                  </a:moveTo>
                  <a:lnTo>
                    <a:pt x="85" y="290"/>
                  </a:lnTo>
                  <a:lnTo>
                    <a:pt x="75" y="306"/>
                  </a:lnTo>
                  <a:lnTo>
                    <a:pt x="70" y="326"/>
                  </a:lnTo>
                  <a:lnTo>
                    <a:pt x="65" y="351"/>
                  </a:lnTo>
                  <a:lnTo>
                    <a:pt x="65" y="376"/>
                  </a:lnTo>
                  <a:lnTo>
                    <a:pt x="70" y="391"/>
                  </a:lnTo>
                  <a:lnTo>
                    <a:pt x="80" y="401"/>
                  </a:lnTo>
                  <a:lnTo>
                    <a:pt x="90" y="416"/>
                  </a:lnTo>
                  <a:lnTo>
                    <a:pt x="111" y="426"/>
                  </a:lnTo>
                  <a:lnTo>
                    <a:pt x="131" y="436"/>
                  </a:lnTo>
                  <a:lnTo>
                    <a:pt x="156" y="446"/>
                  </a:lnTo>
                  <a:lnTo>
                    <a:pt x="156" y="446"/>
                  </a:lnTo>
                  <a:lnTo>
                    <a:pt x="181" y="451"/>
                  </a:lnTo>
                  <a:lnTo>
                    <a:pt x="211" y="446"/>
                  </a:lnTo>
                  <a:lnTo>
                    <a:pt x="241" y="436"/>
                  </a:lnTo>
                  <a:lnTo>
                    <a:pt x="271" y="416"/>
                  </a:lnTo>
                  <a:lnTo>
                    <a:pt x="336" y="371"/>
                  </a:lnTo>
                  <a:lnTo>
                    <a:pt x="406" y="311"/>
                  </a:lnTo>
                  <a:lnTo>
                    <a:pt x="482" y="245"/>
                  </a:lnTo>
                  <a:lnTo>
                    <a:pt x="562" y="185"/>
                  </a:lnTo>
                  <a:lnTo>
                    <a:pt x="602" y="155"/>
                  </a:lnTo>
                  <a:lnTo>
                    <a:pt x="647" y="135"/>
                  </a:lnTo>
                  <a:lnTo>
                    <a:pt x="692" y="115"/>
                  </a:lnTo>
                  <a:lnTo>
                    <a:pt x="738" y="100"/>
                  </a:lnTo>
                  <a:lnTo>
                    <a:pt x="738" y="100"/>
                  </a:lnTo>
                  <a:lnTo>
                    <a:pt x="692" y="80"/>
                  </a:lnTo>
                  <a:lnTo>
                    <a:pt x="642" y="65"/>
                  </a:lnTo>
                  <a:lnTo>
                    <a:pt x="577" y="45"/>
                  </a:lnTo>
                  <a:lnTo>
                    <a:pt x="502" y="25"/>
                  </a:lnTo>
                  <a:lnTo>
                    <a:pt x="411" y="10"/>
                  </a:lnTo>
                  <a:lnTo>
                    <a:pt x="321" y="0"/>
                  </a:lnTo>
                  <a:lnTo>
                    <a:pt x="276" y="0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181" y="15"/>
                  </a:lnTo>
                  <a:lnTo>
                    <a:pt x="141" y="25"/>
                  </a:lnTo>
                  <a:lnTo>
                    <a:pt x="106" y="35"/>
                  </a:lnTo>
                  <a:lnTo>
                    <a:pt x="75" y="55"/>
                  </a:lnTo>
                  <a:lnTo>
                    <a:pt x="50" y="70"/>
                  </a:lnTo>
                  <a:lnTo>
                    <a:pt x="30" y="90"/>
                  </a:lnTo>
                  <a:lnTo>
                    <a:pt x="15" y="110"/>
                  </a:lnTo>
                  <a:lnTo>
                    <a:pt x="5" y="135"/>
                  </a:lnTo>
                  <a:lnTo>
                    <a:pt x="0" y="155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10" y="220"/>
                  </a:lnTo>
                  <a:lnTo>
                    <a:pt x="25" y="240"/>
                  </a:lnTo>
                  <a:lnTo>
                    <a:pt x="40" y="260"/>
                  </a:lnTo>
                  <a:lnTo>
                    <a:pt x="60" y="275"/>
                  </a:lnTo>
                  <a:lnTo>
                    <a:pt x="85" y="290"/>
                  </a:lnTo>
                  <a:lnTo>
                    <a:pt x="85" y="290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5" name="Freeform 18"/>
            <p:cNvSpPr>
              <a:spLocks/>
            </p:cNvSpPr>
            <p:nvPr/>
          </p:nvSpPr>
          <p:spPr bwMode="auto">
            <a:xfrm>
              <a:off x="5695950" y="5391150"/>
              <a:ext cx="1330325" cy="628650"/>
            </a:xfrm>
            <a:custGeom>
              <a:avLst/>
              <a:gdLst>
                <a:gd name="T0" fmla="*/ 838 w 838"/>
                <a:gd name="T1" fmla="*/ 25 h 396"/>
                <a:gd name="T2" fmla="*/ 838 w 838"/>
                <a:gd name="T3" fmla="*/ 25 h 396"/>
                <a:gd name="T4" fmla="*/ 782 w 838"/>
                <a:gd name="T5" fmla="*/ 10 h 396"/>
                <a:gd name="T6" fmla="*/ 732 w 838"/>
                <a:gd name="T7" fmla="*/ 5 h 396"/>
                <a:gd name="T8" fmla="*/ 677 w 838"/>
                <a:gd name="T9" fmla="*/ 0 h 396"/>
                <a:gd name="T10" fmla="*/ 627 w 838"/>
                <a:gd name="T11" fmla="*/ 5 h 396"/>
                <a:gd name="T12" fmla="*/ 572 w 838"/>
                <a:gd name="T13" fmla="*/ 10 h 396"/>
                <a:gd name="T14" fmla="*/ 522 w 838"/>
                <a:gd name="T15" fmla="*/ 20 h 396"/>
                <a:gd name="T16" fmla="*/ 466 w 838"/>
                <a:gd name="T17" fmla="*/ 35 h 396"/>
                <a:gd name="T18" fmla="*/ 416 w 838"/>
                <a:gd name="T19" fmla="*/ 50 h 396"/>
                <a:gd name="T20" fmla="*/ 416 w 838"/>
                <a:gd name="T21" fmla="*/ 50 h 396"/>
                <a:gd name="T22" fmla="*/ 356 w 838"/>
                <a:gd name="T23" fmla="*/ 75 h 396"/>
                <a:gd name="T24" fmla="*/ 296 w 838"/>
                <a:gd name="T25" fmla="*/ 110 h 396"/>
                <a:gd name="T26" fmla="*/ 236 w 838"/>
                <a:gd name="T27" fmla="*/ 145 h 396"/>
                <a:gd name="T28" fmla="*/ 180 w 838"/>
                <a:gd name="T29" fmla="*/ 185 h 396"/>
                <a:gd name="T30" fmla="*/ 130 w 838"/>
                <a:gd name="T31" fmla="*/ 226 h 396"/>
                <a:gd name="T32" fmla="*/ 80 w 838"/>
                <a:gd name="T33" fmla="*/ 276 h 396"/>
                <a:gd name="T34" fmla="*/ 40 w 838"/>
                <a:gd name="T35" fmla="*/ 326 h 396"/>
                <a:gd name="T36" fmla="*/ 0 w 838"/>
                <a:gd name="T37" fmla="*/ 381 h 396"/>
                <a:gd name="T38" fmla="*/ 0 w 838"/>
                <a:gd name="T39" fmla="*/ 381 h 396"/>
                <a:gd name="T40" fmla="*/ 0 w 838"/>
                <a:gd name="T41" fmla="*/ 391 h 396"/>
                <a:gd name="T42" fmla="*/ 5 w 838"/>
                <a:gd name="T43" fmla="*/ 396 h 396"/>
                <a:gd name="T44" fmla="*/ 10 w 838"/>
                <a:gd name="T45" fmla="*/ 396 h 396"/>
                <a:gd name="T46" fmla="*/ 15 w 838"/>
                <a:gd name="T47" fmla="*/ 396 h 396"/>
                <a:gd name="T48" fmla="*/ 15 w 838"/>
                <a:gd name="T49" fmla="*/ 396 h 396"/>
                <a:gd name="T50" fmla="*/ 100 w 838"/>
                <a:gd name="T51" fmla="*/ 296 h 396"/>
                <a:gd name="T52" fmla="*/ 145 w 838"/>
                <a:gd name="T53" fmla="*/ 246 h 396"/>
                <a:gd name="T54" fmla="*/ 196 w 838"/>
                <a:gd name="T55" fmla="*/ 205 h 396"/>
                <a:gd name="T56" fmla="*/ 196 w 838"/>
                <a:gd name="T57" fmla="*/ 205 h 396"/>
                <a:gd name="T58" fmla="*/ 246 w 838"/>
                <a:gd name="T59" fmla="*/ 165 h 396"/>
                <a:gd name="T60" fmla="*/ 301 w 838"/>
                <a:gd name="T61" fmla="*/ 130 h 396"/>
                <a:gd name="T62" fmla="*/ 361 w 838"/>
                <a:gd name="T63" fmla="*/ 95 h 396"/>
                <a:gd name="T64" fmla="*/ 421 w 838"/>
                <a:gd name="T65" fmla="*/ 70 h 396"/>
                <a:gd name="T66" fmla="*/ 421 w 838"/>
                <a:gd name="T67" fmla="*/ 70 h 396"/>
                <a:gd name="T68" fmla="*/ 471 w 838"/>
                <a:gd name="T69" fmla="*/ 55 h 396"/>
                <a:gd name="T70" fmla="*/ 522 w 838"/>
                <a:gd name="T71" fmla="*/ 40 h 396"/>
                <a:gd name="T72" fmla="*/ 572 w 838"/>
                <a:gd name="T73" fmla="*/ 25 h 396"/>
                <a:gd name="T74" fmla="*/ 627 w 838"/>
                <a:gd name="T75" fmla="*/ 20 h 396"/>
                <a:gd name="T76" fmla="*/ 677 w 838"/>
                <a:gd name="T77" fmla="*/ 15 h 396"/>
                <a:gd name="T78" fmla="*/ 732 w 838"/>
                <a:gd name="T79" fmla="*/ 15 h 396"/>
                <a:gd name="T80" fmla="*/ 782 w 838"/>
                <a:gd name="T81" fmla="*/ 20 h 396"/>
                <a:gd name="T82" fmla="*/ 838 w 838"/>
                <a:gd name="T83" fmla="*/ 30 h 396"/>
                <a:gd name="T84" fmla="*/ 838 w 838"/>
                <a:gd name="T85" fmla="*/ 30 h 396"/>
                <a:gd name="T86" fmla="*/ 838 w 838"/>
                <a:gd name="T87" fmla="*/ 25 h 396"/>
                <a:gd name="T88" fmla="*/ 838 w 838"/>
                <a:gd name="T89" fmla="*/ 2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8" h="396">
                  <a:moveTo>
                    <a:pt x="838" y="25"/>
                  </a:moveTo>
                  <a:lnTo>
                    <a:pt x="838" y="25"/>
                  </a:lnTo>
                  <a:lnTo>
                    <a:pt x="782" y="10"/>
                  </a:lnTo>
                  <a:lnTo>
                    <a:pt x="732" y="5"/>
                  </a:lnTo>
                  <a:lnTo>
                    <a:pt x="677" y="0"/>
                  </a:lnTo>
                  <a:lnTo>
                    <a:pt x="627" y="5"/>
                  </a:lnTo>
                  <a:lnTo>
                    <a:pt x="572" y="10"/>
                  </a:lnTo>
                  <a:lnTo>
                    <a:pt x="522" y="20"/>
                  </a:lnTo>
                  <a:lnTo>
                    <a:pt x="466" y="35"/>
                  </a:lnTo>
                  <a:lnTo>
                    <a:pt x="416" y="50"/>
                  </a:lnTo>
                  <a:lnTo>
                    <a:pt x="416" y="50"/>
                  </a:lnTo>
                  <a:lnTo>
                    <a:pt x="356" y="75"/>
                  </a:lnTo>
                  <a:lnTo>
                    <a:pt x="296" y="110"/>
                  </a:lnTo>
                  <a:lnTo>
                    <a:pt x="236" y="145"/>
                  </a:lnTo>
                  <a:lnTo>
                    <a:pt x="180" y="185"/>
                  </a:lnTo>
                  <a:lnTo>
                    <a:pt x="130" y="226"/>
                  </a:lnTo>
                  <a:lnTo>
                    <a:pt x="80" y="276"/>
                  </a:lnTo>
                  <a:lnTo>
                    <a:pt x="40" y="326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0" y="391"/>
                  </a:lnTo>
                  <a:lnTo>
                    <a:pt x="5" y="396"/>
                  </a:lnTo>
                  <a:lnTo>
                    <a:pt x="10" y="396"/>
                  </a:lnTo>
                  <a:lnTo>
                    <a:pt x="15" y="396"/>
                  </a:lnTo>
                  <a:lnTo>
                    <a:pt x="15" y="396"/>
                  </a:lnTo>
                  <a:lnTo>
                    <a:pt x="100" y="296"/>
                  </a:lnTo>
                  <a:lnTo>
                    <a:pt x="145" y="246"/>
                  </a:lnTo>
                  <a:lnTo>
                    <a:pt x="196" y="205"/>
                  </a:lnTo>
                  <a:lnTo>
                    <a:pt x="196" y="205"/>
                  </a:lnTo>
                  <a:lnTo>
                    <a:pt x="246" y="165"/>
                  </a:lnTo>
                  <a:lnTo>
                    <a:pt x="301" y="130"/>
                  </a:lnTo>
                  <a:lnTo>
                    <a:pt x="361" y="95"/>
                  </a:lnTo>
                  <a:lnTo>
                    <a:pt x="421" y="70"/>
                  </a:lnTo>
                  <a:lnTo>
                    <a:pt x="421" y="70"/>
                  </a:lnTo>
                  <a:lnTo>
                    <a:pt x="471" y="55"/>
                  </a:lnTo>
                  <a:lnTo>
                    <a:pt x="522" y="40"/>
                  </a:lnTo>
                  <a:lnTo>
                    <a:pt x="572" y="25"/>
                  </a:lnTo>
                  <a:lnTo>
                    <a:pt x="627" y="20"/>
                  </a:lnTo>
                  <a:lnTo>
                    <a:pt x="677" y="15"/>
                  </a:lnTo>
                  <a:lnTo>
                    <a:pt x="732" y="15"/>
                  </a:lnTo>
                  <a:lnTo>
                    <a:pt x="782" y="20"/>
                  </a:lnTo>
                  <a:lnTo>
                    <a:pt x="838" y="30"/>
                  </a:lnTo>
                  <a:lnTo>
                    <a:pt x="838" y="30"/>
                  </a:lnTo>
                  <a:lnTo>
                    <a:pt x="838" y="25"/>
                  </a:lnTo>
                  <a:lnTo>
                    <a:pt x="838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6" name="Freeform 19"/>
            <p:cNvSpPr>
              <a:spLocks/>
            </p:cNvSpPr>
            <p:nvPr/>
          </p:nvSpPr>
          <p:spPr bwMode="auto">
            <a:xfrm>
              <a:off x="6118225" y="5597525"/>
              <a:ext cx="365125" cy="184150"/>
            </a:xfrm>
            <a:custGeom>
              <a:avLst/>
              <a:gdLst>
                <a:gd name="T0" fmla="*/ 0 w 230"/>
                <a:gd name="T1" fmla="*/ 10 h 116"/>
                <a:gd name="T2" fmla="*/ 0 w 230"/>
                <a:gd name="T3" fmla="*/ 10 h 116"/>
                <a:gd name="T4" fmla="*/ 55 w 230"/>
                <a:gd name="T5" fmla="*/ 50 h 116"/>
                <a:gd name="T6" fmla="*/ 110 w 230"/>
                <a:gd name="T7" fmla="*/ 80 h 116"/>
                <a:gd name="T8" fmla="*/ 165 w 230"/>
                <a:gd name="T9" fmla="*/ 101 h 116"/>
                <a:gd name="T10" fmla="*/ 230 w 230"/>
                <a:gd name="T11" fmla="*/ 116 h 116"/>
                <a:gd name="T12" fmla="*/ 230 w 230"/>
                <a:gd name="T13" fmla="*/ 116 h 116"/>
                <a:gd name="T14" fmla="*/ 230 w 230"/>
                <a:gd name="T15" fmla="*/ 116 h 116"/>
                <a:gd name="T16" fmla="*/ 230 w 230"/>
                <a:gd name="T17" fmla="*/ 116 h 116"/>
                <a:gd name="T18" fmla="*/ 170 w 230"/>
                <a:gd name="T19" fmla="*/ 96 h 116"/>
                <a:gd name="T20" fmla="*/ 115 w 230"/>
                <a:gd name="T21" fmla="*/ 70 h 116"/>
                <a:gd name="T22" fmla="*/ 60 w 230"/>
                <a:gd name="T23" fmla="*/ 40 h 116"/>
                <a:gd name="T24" fmla="*/ 10 w 230"/>
                <a:gd name="T25" fmla="*/ 0 h 116"/>
                <a:gd name="T26" fmla="*/ 10 w 230"/>
                <a:gd name="T27" fmla="*/ 0 h 116"/>
                <a:gd name="T28" fmla="*/ 5 w 230"/>
                <a:gd name="T29" fmla="*/ 0 h 116"/>
                <a:gd name="T30" fmla="*/ 0 w 230"/>
                <a:gd name="T31" fmla="*/ 5 h 116"/>
                <a:gd name="T32" fmla="*/ 0 w 230"/>
                <a:gd name="T33" fmla="*/ 5 h 116"/>
                <a:gd name="T34" fmla="*/ 0 w 230"/>
                <a:gd name="T35" fmla="*/ 10 h 116"/>
                <a:gd name="T36" fmla="*/ 0 w 230"/>
                <a:gd name="T37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116">
                  <a:moveTo>
                    <a:pt x="0" y="10"/>
                  </a:moveTo>
                  <a:lnTo>
                    <a:pt x="0" y="10"/>
                  </a:lnTo>
                  <a:lnTo>
                    <a:pt x="55" y="50"/>
                  </a:lnTo>
                  <a:lnTo>
                    <a:pt x="110" y="80"/>
                  </a:lnTo>
                  <a:lnTo>
                    <a:pt x="165" y="101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170" y="96"/>
                  </a:lnTo>
                  <a:lnTo>
                    <a:pt x="115" y="70"/>
                  </a:lnTo>
                  <a:lnTo>
                    <a:pt x="60" y="4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7" name="Freeform 20"/>
            <p:cNvSpPr>
              <a:spLocks/>
            </p:cNvSpPr>
            <p:nvPr/>
          </p:nvSpPr>
          <p:spPr bwMode="auto">
            <a:xfrm>
              <a:off x="6364288" y="5486400"/>
              <a:ext cx="319088" cy="95250"/>
            </a:xfrm>
            <a:custGeom>
              <a:avLst/>
              <a:gdLst>
                <a:gd name="T0" fmla="*/ 5 w 201"/>
                <a:gd name="T1" fmla="*/ 5 h 60"/>
                <a:gd name="T2" fmla="*/ 5 w 201"/>
                <a:gd name="T3" fmla="*/ 5 h 60"/>
                <a:gd name="T4" fmla="*/ 101 w 201"/>
                <a:gd name="T5" fmla="*/ 45 h 60"/>
                <a:gd name="T6" fmla="*/ 146 w 201"/>
                <a:gd name="T7" fmla="*/ 60 h 60"/>
                <a:gd name="T8" fmla="*/ 171 w 201"/>
                <a:gd name="T9" fmla="*/ 60 h 60"/>
                <a:gd name="T10" fmla="*/ 201 w 201"/>
                <a:gd name="T11" fmla="*/ 60 h 60"/>
                <a:gd name="T12" fmla="*/ 201 w 201"/>
                <a:gd name="T13" fmla="*/ 60 h 60"/>
                <a:gd name="T14" fmla="*/ 201 w 201"/>
                <a:gd name="T15" fmla="*/ 60 h 60"/>
                <a:gd name="T16" fmla="*/ 201 w 201"/>
                <a:gd name="T17" fmla="*/ 55 h 60"/>
                <a:gd name="T18" fmla="*/ 201 w 201"/>
                <a:gd name="T19" fmla="*/ 55 h 60"/>
                <a:gd name="T20" fmla="*/ 151 w 201"/>
                <a:gd name="T21" fmla="*/ 45 h 60"/>
                <a:gd name="T22" fmla="*/ 101 w 201"/>
                <a:gd name="T23" fmla="*/ 25 h 60"/>
                <a:gd name="T24" fmla="*/ 55 w 201"/>
                <a:gd name="T25" fmla="*/ 10 h 60"/>
                <a:gd name="T26" fmla="*/ 30 w 201"/>
                <a:gd name="T27" fmla="*/ 5 h 60"/>
                <a:gd name="T28" fmla="*/ 5 w 201"/>
                <a:gd name="T29" fmla="*/ 0 h 60"/>
                <a:gd name="T30" fmla="*/ 5 w 201"/>
                <a:gd name="T31" fmla="*/ 0 h 60"/>
                <a:gd name="T32" fmla="*/ 0 w 201"/>
                <a:gd name="T33" fmla="*/ 0 h 60"/>
                <a:gd name="T34" fmla="*/ 5 w 201"/>
                <a:gd name="T35" fmla="*/ 5 h 60"/>
                <a:gd name="T36" fmla="*/ 5 w 201"/>
                <a:gd name="T37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60">
                  <a:moveTo>
                    <a:pt x="5" y="5"/>
                  </a:moveTo>
                  <a:lnTo>
                    <a:pt x="5" y="5"/>
                  </a:lnTo>
                  <a:lnTo>
                    <a:pt x="101" y="45"/>
                  </a:lnTo>
                  <a:lnTo>
                    <a:pt x="146" y="60"/>
                  </a:lnTo>
                  <a:lnTo>
                    <a:pt x="17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151" y="45"/>
                  </a:lnTo>
                  <a:lnTo>
                    <a:pt x="101" y="25"/>
                  </a:lnTo>
                  <a:lnTo>
                    <a:pt x="55" y="10"/>
                  </a:lnTo>
                  <a:lnTo>
                    <a:pt x="3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8" name="Freeform 21"/>
            <p:cNvSpPr>
              <a:spLocks/>
            </p:cNvSpPr>
            <p:nvPr/>
          </p:nvSpPr>
          <p:spPr bwMode="auto">
            <a:xfrm>
              <a:off x="6284913" y="5280025"/>
              <a:ext cx="142875" cy="246063"/>
            </a:xfrm>
            <a:custGeom>
              <a:avLst/>
              <a:gdLst>
                <a:gd name="T0" fmla="*/ 85 w 90"/>
                <a:gd name="T1" fmla="*/ 0 h 155"/>
                <a:gd name="T2" fmla="*/ 85 w 90"/>
                <a:gd name="T3" fmla="*/ 0 h 155"/>
                <a:gd name="T4" fmla="*/ 55 w 90"/>
                <a:gd name="T5" fmla="*/ 30 h 155"/>
                <a:gd name="T6" fmla="*/ 25 w 90"/>
                <a:gd name="T7" fmla="*/ 70 h 155"/>
                <a:gd name="T8" fmla="*/ 5 w 90"/>
                <a:gd name="T9" fmla="*/ 110 h 155"/>
                <a:gd name="T10" fmla="*/ 0 w 90"/>
                <a:gd name="T11" fmla="*/ 130 h 155"/>
                <a:gd name="T12" fmla="*/ 0 w 90"/>
                <a:gd name="T13" fmla="*/ 155 h 155"/>
                <a:gd name="T14" fmla="*/ 0 w 90"/>
                <a:gd name="T15" fmla="*/ 155 h 155"/>
                <a:gd name="T16" fmla="*/ 5 w 90"/>
                <a:gd name="T17" fmla="*/ 155 h 155"/>
                <a:gd name="T18" fmla="*/ 5 w 90"/>
                <a:gd name="T19" fmla="*/ 155 h 155"/>
                <a:gd name="T20" fmla="*/ 5 w 90"/>
                <a:gd name="T21" fmla="*/ 155 h 155"/>
                <a:gd name="T22" fmla="*/ 20 w 90"/>
                <a:gd name="T23" fmla="*/ 115 h 155"/>
                <a:gd name="T24" fmla="*/ 40 w 90"/>
                <a:gd name="T25" fmla="*/ 75 h 155"/>
                <a:gd name="T26" fmla="*/ 60 w 90"/>
                <a:gd name="T27" fmla="*/ 40 h 155"/>
                <a:gd name="T28" fmla="*/ 90 w 90"/>
                <a:gd name="T29" fmla="*/ 5 h 155"/>
                <a:gd name="T30" fmla="*/ 90 w 90"/>
                <a:gd name="T31" fmla="*/ 5 h 155"/>
                <a:gd name="T32" fmla="*/ 90 w 90"/>
                <a:gd name="T33" fmla="*/ 0 h 155"/>
                <a:gd name="T34" fmla="*/ 85 w 90"/>
                <a:gd name="T35" fmla="*/ 0 h 155"/>
                <a:gd name="T36" fmla="*/ 85 w 90"/>
                <a:gd name="T3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55">
                  <a:moveTo>
                    <a:pt x="85" y="0"/>
                  </a:moveTo>
                  <a:lnTo>
                    <a:pt x="85" y="0"/>
                  </a:lnTo>
                  <a:lnTo>
                    <a:pt x="55" y="30"/>
                  </a:lnTo>
                  <a:lnTo>
                    <a:pt x="25" y="70"/>
                  </a:lnTo>
                  <a:lnTo>
                    <a:pt x="5" y="110"/>
                  </a:lnTo>
                  <a:lnTo>
                    <a:pt x="0" y="13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20" y="115"/>
                  </a:lnTo>
                  <a:lnTo>
                    <a:pt x="40" y="75"/>
                  </a:lnTo>
                  <a:lnTo>
                    <a:pt x="60" y="4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9" name="Freeform 22"/>
            <p:cNvSpPr>
              <a:spLocks/>
            </p:cNvSpPr>
            <p:nvPr/>
          </p:nvSpPr>
          <p:spPr bwMode="auto">
            <a:xfrm>
              <a:off x="5997575" y="5303838"/>
              <a:ext cx="120650" cy="388938"/>
            </a:xfrm>
            <a:custGeom>
              <a:avLst/>
              <a:gdLst>
                <a:gd name="T0" fmla="*/ 71 w 76"/>
                <a:gd name="T1" fmla="*/ 0 h 245"/>
                <a:gd name="T2" fmla="*/ 71 w 76"/>
                <a:gd name="T3" fmla="*/ 0 h 245"/>
                <a:gd name="T4" fmla="*/ 51 w 76"/>
                <a:gd name="T5" fmla="*/ 20 h 245"/>
                <a:gd name="T6" fmla="*/ 36 w 76"/>
                <a:gd name="T7" fmla="*/ 50 h 245"/>
                <a:gd name="T8" fmla="*/ 21 w 76"/>
                <a:gd name="T9" fmla="*/ 80 h 245"/>
                <a:gd name="T10" fmla="*/ 11 w 76"/>
                <a:gd name="T11" fmla="*/ 110 h 245"/>
                <a:gd name="T12" fmla="*/ 11 w 76"/>
                <a:gd name="T13" fmla="*/ 110 h 245"/>
                <a:gd name="T14" fmla="*/ 6 w 76"/>
                <a:gd name="T15" fmla="*/ 140 h 245"/>
                <a:gd name="T16" fmla="*/ 0 w 76"/>
                <a:gd name="T17" fmla="*/ 175 h 245"/>
                <a:gd name="T18" fmla="*/ 0 w 76"/>
                <a:gd name="T19" fmla="*/ 210 h 245"/>
                <a:gd name="T20" fmla="*/ 6 w 76"/>
                <a:gd name="T21" fmla="*/ 225 h 245"/>
                <a:gd name="T22" fmla="*/ 11 w 76"/>
                <a:gd name="T23" fmla="*/ 240 h 245"/>
                <a:gd name="T24" fmla="*/ 11 w 76"/>
                <a:gd name="T25" fmla="*/ 240 h 245"/>
                <a:gd name="T26" fmla="*/ 16 w 76"/>
                <a:gd name="T27" fmla="*/ 245 h 245"/>
                <a:gd name="T28" fmla="*/ 21 w 76"/>
                <a:gd name="T29" fmla="*/ 240 h 245"/>
                <a:gd name="T30" fmla="*/ 21 w 76"/>
                <a:gd name="T31" fmla="*/ 240 h 245"/>
                <a:gd name="T32" fmla="*/ 21 w 76"/>
                <a:gd name="T33" fmla="*/ 210 h 245"/>
                <a:gd name="T34" fmla="*/ 21 w 76"/>
                <a:gd name="T35" fmla="*/ 185 h 245"/>
                <a:gd name="T36" fmla="*/ 21 w 76"/>
                <a:gd name="T37" fmla="*/ 155 h 245"/>
                <a:gd name="T38" fmla="*/ 26 w 76"/>
                <a:gd name="T39" fmla="*/ 125 h 245"/>
                <a:gd name="T40" fmla="*/ 26 w 76"/>
                <a:gd name="T41" fmla="*/ 125 h 245"/>
                <a:gd name="T42" fmla="*/ 36 w 76"/>
                <a:gd name="T43" fmla="*/ 95 h 245"/>
                <a:gd name="T44" fmla="*/ 46 w 76"/>
                <a:gd name="T45" fmla="*/ 60 h 245"/>
                <a:gd name="T46" fmla="*/ 76 w 76"/>
                <a:gd name="T47" fmla="*/ 0 h 245"/>
                <a:gd name="T48" fmla="*/ 76 w 76"/>
                <a:gd name="T49" fmla="*/ 0 h 245"/>
                <a:gd name="T50" fmla="*/ 76 w 76"/>
                <a:gd name="T51" fmla="*/ 0 h 245"/>
                <a:gd name="T52" fmla="*/ 71 w 76"/>
                <a:gd name="T53" fmla="*/ 0 h 245"/>
                <a:gd name="T54" fmla="*/ 71 w 76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245">
                  <a:moveTo>
                    <a:pt x="71" y="0"/>
                  </a:moveTo>
                  <a:lnTo>
                    <a:pt x="71" y="0"/>
                  </a:lnTo>
                  <a:lnTo>
                    <a:pt x="51" y="20"/>
                  </a:lnTo>
                  <a:lnTo>
                    <a:pt x="36" y="50"/>
                  </a:lnTo>
                  <a:lnTo>
                    <a:pt x="21" y="8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6" y="140"/>
                  </a:lnTo>
                  <a:lnTo>
                    <a:pt x="0" y="175"/>
                  </a:lnTo>
                  <a:lnTo>
                    <a:pt x="0" y="210"/>
                  </a:lnTo>
                  <a:lnTo>
                    <a:pt x="6" y="225"/>
                  </a:lnTo>
                  <a:lnTo>
                    <a:pt x="11" y="240"/>
                  </a:lnTo>
                  <a:lnTo>
                    <a:pt x="11" y="240"/>
                  </a:lnTo>
                  <a:lnTo>
                    <a:pt x="16" y="245"/>
                  </a:lnTo>
                  <a:lnTo>
                    <a:pt x="21" y="240"/>
                  </a:lnTo>
                  <a:lnTo>
                    <a:pt x="21" y="240"/>
                  </a:lnTo>
                  <a:lnTo>
                    <a:pt x="21" y="210"/>
                  </a:lnTo>
                  <a:lnTo>
                    <a:pt x="21" y="185"/>
                  </a:lnTo>
                  <a:lnTo>
                    <a:pt x="21" y="155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36" y="95"/>
                  </a:lnTo>
                  <a:lnTo>
                    <a:pt x="46" y="6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auto">
            <a:xfrm>
              <a:off x="5894388" y="4179888"/>
              <a:ext cx="995363" cy="685800"/>
            </a:xfrm>
            <a:custGeom>
              <a:avLst/>
              <a:gdLst>
                <a:gd name="T0" fmla="*/ 106 w 627"/>
                <a:gd name="T1" fmla="*/ 311 h 432"/>
                <a:gd name="T2" fmla="*/ 106 w 627"/>
                <a:gd name="T3" fmla="*/ 311 h 432"/>
                <a:gd name="T4" fmla="*/ 101 w 627"/>
                <a:gd name="T5" fmla="*/ 326 h 432"/>
                <a:gd name="T6" fmla="*/ 101 w 627"/>
                <a:gd name="T7" fmla="*/ 346 h 432"/>
                <a:gd name="T8" fmla="*/ 101 w 627"/>
                <a:gd name="T9" fmla="*/ 366 h 432"/>
                <a:gd name="T10" fmla="*/ 111 w 627"/>
                <a:gd name="T11" fmla="*/ 392 h 432"/>
                <a:gd name="T12" fmla="*/ 126 w 627"/>
                <a:gd name="T13" fmla="*/ 412 h 432"/>
                <a:gd name="T14" fmla="*/ 156 w 627"/>
                <a:gd name="T15" fmla="*/ 427 h 432"/>
                <a:gd name="T16" fmla="*/ 201 w 627"/>
                <a:gd name="T17" fmla="*/ 432 h 432"/>
                <a:gd name="T18" fmla="*/ 201 w 627"/>
                <a:gd name="T19" fmla="*/ 432 h 432"/>
                <a:gd name="T20" fmla="*/ 226 w 627"/>
                <a:gd name="T21" fmla="*/ 432 h 432"/>
                <a:gd name="T22" fmla="*/ 246 w 627"/>
                <a:gd name="T23" fmla="*/ 422 h 432"/>
                <a:gd name="T24" fmla="*/ 271 w 627"/>
                <a:gd name="T25" fmla="*/ 407 h 432"/>
                <a:gd name="T26" fmla="*/ 296 w 627"/>
                <a:gd name="T27" fmla="*/ 386 h 432"/>
                <a:gd name="T28" fmla="*/ 341 w 627"/>
                <a:gd name="T29" fmla="*/ 331 h 432"/>
                <a:gd name="T30" fmla="*/ 386 w 627"/>
                <a:gd name="T31" fmla="*/ 266 h 432"/>
                <a:gd name="T32" fmla="*/ 437 w 627"/>
                <a:gd name="T33" fmla="*/ 196 h 432"/>
                <a:gd name="T34" fmla="*/ 492 w 627"/>
                <a:gd name="T35" fmla="*/ 131 h 432"/>
                <a:gd name="T36" fmla="*/ 522 w 627"/>
                <a:gd name="T37" fmla="*/ 101 h 432"/>
                <a:gd name="T38" fmla="*/ 552 w 627"/>
                <a:gd name="T39" fmla="*/ 70 h 432"/>
                <a:gd name="T40" fmla="*/ 587 w 627"/>
                <a:gd name="T41" fmla="*/ 45 h 432"/>
                <a:gd name="T42" fmla="*/ 627 w 627"/>
                <a:gd name="T43" fmla="*/ 25 h 432"/>
                <a:gd name="T44" fmla="*/ 627 w 627"/>
                <a:gd name="T45" fmla="*/ 25 h 432"/>
                <a:gd name="T46" fmla="*/ 582 w 627"/>
                <a:gd name="T47" fmla="*/ 15 h 432"/>
                <a:gd name="T48" fmla="*/ 537 w 627"/>
                <a:gd name="T49" fmla="*/ 10 h 432"/>
                <a:gd name="T50" fmla="*/ 472 w 627"/>
                <a:gd name="T51" fmla="*/ 5 h 432"/>
                <a:gd name="T52" fmla="*/ 402 w 627"/>
                <a:gd name="T53" fmla="*/ 0 h 432"/>
                <a:gd name="T54" fmla="*/ 326 w 627"/>
                <a:gd name="T55" fmla="*/ 5 h 432"/>
                <a:gd name="T56" fmla="*/ 246 w 627"/>
                <a:gd name="T57" fmla="*/ 15 h 432"/>
                <a:gd name="T58" fmla="*/ 161 w 627"/>
                <a:gd name="T59" fmla="*/ 40 h 432"/>
                <a:gd name="T60" fmla="*/ 161 w 627"/>
                <a:gd name="T61" fmla="*/ 40 h 432"/>
                <a:gd name="T62" fmla="*/ 126 w 627"/>
                <a:gd name="T63" fmla="*/ 55 h 432"/>
                <a:gd name="T64" fmla="*/ 91 w 627"/>
                <a:gd name="T65" fmla="*/ 70 h 432"/>
                <a:gd name="T66" fmla="*/ 65 w 627"/>
                <a:gd name="T67" fmla="*/ 90 h 432"/>
                <a:gd name="T68" fmla="*/ 45 w 627"/>
                <a:gd name="T69" fmla="*/ 111 h 432"/>
                <a:gd name="T70" fmla="*/ 25 w 627"/>
                <a:gd name="T71" fmla="*/ 131 h 432"/>
                <a:gd name="T72" fmla="*/ 15 w 627"/>
                <a:gd name="T73" fmla="*/ 151 h 432"/>
                <a:gd name="T74" fmla="*/ 5 w 627"/>
                <a:gd name="T75" fmla="*/ 171 h 432"/>
                <a:gd name="T76" fmla="*/ 0 w 627"/>
                <a:gd name="T77" fmla="*/ 191 h 432"/>
                <a:gd name="T78" fmla="*/ 0 w 627"/>
                <a:gd name="T79" fmla="*/ 211 h 432"/>
                <a:gd name="T80" fmla="*/ 5 w 627"/>
                <a:gd name="T81" fmla="*/ 231 h 432"/>
                <a:gd name="T82" fmla="*/ 15 w 627"/>
                <a:gd name="T83" fmla="*/ 251 h 432"/>
                <a:gd name="T84" fmla="*/ 25 w 627"/>
                <a:gd name="T85" fmla="*/ 266 h 432"/>
                <a:gd name="T86" fmla="*/ 40 w 627"/>
                <a:gd name="T87" fmla="*/ 281 h 432"/>
                <a:gd name="T88" fmla="*/ 60 w 627"/>
                <a:gd name="T89" fmla="*/ 296 h 432"/>
                <a:gd name="T90" fmla="*/ 81 w 627"/>
                <a:gd name="T91" fmla="*/ 301 h 432"/>
                <a:gd name="T92" fmla="*/ 106 w 627"/>
                <a:gd name="T93" fmla="*/ 311 h 432"/>
                <a:gd name="T94" fmla="*/ 106 w 627"/>
                <a:gd name="T95" fmla="*/ 31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7" h="432">
                  <a:moveTo>
                    <a:pt x="106" y="311"/>
                  </a:moveTo>
                  <a:lnTo>
                    <a:pt x="106" y="311"/>
                  </a:lnTo>
                  <a:lnTo>
                    <a:pt x="101" y="326"/>
                  </a:lnTo>
                  <a:lnTo>
                    <a:pt x="101" y="346"/>
                  </a:lnTo>
                  <a:lnTo>
                    <a:pt x="101" y="366"/>
                  </a:lnTo>
                  <a:lnTo>
                    <a:pt x="111" y="392"/>
                  </a:lnTo>
                  <a:lnTo>
                    <a:pt x="126" y="412"/>
                  </a:lnTo>
                  <a:lnTo>
                    <a:pt x="156" y="427"/>
                  </a:lnTo>
                  <a:lnTo>
                    <a:pt x="201" y="432"/>
                  </a:lnTo>
                  <a:lnTo>
                    <a:pt x="201" y="432"/>
                  </a:lnTo>
                  <a:lnTo>
                    <a:pt x="226" y="432"/>
                  </a:lnTo>
                  <a:lnTo>
                    <a:pt x="246" y="422"/>
                  </a:lnTo>
                  <a:lnTo>
                    <a:pt x="271" y="407"/>
                  </a:lnTo>
                  <a:lnTo>
                    <a:pt x="296" y="386"/>
                  </a:lnTo>
                  <a:lnTo>
                    <a:pt x="341" y="331"/>
                  </a:lnTo>
                  <a:lnTo>
                    <a:pt x="386" y="266"/>
                  </a:lnTo>
                  <a:lnTo>
                    <a:pt x="437" y="196"/>
                  </a:lnTo>
                  <a:lnTo>
                    <a:pt x="492" y="131"/>
                  </a:lnTo>
                  <a:lnTo>
                    <a:pt x="522" y="101"/>
                  </a:lnTo>
                  <a:lnTo>
                    <a:pt x="552" y="70"/>
                  </a:lnTo>
                  <a:lnTo>
                    <a:pt x="587" y="45"/>
                  </a:lnTo>
                  <a:lnTo>
                    <a:pt x="627" y="25"/>
                  </a:lnTo>
                  <a:lnTo>
                    <a:pt x="627" y="25"/>
                  </a:lnTo>
                  <a:lnTo>
                    <a:pt x="582" y="15"/>
                  </a:lnTo>
                  <a:lnTo>
                    <a:pt x="537" y="10"/>
                  </a:lnTo>
                  <a:lnTo>
                    <a:pt x="472" y="5"/>
                  </a:lnTo>
                  <a:lnTo>
                    <a:pt x="402" y="0"/>
                  </a:lnTo>
                  <a:lnTo>
                    <a:pt x="326" y="5"/>
                  </a:lnTo>
                  <a:lnTo>
                    <a:pt x="246" y="15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26" y="55"/>
                  </a:lnTo>
                  <a:lnTo>
                    <a:pt x="91" y="70"/>
                  </a:lnTo>
                  <a:lnTo>
                    <a:pt x="65" y="90"/>
                  </a:lnTo>
                  <a:lnTo>
                    <a:pt x="45" y="111"/>
                  </a:lnTo>
                  <a:lnTo>
                    <a:pt x="25" y="131"/>
                  </a:lnTo>
                  <a:lnTo>
                    <a:pt x="15" y="151"/>
                  </a:lnTo>
                  <a:lnTo>
                    <a:pt x="5" y="17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5" y="231"/>
                  </a:lnTo>
                  <a:lnTo>
                    <a:pt x="15" y="251"/>
                  </a:lnTo>
                  <a:lnTo>
                    <a:pt x="25" y="266"/>
                  </a:lnTo>
                  <a:lnTo>
                    <a:pt x="40" y="281"/>
                  </a:lnTo>
                  <a:lnTo>
                    <a:pt x="60" y="296"/>
                  </a:lnTo>
                  <a:lnTo>
                    <a:pt x="81" y="301"/>
                  </a:lnTo>
                  <a:lnTo>
                    <a:pt x="106" y="311"/>
                  </a:lnTo>
                  <a:lnTo>
                    <a:pt x="106" y="311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auto">
            <a:xfrm>
              <a:off x="5910263" y="4211638"/>
              <a:ext cx="979488" cy="741363"/>
            </a:xfrm>
            <a:custGeom>
              <a:avLst/>
              <a:gdLst>
                <a:gd name="T0" fmla="*/ 617 w 617"/>
                <a:gd name="T1" fmla="*/ 5 h 467"/>
                <a:gd name="T2" fmla="*/ 617 w 617"/>
                <a:gd name="T3" fmla="*/ 5 h 467"/>
                <a:gd name="T4" fmla="*/ 567 w 617"/>
                <a:gd name="T5" fmla="*/ 0 h 467"/>
                <a:gd name="T6" fmla="*/ 522 w 617"/>
                <a:gd name="T7" fmla="*/ 5 h 467"/>
                <a:gd name="T8" fmla="*/ 472 w 617"/>
                <a:gd name="T9" fmla="*/ 15 h 467"/>
                <a:gd name="T10" fmla="*/ 427 w 617"/>
                <a:gd name="T11" fmla="*/ 25 h 467"/>
                <a:gd name="T12" fmla="*/ 382 w 617"/>
                <a:gd name="T13" fmla="*/ 45 h 467"/>
                <a:gd name="T14" fmla="*/ 341 w 617"/>
                <a:gd name="T15" fmla="*/ 65 h 467"/>
                <a:gd name="T16" fmla="*/ 261 w 617"/>
                <a:gd name="T17" fmla="*/ 116 h 467"/>
                <a:gd name="T18" fmla="*/ 261 w 617"/>
                <a:gd name="T19" fmla="*/ 116 h 467"/>
                <a:gd name="T20" fmla="*/ 216 w 617"/>
                <a:gd name="T21" fmla="*/ 146 h 467"/>
                <a:gd name="T22" fmla="*/ 176 w 617"/>
                <a:gd name="T23" fmla="*/ 181 h 467"/>
                <a:gd name="T24" fmla="*/ 136 w 617"/>
                <a:gd name="T25" fmla="*/ 221 h 467"/>
                <a:gd name="T26" fmla="*/ 101 w 617"/>
                <a:gd name="T27" fmla="*/ 261 h 467"/>
                <a:gd name="T28" fmla="*/ 66 w 617"/>
                <a:gd name="T29" fmla="*/ 306 h 467"/>
                <a:gd name="T30" fmla="*/ 40 w 617"/>
                <a:gd name="T31" fmla="*/ 356 h 467"/>
                <a:gd name="T32" fmla="*/ 15 w 617"/>
                <a:gd name="T33" fmla="*/ 402 h 467"/>
                <a:gd name="T34" fmla="*/ 0 w 617"/>
                <a:gd name="T35" fmla="*/ 457 h 467"/>
                <a:gd name="T36" fmla="*/ 0 w 617"/>
                <a:gd name="T37" fmla="*/ 457 h 467"/>
                <a:gd name="T38" fmla="*/ 0 w 617"/>
                <a:gd name="T39" fmla="*/ 462 h 467"/>
                <a:gd name="T40" fmla="*/ 5 w 617"/>
                <a:gd name="T41" fmla="*/ 467 h 467"/>
                <a:gd name="T42" fmla="*/ 15 w 617"/>
                <a:gd name="T43" fmla="*/ 462 h 467"/>
                <a:gd name="T44" fmla="*/ 15 w 617"/>
                <a:gd name="T45" fmla="*/ 457 h 467"/>
                <a:gd name="T46" fmla="*/ 15 w 617"/>
                <a:gd name="T47" fmla="*/ 457 h 467"/>
                <a:gd name="T48" fmla="*/ 40 w 617"/>
                <a:gd name="T49" fmla="*/ 407 h 467"/>
                <a:gd name="T50" fmla="*/ 66 w 617"/>
                <a:gd name="T51" fmla="*/ 361 h 467"/>
                <a:gd name="T52" fmla="*/ 91 w 617"/>
                <a:gd name="T53" fmla="*/ 316 h 467"/>
                <a:gd name="T54" fmla="*/ 121 w 617"/>
                <a:gd name="T55" fmla="*/ 271 h 467"/>
                <a:gd name="T56" fmla="*/ 156 w 617"/>
                <a:gd name="T57" fmla="*/ 231 h 467"/>
                <a:gd name="T58" fmla="*/ 191 w 617"/>
                <a:gd name="T59" fmla="*/ 196 h 467"/>
                <a:gd name="T60" fmla="*/ 231 w 617"/>
                <a:gd name="T61" fmla="*/ 156 h 467"/>
                <a:gd name="T62" fmla="*/ 276 w 617"/>
                <a:gd name="T63" fmla="*/ 126 h 467"/>
                <a:gd name="T64" fmla="*/ 276 w 617"/>
                <a:gd name="T65" fmla="*/ 126 h 467"/>
                <a:gd name="T66" fmla="*/ 351 w 617"/>
                <a:gd name="T67" fmla="*/ 76 h 467"/>
                <a:gd name="T68" fmla="*/ 397 w 617"/>
                <a:gd name="T69" fmla="*/ 55 h 467"/>
                <a:gd name="T70" fmla="*/ 437 w 617"/>
                <a:gd name="T71" fmla="*/ 40 h 467"/>
                <a:gd name="T72" fmla="*/ 482 w 617"/>
                <a:gd name="T73" fmla="*/ 25 h 467"/>
                <a:gd name="T74" fmla="*/ 527 w 617"/>
                <a:gd name="T75" fmla="*/ 15 h 467"/>
                <a:gd name="T76" fmla="*/ 572 w 617"/>
                <a:gd name="T77" fmla="*/ 5 h 467"/>
                <a:gd name="T78" fmla="*/ 617 w 617"/>
                <a:gd name="T79" fmla="*/ 5 h 467"/>
                <a:gd name="T80" fmla="*/ 617 w 617"/>
                <a:gd name="T81" fmla="*/ 5 h 467"/>
                <a:gd name="T82" fmla="*/ 617 w 617"/>
                <a:gd name="T83" fmla="*/ 5 h 467"/>
                <a:gd name="T84" fmla="*/ 617 w 617"/>
                <a:gd name="T85" fmla="*/ 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7" h="467">
                  <a:moveTo>
                    <a:pt x="617" y="5"/>
                  </a:moveTo>
                  <a:lnTo>
                    <a:pt x="617" y="5"/>
                  </a:lnTo>
                  <a:lnTo>
                    <a:pt x="567" y="0"/>
                  </a:lnTo>
                  <a:lnTo>
                    <a:pt x="522" y="5"/>
                  </a:lnTo>
                  <a:lnTo>
                    <a:pt x="472" y="15"/>
                  </a:lnTo>
                  <a:lnTo>
                    <a:pt x="427" y="25"/>
                  </a:lnTo>
                  <a:lnTo>
                    <a:pt x="382" y="45"/>
                  </a:lnTo>
                  <a:lnTo>
                    <a:pt x="341" y="6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16" y="146"/>
                  </a:lnTo>
                  <a:lnTo>
                    <a:pt x="176" y="181"/>
                  </a:lnTo>
                  <a:lnTo>
                    <a:pt x="136" y="221"/>
                  </a:lnTo>
                  <a:lnTo>
                    <a:pt x="101" y="261"/>
                  </a:lnTo>
                  <a:lnTo>
                    <a:pt x="66" y="306"/>
                  </a:lnTo>
                  <a:lnTo>
                    <a:pt x="40" y="356"/>
                  </a:lnTo>
                  <a:lnTo>
                    <a:pt x="15" y="402"/>
                  </a:lnTo>
                  <a:lnTo>
                    <a:pt x="0" y="457"/>
                  </a:lnTo>
                  <a:lnTo>
                    <a:pt x="0" y="457"/>
                  </a:lnTo>
                  <a:lnTo>
                    <a:pt x="0" y="462"/>
                  </a:lnTo>
                  <a:lnTo>
                    <a:pt x="5" y="467"/>
                  </a:lnTo>
                  <a:lnTo>
                    <a:pt x="15" y="462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0" y="407"/>
                  </a:lnTo>
                  <a:lnTo>
                    <a:pt x="66" y="361"/>
                  </a:lnTo>
                  <a:lnTo>
                    <a:pt x="91" y="316"/>
                  </a:lnTo>
                  <a:lnTo>
                    <a:pt x="121" y="271"/>
                  </a:lnTo>
                  <a:lnTo>
                    <a:pt x="156" y="231"/>
                  </a:lnTo>
                  <a:lnTo>
                    <a:pt x="191" y="196"/>
                  </a:lnTo>
                  <a:lnTo>
                    <a:pt x="231" y="15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351" y="76"/>
                  </a:lnTo>
                  <a:lnTo>
                    <a:pt x="397" y="55"/>
                  </a:lnTo>
                  <a:lnTo>
                    <a:pt x="437" y="40"/>
                  </a:lnTo>
                  <a:lnTo>
                    <a:pt x="482" y="25"/>
                  </a:lnTo>
                  <a:lnTo>
                    <a:pt x="527" y="15"/>
                  </a:lnTo>
                  <a:lnTo>
                    <a:pt x="572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2" name="Freeform 25"/>
            <p:cNvSpPr>
              <a:spLocks/>
            </p:cNvSpPr>
            <p:nvPr/>
          </p:nvSpPr>
          <p:spPr bwMode="auto">
            <a:xfrm>
              <a:off x="6142038" y="4530725"/>
              <a:ext cx="357188" cy="95250"/>
            </a:xfrm>
            <a:custGeom>
              <a:avLst/>
              <a:gdLst>
                <a:gd name="T0" fmla="*/ 5 w 225"/>
                <a:gd name="T1" fmla="*/ 10 h 60"/>
                <a:gd name="T2" fmla="*/ 5 w 225"/>
                <a:gd name="T3" fmla="*/ 10 h 60"/>
                <a:gd name="T4" fmla="*/ 55 w 225"/>
                <a:gd name="T5" fmla="*/ 35 h 60"/>
                <a:gd name="T6" fmla="*/ 110 w 225"/>
                <a:gd name="T7" fmla="*/ 50 h 60"/>
                <a:gd name="T8" fmla="*/ 165 w 225"/>
                <a:gd name="T9" fmla="*/ 55 h 60"/>
                <a:gd name="T10" fmla="*/ 225 w 225"/>
                <a:gd name="T11" fmla="*/ 60 h 60"/>
                <a:gd name="T12" fmla="*/ 225 w 225"/>
                <a:gd name="T13" fmla="*/ 60 h 60"/>
                <a:gd name="T14" fmla="*/ 225 w 225"/>
                <a:gd name="T15" fmla="*/ 60 h 60"/>
                <a:gd name="T16" fmla="*/ 225 w 225"/>
                <a:gd name="T17" fmla="*/ 60 h 60"/>
                <a:gd name="T18" fmla="*/ 170 w 225"/>
                <a:gd name="T19" fmla="*/ 55 h 60"/>
                <a:gd name="T20" fmla="*/ 115 w 225"/>
                <a:gd name="T21" fmla="*/ 40 h 60"/>
                <a:gd name="T22" fmla="*/ 60 w 225"/>
                <a:gd name="T23" fmla="*/ 25 h 60"/>
                <a:gd name="T24" fmla="*/ 10 w 225"/>
                <a:gd name="T25" fmla="*/ 0 h 60"/>
                <a:gd name="T26" fmla="*/ 10 w 225"/>
                <a:gd name="T27" fmla="*/ 0 h 60"/>
                <a:gd name="T28" fmla="*/ 5 w 225"/>
                <a:gd name="T29" fmla="*/ 0 h 60"/>
                <a:gd name="T30" fmla="*/ 0 w 225"/>
                <a:gd name="T31" fmla="*/ 5 h 60"/>
                <a:gd name="T32" fmla="*/ 0 w 225"/>
                <a:gd name="T33" fmla="*/ 10 h 60"/>
                <a:gd name="T34" fmla="*/ 5 w 225"/>
                <a:gd name="T35" fmla="*/ 10 h 60"/>
                <a:gd name="T36" fmla="*/ 5 w 225"/>
                <a:gd name="T3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60">
                  <a:moveTo>
                    <a:pt x="5" y="10"/>
                  </a:moveTo>
                  <a:lnTo>
                    <a:pt x="5" y="10"/>
                  </a:lnTo>
                  <a:lnTo>
                    <a:pt x="55" y="35"/>
                  </a:lnTo>
                  <a:lnTo>
                    <a:pt x="110" y="50"/>
                  </a:lnTo>
                  <a:lnTo>
                    <a:pt x="165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170" y="55"/>
                  </a:lnTo>
                  <a:lnTo>
                    <a:pt x="115" y="40"/>
                  </a:lnTo>
                  <a:lnTo>
                    <a:pt x="60" y="2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auto">
            <a:xfrm>
              <a:off x="6332538" y="4387850"/>
              <a:ext cx="295275" cy="39688"/>
            </a:xfrm>
            <a:custGeom>
              <a:avLst/>
              <a:gdLst>
                <a:gd name="T0" fmla="*/ 0 w 186"/>
                <a:gd name="T1" fmla="*/ 5 h 25"/>
                <a:gd name="T2" fmla="*/ 0 w 186"/>
                <a:gd name="T3" fmla="*/ 5 h 25"/>
                <a:gd name="T4" fmla="*/ 90 w 186"/>
                <a:gd name="T5" fmla="*/ 20 h 25"/>
                <a:gd name="T6" fmla="*/ 141 w 186"/>
                <a:gd name="T7" fmla="*/ 25 h 25"/>
                <a:gd name="T8" fmla="*/ 161 w 186"/>
                <a:gd name="T9" fmla="*/ 20 h 25"/>
                <a:gd name="T10" fmla="*/ 186 w 186"/>
                <a:gd name="T11" fmla="*/ 15 h 25"/>
                <a:gd name="T12" fmla="*/ 186 w 186"/>
                <a:gd name="T13" fmla="*/ 15 h 25"/>
                <a:gd name="T14" fmla="*/ 181 w 186"/>
                <a:gd name="T15" fmla="*/ 10 h 25"/>
                <a:gd name="T16" fmla="*/ 181 w 186"/>
                <a:gd name="T17" fmla="*/ 10 h 25"/>
                <a:gd name="T18" fmla="*/ 136 w 186"/>
                <a:gd name="T19" fmla="*/ 10 h 25"/>
                <a:gd name="T20" fmla="*/ 90 w 186"/>
                <a:gd name="T21" fmla="*/ 5 h 25"/>
                <a:gd name="T22" fmla="*/ 45 w 186"/>
                <a:gd name="T23" fmla="*/ 0 h 25"/>
                <a:gd name="T24" fmla="*/ 0 w 186"/>
                <a:gd name="T25" fmla="*/ 0 h 25"/>
                <a:gd name="T26" fmla="*/ 0 w 186"/>
                <a:gd name="T27" fmla="*/ 0 h 25"/>
                <a:gd name="T28" fmla="*/ 0 w 186"/>
                <a:gd name="T29" fmla="*/ 5 h 25"/>
                <a:gd name="T30" fmla="*/ 0 w 186"/>
                <a:gd name="T3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6" h="25">
                  <a:moveTo>
                    <a:pt x="0" y="5"/>
                  </a:moveTo>
                  <a:lnTo>
                    <a:pt x="0" y="5"/>
                  </a:lnTo>
                  <a:lnTo>
                    <a:pt x="90" y="20"/>
                  </a:lnTo>
                  <a:lnTo>
                    <a:pt x="141" y="25"/>
                  </a:lnTo>
                  <a:lnTo>
                    <a:pt x="161" y="20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1" y="10"/>
                  </a:lnTo>
                  <a:lnTo>
                    <a:pt x="181" y="10"/>
                  </a:lnTo>
                  <a:lnTo>
                    <a:pt x="136" y="10"/>
                  </a:lnTo>
                  <a:lnTo>
                    <a:pt x="90" y="5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auto">
            <a:xfrm>
              <a:off x="6261100" y="4203700"/>
              <a:ext cx="79375" cy="239713"/>
            </a:xfrm>
            <a:custGeom>
              <a:avLst/>
              <a:gdLst>
                <a:gd name="T0" fmla="*/ 45 w 50"/>
                <a:gd name="T1" fmla="*/ 0 h 151"/>
                <a:gd name="T2" fmla="*/ 45 w 50"/>
                <a:gd name="T3" fmla="*/ 0 h 151"/>
                <a:gd name="T4" fmla="*/ 25 w 50"/>
                <a:gd name="T5" fmla="*/ 30 h 151"/>
                <a:gd name="T6" fmla="*/ 10 w 50"/>
                <a:gd name="T7" fmla="*/ 70 h 151"/>
                <a:gd name="T8" fmla="*/ 0 w 50"/>
                <a:gd name="T9" fmla="*/ 111 h 151"/>
                <a:gd name="T10" fmla="*/ 0 w 50"/>
                <a:gd name="T11" fmla="*/ 131 h 151"/>
                <a:gd name="T12" fmla="*/ 5 w 50"/>
                <a:gd name="T13" fmla="*/ 146 h 151"/>
                <a:gd name="T14" fmla="*/ 5 w 50"/>
                <a:gd name="T15" fmla="*/ 146 h 151"/>
                <a:gd name="T16" fmla="*/ 10 w 50"/>
                <a:gd name="T17" fmla="*/ 151 h 151"/>
                <a:gd name="T18" fmla="*/ 10 w 50"/>
                <a:gd name="T19" fmla="*/ 146 h 151"/>
                <a:gd name="T20" fmla="*/ 10 w 50"/>
                <a:gd name="T21" fmla="*/ 146 h 151"/>
                <a:gd name="T22" fmla="*/ 15 w 50"/>
                <a:gd name="T23" fmla="*/ 106 h 151"/>
                <a:gd name="T24" fmla="*/ 20 w 50"/>
                <a:gd name="T25" fmla="*/ 70 h 151"/>
                <a:gd name="T26" fmla="*/ 35 w 50"/>
                <a:gd name="T27" fmla="*/ 40 h 151"/>
                <a:gd name="T28" fmla="*/ 50 w 50"/>
                <a:gd name="T29" fmla="*/ 5 h 151"/>
                <a:gd name="T30" fmla="*/ 50 w 50"/>
                <a:gd name="T31" fmla="*/ 5 h 151"/>
                <a:gd name="T32" fmla="*/ 50 w 50"/>
                <a:gd name="T33" fmla="*/ 0 h 151"/>
                <a:gd name="T34" fmla="*/ 45 w 50"/>
                <a:gd name="T35" fmla="*/ 0 h 151"/>
                <a:gd name="T36" fmla="*/ 45 w 50"/>
                <a:gd name="T3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51">
                  <a:moveTo>
                    <a:pt x="45" y="0"/>
                  </a:moveTo>
                  <a:lnTo>
                    <a:pt x="45" y="0"/>
                  </a:lnTo>
                  <a:lnTo>
                    <a:pt x="25" y="30"/>
                  </a:lnTo>
                  <a:lnTo>
                    <a:pt x="10" y="70"/>
                  </a:lnTo>
                  <a:lnTo>
                    <a:pt x="0" y="111"/>
                  </a:lnTo>
                  <a:lnTo>
                    <a:pt x="0" y="131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10" y="151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5" y="106"/>
                  </a:lnTo>
                  <a:lnTo>
                    <a:pt x="20" y="70"/>
                  </a:lnTo>
                  <a:lnTo>
                    <a:pt x="35" y="40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5" name="Freeform 28"/>
            <p:cNvSpPr>
              <a:spLocks/>
            </p:cNvSpPr>
            <p:nvPr/>
          </p:nvSpPr>
          <p:spPr bwMode="auto">
            <a:xfrm>
              <a:off x="6030913" y="4275138"/>
              <a:ext cx="55563" cy="358775"/>
            </a:xfrm>
            <a:custGeom>
              <a:avLst/>
              <a:gdLst>
                <a:gd name="T0" fmla="*/ 25 w 35"/>
                <a:gd name="T1" fmla="*/ 0 h 226"/>
                <a:gd name="T2" fmla="*/ 25 w 35"/>
                <a:gd name="T3" fmla="*/ 0 h 226"/>
                <a:gd name="T4" fmla="*/ 10 w 35"/>
                <a:gd name="T5" fmla="*/ 25 h 226"/>
                <a:gd name="T6" fmla="*/ 5 w 35"/>
                <a:gd name="T7" fmla="*/ 56 h 226"/>
                <a:gd name="T8" fmla="*/ 0 w 35"/>
                <a:gd name="T9" fmla="*/ 111 h 226"/>
                <a:gd name="T10" fmla="*/ 0 w 35"/>
                <a:gd name="T11" fmla="*/ 111 h 226"/>
                <a:gd name="T12" fmla="*/ 0 w 35"/>
                <a:gd name="T13" fmla="*/ 141 h 226"/>
                <a:gd name="T14" fmla="*/ 0 w 35"/>
                <a:gd name="T15" fmla="*/ 171 h 226"/>
                <a:gd name="T16" fmla="*/ 10 w 35"/>
                <a:gd name="T17" fmla="*/ 201 h 226"/>
                <a:gd name="T18" fmla="*/ 25 w 35"/>
                <a:gd name="T19" fmla="*/ 226 h 226"/>
                <a:gd name="T20" fmla="*/ 25 w 35"/>
                <a:gd name="T21" fmla="*/ 226 h 226"/>
                <a:gd name="T22" fmla="*/ 30 w 35"/>
                <a:gd name="T23" fmla="*/ 226 h 226"/>
                <a:gd name="T24" fmla="*/ 35 w 35"/>
                <a:gd name="T25" fmla="*/ 221 h 226"/>
                <a:gd name="T26" fmla="*/ 35 w 35"/>
                <a:gd name="T27" fmla="*/ 221 h 226"/>
                <a:gd name="T28" fmla="*/ 20 w 35"/>
                <a:gd name="T29" fmla="*/ 166 h 226"/>
                <a:gd name="T30" fmla="*/ 15 w 35"/>
                <a:gd name="T31" fmla="*/ 141 h 226"/>
                <a:gd name="T32" fmla="*/ 10 w 35"/>
                <a:gd name="T33" fmla="*/ 111 h 226"/>
                <a:gd name="T34" fmla="*/ 10 w 35"/>
                <a:gd name="T35" fmla="*/ 111 h 226"/>
                <a:gd name="T36" fmla="*/ 15 w 35"/>
                <a:gd name="T37" fmla="*/ 56 h 226"/>
                <a:gd name="T38" fmla="*/ 30 w 35"/>
                <a:gd name="T39" fmla="*/ 5 h 226"/>
                <a:gd name="T40" fmla="*/ 30 w 35"/>
                <a:gd name="T41" fmla="*/ 5 h 226"/>
                <a:gd name="T42" fmla="*/ 25 w 35"/>
                <a:gd name="T43" fmla="*/ 0 h 226"/>
                <a:gd name="T44" fmla="*/ 25 w 35"/>
                <a:gd name="T45" fmla="*/ 0 h 226"/>
                <a:gd name="T46" fmla="*/ 25 w 35"/>
                <a:gd name="T4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226">
                  <a:moveTo>
                    <a:pt x="25" y="0"/>
                  </a:moveTo>
                  <a:lnTo>
                    <a:pt x="25" y="0"/>
                  </a:lnTo>
                  <a:lnTo>
                    <a:pt x="10" y="25"/>
                  </a:lnTo>
                  <a:lnTo>
                    <a:pt x="5" y="5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41"/>
                  </a:lnTo>
                  <a:lnTo>
                    <a:pt x="0" y="171"/>
                  </a:lnTo>
                  <a:lnTo>
                    <a:pt x="10" y="201"/>
                  </a:lnTo>
                  <a:lnTo>
                    <a:pt x="25" y="226"/>
                  </a:lnTo>
                  <a:lnTo>
                    <a:pt x="25" y="226"/>
                  </a:lnTo>
                  <a:lnTo>
                    <a:pt x="30" y="226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20" y="166"/>
                  </a:lnTo>
                  <a:lnTo>
                    <a:pt x="15" y="14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5" y="5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6" name="Freeform 29"/>
            <p:cNvSpPr>
              <a:spLocks/>
            </p:cNvSpPr>
            <p:nvPr/>
          </p:nvSpPr>
          <p:spPr bwMode="auto">
            <a:xfrm>
              <a:off x="5424488" y="4132263"/>
              <a:ext cx="533400" cy="2565400"/>
            </a:xfrm>
            <a:custGeom>
              <a:avLst/>
              <a:gdLst>
                <a:gd name="T0" fmla="*/ 201 w 336"/>
                <a:gd name="T1" fmla="*/ 1595 h 1616"/>
                <a:gd name="T2" fmla="*/ 181 w 336"/>
                <a:gd name="T3" fmla="*/ 1480 h 1616"/>
                <a:gd name="T4" fmla="*/ 176 w 336"/>
                <a:gd name="T5" fmla="*/ 1360 h 1616"/>
                <a:gd name="T6" fmla="*/ 181 w 336"/>
                <a:gd name="T7" fmla="*/ 1239 h 1616"/>
                <a:gd name="T8" fmla="*/ 206 w 336"/>
                <a:gd name="T9" fmla="*/ 1124 h 1616"/>
                <a:gd name="T10" fmla="*/ 236 w 336"/>
                <a:gd name="T11" fmla="*/ 1014 h 1616"/>
                <a:gd name="T12" fmla="*/ 311 w 336"/>
                <a:gd name="T13" fmla="*/ 793 h 1616"/>
                <a:gd name="T14" fmla="*/ 331 w 336"/>
                <a:gd name="T15" fmla="*/ 677 h 1616"/>
                <a:gd name="T16" fmla="*/ 336 w 336"/>
                <a:gd name="T17" fmla="*/ 627 h 1616"/>
                <a:gd name="T18" fmla="*/ 331 w 336"/>
                <a:gd name="T19" fmla="*/ 532 h 1616"/>
                <a:gd name="T20" fmla="*/ 311 w 336"/>
                <a:gd name="T21" fmla="*/ 437 h 1616"/>
                <a:gd name="T22" fmla="*/ 281 w 336"/>
                <a:gd name="T23" fmla="*/ 341 h 1616"/>
                <a:gd name="T24" fmla="*/ 236 w 336"/>
                <a:gd name="T25" fmla="*/ 256 h 1616"/>
                <a:gd name="T26" fmla="*/ 186 w 336"/>
                <a:gd name="T27" fmla="*/ 171 h 1616"/>
                <a:gd name="T28" fmla="*/ 86 w 336"/>
                <a:gd name="T29" fmla="*/ 60 h 1616"/>
                <a:gd name="T30" fmla="*/ 10 w 336"/>
                <a:gd name="T31" fmla="*/ 0 h 1616"/>
                <a:gd name="T32" fmla="*/ 5 w 336"/>
                <a:gd name="T33" fmla="*/ 0 h 1616"/>
                <a:gd name="T34" fmla="*/ 0 w 336"/>
                <a:gd name="T35" fmla="*/ 5 h 1616"/>
                <a:gd name="T36" fmla="*/ 0 w 336"/>
                <a:gd name="T37" fmla="*/ 10 h 1616"/>
                <a:gd name="T38" fmla="*/ 141 w 336"/>
                <a:gd name="T39" fmla="*/ 156 h 1616"/>
                <a:gd name="T40" fmla="*/ 201 w 336"/>
                <a:gd name="T41" fmla="*/ 241 h 1616"/>
                <a:gd name="T42" fmla="*/ 251 w 336"/>
                <a:gd name="T43" fmla="*/ 326 h 1616"/>
                <a:gd name="T44" fmla="*/ 271 w 336"/>
                <a:gd name="T45" fmla="*/ 376 h 1616"/>
                <a:gd name="T46" fmla="*/ 296 w 336"/>
                <a:gd name="T47" fmla="*/ 482 h 1616"/>
                <a:gd name="T48" fmla="*/ 306 w 336"/>
                <a:gd name="T49" fmla="*/ 587 h 1616"/>
                <a:gd name="T50" fmla="*/ 301 w 336"/>
                <a:gd name="T51" fmla="*/ 692 h 1616"/>
                <a:gd name="T52" fmla="*/ 291 w 336"/>
                <a:gd name="T53" fmla="*/ 743 h 1616"/>
                <a:gd name="T54" fmla="*/ 261 w 336"/>
                <a:gd name="T55" fmla="*/ 853 h 1616"/>
                <a:gd name="T56" fmla="*/ 186 w 336"/>
                <a:gd name="T57" fmla="*/ 1069 h 1616"/>
                <a:gd name="T58" fmla="*/ 156 w 336"/>
                <a:gd name="T59" fmla="*/ 1184 h 1616"/>
                <a:gd name="T60" fmla="*/ 141 w 336"/>
                <a:gd name="T61" fmla="*/ 1289 h 1616"/>
                <a:gd name="T62" fmla="*/ 141 w 336"/>
                <a:gd name="T63" fmla="*/ 1450 h 1616"/>
                <a:gd name="T64" fmla="*/ 161 w 336"/>
                <a:gd name="T65" fmla="*/ 1555 h 1616"/>
                <a:gd name="T66" fmla="*/ 171 w 336"/>
                <a:gd name="T67" fmla="*/ 1606 h 1616"/>
                <a:gd name="T68" fmla="*/ 181 w 336"/>
                <a:gd name="T69" fmla="*/ 1616 h 1616"/>
                <a:gd name="T70" fmla="*/ 201 w 336"/>
                <a:gd name="T71" fmla="*/ 1611 h 1616"/>
                <a:gd name="T72" fmla="*/ 201 w 336"/>
                <a:gd name="T73" fmla="*/ 1595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1616">
                  <a:moveTo>
                    <a:pt x="201" y="1595"/>
                  </a:moveTo>
                  <a:lnTo>
                    <a:pt x="201" y="1595"/>
                  </a:lnTo>
                  <a:lnTo>
                    <a:pt x="191" y="1540"/>
                  </a:lnTo>
                  <a:lnTo>
                    <a:pt x="181" y="1480"/>
                  </a:lnTo>
                  <a:lnTo>
                    <a:pt x="176" y="1420"/>
                  </a:lnTo>
                  <a:lnTo>
                    <a:pt x="176" y="1360"/>
                  </a:lnTo>
                  <a:lnTo>
                    <a:pt x="176" y="1299"/>
                  </a:lnTo>
                  <a:lnTo>
                    <a:pt x="181" y="1239"/>
                  </a:lnTo>
                  <a:lnTo>
                    <a:pt x="191" y="1184"/>
                  </a:lnTo>
                  <a:lnTo>
                    <a:pt x="206" y="1124"/>
                  </a:lnTo>
                  <a:lnTo>
                    <a:pt x="206" y="1124"/>
                  </a:lnTo>
                  <a:lnTo>
                    <a:pt x="236" y="1014"/>
                  </a:lnTo>
                  <a:lnTo>
                    <a:pt x="276" y="903"/>
                  </a:lnTo>
                  <a:lnTo>
                    <a:pt x="311" y="793"/>
                  </a:lnTo>
                  <a:lnTo>
                    <a:pt x="326" y="738"/>
                  </a:lnTo>
                  <a:lnTo>
                    <a:pt x="331" y="677"/>
                  </a:lnTo>
                  <a:lnTo>
                    <a:pt x="331" y="677"/>
                  </a:lnTo>
                  <a:lnTo>
                    <a:pt x="336" y="627"/>
                  </a:lnTo>
                  <a:lnTo>
                    <a:pt x="336" y="582"/>
                  </a:lnTo>
                  <a:lnTo>
                    <a:pt x="331" y="532"/>
                  </a:lnTo>
                  <a:lnTo>
                    <a:pt x="326" y="482"/>
                  </a:lnTo>
                  <a:lnTo>
                    <a:pt x="311" y="437"/>
                  </a:lnTo>
                  <a:lnTo>
                    <a:pt x="301" y="386"/>
                  </a:lnTo>
                  <a:lnTo>
                    <a:pt x="281" y="341"/>
                  </a:lnTo>
                  <a:lnTo>
                    <a:pt x="261" y="296"/>
                  </a:lnTo>
                  <a:lnTo>
                    <a:pt x="236" y="256"/>
                  </a:lnTo>
                  <a:lnTo>
                    <a:pt x="211" y="211"/>
                  </a:lnTo>
                  <a:lnTo>
                    <a:pt x="186" y="171"/>
                  </a:lnTo>
                  <a:lnTo>
                    <a:pt x="151" y="136"/>
                  </a:lnTo>
                  <a:lnTo>
                    <a:pt x="86" y="60"/>
                  </a:lnTo>
                  <a:lnTo>
                    <a:pt x="46" y="3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6" y="80"/>
                  </a:lnTo>
                  <a:lnTo>
                    <a:pt x="141" y="156"/>
                  </a:lnTo>
                  <a:lnTo>
                    <a:pt x="171" y="196"/>
                  </a:lnTo>
                  <a:lnTo>
                    <a:pt x="201" y="241"/>
                  </a:lnTo>
                  <a:lnTo>
                    <a:pt x="226" y="281"/>
                  </a:lnTo>
                  <a:lnTo>
                    <a:pt x="251" y="326"/>
                  </a:lnTo>
                  <a:lnTo>
                    <a:pt x="251" y="326"/>
                  </a:lnTo>
                  <a:lnTo>
                    <a:pt x="271" y="376"/>
                  </a:lnTo>
                  <a:lnTo>
                    <a:pt x="286" y="427"/>
                  </a:lnTo>
                  <a:lnTo>
                    <a:pt x="296" y="482"/>
                  </a:lnTo>
                  <a:lnTo>
                    <a:pt x="301" y="532"/>
                  </a:lnTo>
                  <a:lnTo>
                    <a:pt x="306" y="587"/>
                  </a:lnTo>
                  <a:lnTo>
                    <a:pt x="306" y="637"/>
                  </a:lnTo>
                  <a:lnTo>
                    <a:pt x="301" y="692"/>
                  </a:lnTo>
                  <a:lnTo>
                    <a:pt x="291" y="743"/>
                  </a:lnTo>
                  <a:lnTo>
                    <a:pt x="291" y="743"/>
                  </a:lnTo>
                  <a:lnTo>
                    <a:pt x="276" y="798"/>
                  </a:lnTo>
                  <a:lnTo>
                    <a:pt x="261" y="853"/>
                  </a:lnTo>
                  <a:lnTo>
                    <a:pt x="221" y="963"/>
                  </a:lnTo>
                  <a:lnTo>
                    <a:pt x="186" y="1069"/>
                  </a:lnTo>
                  <a:lnTo>
                    <a:pt x="166" y="1129"/>
                  </a:lnTo>
                  <a:lnTo>
                    <a:pt x="156" y="1184"/>
                  </a:lnTo>
                  <a:lnTo>
                    <a:pt x="156" y="1184"/>
                  </a:lnTo>
                  <a:lnTo>
                    <a:pt x="141" y="1289"/>
                  </a:lnTo>
                  <a:lnTo>
                    <a:pt x="141" y="1395"/>
                  </a:lnTo>
                  <a:lnTo>
                    <a:pt x="141" y="1450"/>
                  </a:lnTo>
                  <a:lnTo>
                    <a:pt x="151" y="1505"/>
                  </a:lnTo>
                  <a:lnTo>
                    <a:pt x="161" y="1555"/>
                  </a:lnTo>
                  <a:lnTo>
                    <a:pt x="171" y="1606"/>
                  </a:lnTo>
                  <a:lnTo>
                    <a:pt x="171" y="1606"/>
                  </a:lnTo>
                  <a:lnTo>
                    <a:pt x="176" y="1611"/>
                  </a:lnTo>
                  <a:lnTo>
                    <a:pt x="181" y="1616"/>
                  </a:lnTo>
                  <a:lnTo>
                    <a:pt x="191" y="1616"/>
                  </a:lnTo>
                  <a:lnTo>
                    <a:pt x="201" y="1611"/>
                  </a:lnTo>
                  <a:lnTo>
                    <a:pt x="206" y="1606"/>
                  </a:lnTo>
                  <a:lnTo>
                    <a:pt x="201" y="1595"/>
                  </a:lnTo>
                  <a:lnTo>
                    <a:pt x="201" y="159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7" name="Freeform 30"/>
            <p:cNvSpPr>
              <a:spLocks/>
            </p:cNvSpPr>
            <p:nvPr/>
          </p:nvSpPr>
          <p:spPr bwMode="auto">
            <a:xfrm>
              <a:off x="4716463" y="3773488"/>
              <a:ext cx="876300" cy="598488"/>
            </a:xfrm>
            <a:custGeom>
              <a:avLst/>
              <a:gdLst>
                <a:gd name="T0" fmla="*/ 461 w 552"/>
                <a:gd name="T1" fmla="*/ 266 h 377"/>
                <a:gd name="T2" fmla="*/ 461 w 552"/>
                <a:gd name="T3" fmla="*/ 266 h 377"/>
                <a:gd name="T4" fmla="*/ 466 w 552"/>
                <a:gd name="T5" fmla="*/ 281 h 377"/>
                <a:gd name="T6" fmla="*/ 471 w 552"/>
                <a:gd name="T7" fmla="*/ 296 h 377"/>
                <a:gd name="T8" fmla="*/ 471 w 552"/>
                <a:gd name="T9" fmla="*/ 316 h 377"/>
                <a:gd name="T10" fmla="*/ 461 w 552"/>
                <a:gd name="T11" fmla="*/ 336 h 377"/>
                <a:gd name="T12" fmla="*/ 446 w 552"/>
                <a:gd name="T13" fmla="*/ 352 h 377"/>
                <a:gd name="T14" fmla="*/ 421 w 552"/>
                <a:gd name="T15" fmla="*/ 367 h 377"/>
                <a:gd name="T16" fmla="*/ 381 w 552"/>
                <a:gd name="T17" fmla="*/ 377 h 377"/>
                <a:gd name="T18" fmla="*/ 381 w 552"/>
                <a:gd name="T19" fmla="*/ 377 h 377"/>
                <a:gd name="T20" fmla="*/ 361 w 552"/>
                <a:gd name="T21" fmla="*/ 377 h 377"/>
                <a:gd name="T22" fmla="*/ 341 w 552"/>
                <a:gd name="T23" fmla="*/ 367 h 377"/>
                <a:gd name="T24" fmla="*/ 321 w 552"/>
                <a:gd name="T25" fmla="*/ 352 h 377"/>
                <a:gd name="T26" fmla="*/ 301 w 552"/>
                <a:gd name="T27" fmla="*/ 336 h 377"/>
                <a:gd name="T28" fmla="*/ 261 w 552"/>
                <a:gd name="T29" fmla="*/ 291 h 377"/>
                <a:gd name="T30" fmla="*/ 216 w 552"/>
                <a:gd name="T31" fmla="*/ 236 h 377"/>
                <a:gd name="T32" fmla="*/ 171 w 552"/>
                <a:gd name="T33" fmla="*/ 171 h 377"/>
                <a:gd name="T34" fmla="*/ 120 w 552"/>
                <a:gd name="T35" fmla="*/ 116 h 377"/>
                <a:gd name="T36" fmla="*/ 90 w 552"/>
                <a:gd name="T37" fmla="*/ 86 h 377"/>
                <a:gd name="T38" fmla="*/ 65 w 552"/>
                <a:gd name="T39" fmla="*/ 61 h 377"/>
                <a:gd name="T40" fmla="*/ 35 w 552"/>
                <a:gd name="T41" fmla="*/ 40 h 377"/>
                <a:gd name="T42" fmla="*/ 0 w 552"/>
                <a:gd name="T43" fmla="*/ 25 h 377"/>
                <a:gd name="T44" fmla="*/ 0 w 552"/>
                <a:gd name="T45" fmla="*/ 25 h 377"/>
                <a:gd name="T46" fmla="*/ 35 w 552"/>
                <a:gd name="T47" fmla="*/ 15 h 377"/>
                <a:gd name="T48" fmla="*/ 130 w 552"/>
                <a:gd name="T49" fmla="*/ 5 h 377"/>
                <a:gd name="T50" fmla="*/ 196 w 552"/>
                <a:gd name="T51" fmla="*/ 0 h 377"/>
                <a:gd name="T52" fmla="*/ 266 w 552"/>
                <a:gd name="T53" fmla="*/ 0 h 377"/>
                <a:gd name="T54" fmla="*/ 336 w 552"/>
                <a:gd name="T55" fmla="*/ 10 h 377"/>
                <a:gd name="T56" fmla="*/ 406 w 552"/>
                <a:gd name="T57" fmla="*/ 25 h 377"/>
                <a:gd name="T58" fmla="*/ 406 w 552"/>
                <a:gd name="T59" fmla="*/ 25 h 377"/>
                <a:gd name="T60" fmla="*/ 441 w 552"/>
                <a:gd name="T61" fmla="*/ 40 h 377"/>
                <a:gd name="T62" fmla="*/ 471 w 552"/>
                <a:gd name="T63" fmla="*/ 56 h 377"/>
                <a:gd name="T64" fmla="*/ 497 w 552"/>
                <a:gd name="T65" fmla="*/ 71 h 377"/>
                <a:gd name="T66" fmla="*/ 517 w 552"/>
                <a:gd name="T67" fmla="*/ 86 h 377"/>
                <a:gd name="T68" fmla="*/ 532 w 552"/>
                <a:gd name="T69" fmla="*/ 106 h 377"/>
                <a:gd name="T70" fmla="*/ 542 w 552"/>
                <a:gd name="T71" fmla="*/ 121 h 377"/>
                <a:gd name="T72" fmla="*/ 552 w 552"/>
                <a:gd name="T73" fmla="*/ 141 h 377"/>
                <a:gd name="T74" fmla="*/ 552 w 552"/>
                <a:gd name="T75" fmla="*/ 161 h 377"/>
                <a:gd name="T76" fmla="*/ 552 w 552"/>
                <a:gd name="T77" fmla="*/ 176 h 377"/>
                <a:gd name="T78" fmla="*/ 552 w 552"/>
                <a:gd name="T79" fmla="*/ 196 h 377"/>
                <a:gd name="T80" fmla="*/ 542 w 552"/>
                <a:gd name="T81" fmla="*/ 211 h 377"/>
                <a:gd name="T82" fmla="*/ 532 w 552"/>
                <a:gd name="T83" fmla="*/ 226 h 377"/>
                <a:gd name="T84" fmla="*/ 522 w 552"/>
                <a:gd name="T85" fmla="*/ 241 h 377"/>
                <a:gd name="T86" fmla="*/ 507 w 552"/>
                <a:gd name="T87" fmla="*/ 251 h 377"/>
                <a:gd name="T88" fmla="*/ 486 w 552"/>
                <a:gd name="T89" fmla="*/ 261 h 377"/>
                <a:gd name="T90" fmla="*/ 461 w 552"/>
                <a:gd name="T91" fmla="*/ 266 h 377"/>
                <a:gd name="T92" fmla="*/ 461 w 552"/>
                <a:gd name="T93" fmla="*/ 26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2" h="377">
                  <a:moveTo>
                    <a:pt x="461" y="266"/>
                  </a:moveTo>
                  <a:lnTo>
                    <a:pt x="461" y="266"/>
                  </a:lnTo>
                  <a:lnTo>
                    <a:pt x="466" y="281"/>
                  </a:lnTo>
                  <a:lnTo>
                    <a:pt x="471" y="296"/>
                  </a:lnTo>
                  <a:lnTo>
                    <a:pt x="471" y="316"/>
                  </a:lnTo>
                  <a:lnTo>
                    <a:pt x="461" y="336"/>
                  </a:lnTo>
                  <a:lnTo>
                    <a:pt x="446" y="352"/>
                  </a:lnTo>
                  <a:lnTo>
                    <a:pt x="421" y="367"/>
                  </a:lnTo>
                  <a:lnTo>
                    <a:pt x="381" y="377"/>
                  </a:lnTo>
                  <a:lnTo>
                    <a:pt x="381" y="377"/>
                  </a:lnTo>
                  <a:lnTo>
                    <a:pt x="361" y="377"/>
                  </a:lnTo>
                  <a:lnTo>
                    <a:pt x="341" y="367"/>
                  </a:lnTo>
                  <a:lnTo>
                    <a:pt x="321" y="352"/>
                  </a:lnTo>
                  <a:lnTo>
                    <a:pt x="301" y="336"/>
                  </a:lnTo>
                  <a:lnTo>
                    <a:pt x="261" y="291"/>
                  </a:lnTo>
                  <a:lnTo>
                    <a:pt x="216" y="236"/>
                  </a:lnTo>
                  <a:lnTo>
                    <a:pt x="171" y="171"/>
                  </a:lnTo>
                  <a:lnTo>
                    <a:pt x="120" y="116"/>
                  </a:lnTo>
                  <a:lnTo>
                    <a:pt x="90" y="86"/>
                  </a:lnTo>
                  <a:lnTo>
                    <a:pt x="65" y="61"/>
                  </a:lnTo>
                  <a:lnTo>
                    <a:pt x="35" y="4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5" y="15"/>
                  </a:lnTo>
                  <a:lnTo>
                    <a:pt x="130" y="5"/>
                  </a:lnTo>
                  <a:lnTo>
                    <a:pt x="196" y="0"/>
                  </a:lnTo>
                  <a:lnTo>
                    <a:pt x="266" y="0"/>
                  </a:lnTo>
                  <a:lnTo>
                    <a:pt x="336" y="10"/>
                  </a:lnTo>
                  <a:lnTo>
                    <a:pt x="406" y="25"/>
                  </a:lnTo>
                  <a:lnTo>
                    <a:pt x="406" y="25"/>
                  </a:lnTo>
                  <a:lnTo>
                    <a:pt x="441" y="40"/>
                  </a:lnTo>
                  <a:lnTo>
                    <a:pt x="471" y="56"/>
                  </a:lnTo>
                  <a:lnTo>
                    <a:pt x="497" y="71"/>
                  </a:lnTo>
                  <a:lnTo>
                    <a:pt x="517" y="86"/>
                  </a:lnTo>
                  <a:lnTo>
                    <a:pt x="532" y="106"/>
                  </a:lnTo>
                  <a:lnTo>
                    <a:pt x="542" y="121"/>
                  </a:lnTo>
                  <a:lnTo>
                    <a:pt x="552" y="141"/>
                  </a:lnTo>
                  <a:lnTo>
                    <a:pt x="552" y="161"/>
                  </a:lnTo>
                  <a:lnTo>
                    <a:pt x="552" y="176"/>
                  </a:lnTo>
                  <a:lnTo>
                    <a:pt x="552" y="196"/>
                  </a:lnTo>
                  <a:lnTo>
                    <a:pt x="542" y="211"/>
                  </a:lnTo>
                  <a:lnTo>
                    <a:pt x="532" y="226"/>
                  </a:lnTo>
                  <a:lnTo>
                    <a:pt x="522" y="241"/>
                  </a:lnTo>
                  <a:lnTo>
                    <a:pt x="507" y="251"/>
                  </a:lnTo>
                  <a:lnTo>
                    <a:pt x="486" y="261"/>
                  </a:lnTo>
                  <a:lnTo>
                    <a:pt x="461" y="266"/>
                  </a:lnTo>
                  <a:lnTo>
                    <a:pt x="461" y="26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8" name="Freeform 31"/>
            <p:cNvSpPr>
              <a:spLocks/>
            </p:cNvSpPr>
            <p:nvPr/>
          </p:nvSpPr>
          <p:spPr bwMode="auto">
            <a:xfrm>
              <a:off x="4716463" y="3805238"/>
              <a:ext cx="755650" cy="398463"/>
            </a:xfrm>
            <a:custGeom>
              <a:avLst/>
              <a:gdLst>
                <a:gd name="T0" fmla="*/ 0 w 476"/>
                <a:gd name="T1" fmla="*/ 5 h 251"/>
                <a:gd name="T2" fmla="*/ 0 w 476"/>
                <a:gd name="T3" fmla="*/ 5 h 251"/>
                <a:gd name="T4" fmla="*/ 35 w 476"/>
                <a:gd name="T5" fmla="*/ 5 h 251"/>
                <a:gd name="T6" fmla="*/ 70 w 476"/>
                <a:gd name="T7" fmla="*/ 10 h 251"/>
                <a:gd name="T8" fmla="*/ 140 w 476"/>
                <a:gd name="T9" fmla="*/ 25 h 251"/>
                <a:gd name="T10" fmla="*/ 206 w 476"/>
                <a:gd name="T11" fmla="*/ 51 h 251"/>
                <a:gd name="T12" fmla="*/ 271 w 476"/>
                <a:gd name="T13" fmla="*/ 81 h 251"/>
                <a:gd name="T14" fmla="*/ 271 w 476"/>
                <a:gd name="T15" fmla="*/ 81 h 251"/>
                <a:gd name="T16" fmla="*/ 326 w 476"/>
                <a:gd name="T17" fmla="*/ 121 h 251"/>
                <a:gd name="T18" fmla="*/ 371 w 476"/>
                <a:gd name="T19" fmla="*/ 161 h 251"/>
                <a:gd name="T20" fmla="*/ 466 w 476"/>
                <a:gd name="T21" fmla="*/ 251 h 251"/>
                <a:gd name="T22" fmla="*/ 466 w 476"/>
                <a:gd name="T23" fmla="*/ 251 h 251"/>
                <a:gd name="T24" fmla="*/ 471 w 476"/>
                <a:gd name="T25" fmla="*/ 251 h 251"/>
                <a:gd name="T26" fmla="*/ 476 w 476"/>
                <a:gd name="T27" fmla="*/ 251 h 251"/>
                <a:gd name="T28" fmla="*/ 476 w 476"/>
                <a:gd name="T29" fmla="*/ 246 h 251"/>
                <a:gd name="T30" fmla="*/ 476 w 476"/>
                <a:gd name="T31" fmla="*/ 241 h 251"/>
                <a:gd name="T32" fmla="*/ 476 w 476"/>
                <a:gd name="T33" fmla="*/ 241 h 251"/>
                <a:gd name="T34" fmla="*/ 456 w 476"/>
                <a:gd name="T35" fmla="*/ 216 h 251"/>
                <a:gd name="T36" fmla="*/ 436 w 476"/>
                <a:gd name="T37" fmla="*/ 186 h 251"/>
                <a:gd name="T38" fmla="*/ 381 w 476"/>
                <a:gd name="T39" fmla="*/ 141 h 251"/>
                <a:gd name="T40" fmla="*/ 326 w 476"/>
                <a:gd name="T41" fmla="*/ 96 h 251"/>
                <a:gd name="T42" fmla="*/ 266 w 476"/>
                <a:gd name="T43" fmla="*/ 61 h 251"/>
                <a:gd name="T44" fmla="*/ 266 w 476"/>
                <a:gd name="T45" fmla="*/ 61 h 251"/>
                <a:gd name="T46" fmla="*/ 206 w 476"/>
                <a:gd name="T47" fmla="*/ 30 h 251"/>
                <a:gd name="T48" fmla="*/ 135 w 476"/>
                <a:gd name="T49" fmla="*/ 10 h 251"/>
                <a:gd name="T50" fmla="*/ 105 w 476"/>
                <a:gd name="T51" fmla="*/ 5 h 251"/>
                <a:gd name="T52" fmla="*/ 70 w 476"/>
                <a:gd name="T53" fmla="*/ 0 h 251"/>
                <a:gd name="T54" fmla="*/ 35 w 476"/>
                <a:gd name="T55" fmla="*/ 0 h 251"/>
                <a:gd name="T56" fmla="*/ 0 w 476"/>
                <a:gd name="T57" fmla="*/ 0 h 251"/>
                <a:gd name="T58" fmla="*/ 0 w 476"/>
                <a:gd name="T59" fmla="*/ 0 h 251"/>
                <a:gd name="T60" fmla="*/ 0 w 476"/>
                <a:gd name="T61" fmla="*/ 5 h 251"/>
                <a:gd name="T62" fmla="*/ 0 w 476"/>
                <a:gd name="T63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6" h="251">
                  <a:moveTo>
                    <a:pt x="0" y="5"/>
                  </a:moveTo>
                  <a:lnTo>
                    <a:pt x="0" y="5"/>
                  </a:lnTo>
                  <a:lnTo>
                    <a:pt x="35" y="5"/>
                  </a:lnTo>
                  <a:lnTo>
                    <a:pt x="70" y="10"/>
                  </a:lnTo>
                  <a:lnTo>
                    <a:pt x="140" y="25"/>
                  </a:lnTo>
                  <a:lnTo>
                    <a:pt x="206" y="51"/>
                  </a:lnTo>
                  <a:lnTo>
                    <a:pt x="271" y="81"/>
                  </a:lnTo>
                  <a:lnTo>
                    <a:pt x="271" y="81"/>
                  </a:lnTo>
                  <a:lnTo>
                    <a:pt x="326" y="121"/>
                  </a:lnTo>
                  <a:lnTo>
                    <a:pt x="371" y="16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71" y="251"/>
                  </a:lnTo>
                  <a:lnTo>
                    <a:pt x="476" y="251"/>
                  </a:lnTo>
                  <a:lnTo>
                    <a:pt x="476" y="246"/>
                  </a:lnTo>
                  <a:lnTo>
                    <a:pt x="476" y="241"/>
                  </a:lnTo>
                  <a:lnTo>
                    <a:pt x="476" y="241"/>
                  </a:lnTo>
                  <a:lnTo>
                    <a:pt x="456" y="216"/>
                  </a:lnTo>
                  <a:lnTo>
                    <a:pt x="436" y="186"/>
                  </a:lnTo>
                  <a:lnTo>
                    <a:pt x="381" y="141"/>
                  </a:lnTo>
                  <a:lnTo>
                    <a:pt x="326" y="96"/>
                  </a:lnTo>
                  <a:lnTo>
                    <a:pt x="266" y="61"/>
                  </a:lnTo>
                  <a:lnTo>
                    <a:pt x="266" y="61"/>
                  </a:lnTo>
                  <a:lnTo>
                    <a:pt x="206" y="30"/>
                  </a:lnTo>
                  <a:lnTo>
                    <a:pt x="135" y="10"/>
                  </a:lnTo>
                  <a:lnTo>
                    <a:pt x="105" y="5"/>
                  </a:lnTo>
                  <a:lnTo>
                    <a:pt x="70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9" name="Freeform 32"/>
            <p:cNvSpPr>
              <a:spLocks/>
            </p:cNvSpPr>
            <p:nvPr/>
          </p:nvSpPr>
          <p:spPr bwMode="auto">
            <a:xfrm>
              <a:off x="5067300" y="4076700"/>
              <a:ext cx="309563" cy="87313"/>
            </a:xfrm>
            <a:custGeom>
              <a:avLst/>
              <a:gdLst>
                <a:gd name="T0" fmla="*/ 190 w 195"/>
                <a:gd name="T1" fmla="*/ 0 h 55"/>
                <a:gd name="T2" fmla="*/ 190 w 195"/>
                <a:gd name="T3" fmla="*/ 0 h 55"/>
                <a:gd name="T4" fmla="*/ 145 w 195"/>
                <a:gd name="T5" fmla="*/ 20 h 55"/>
                <a:gd name="T6" fmla="*/ 100 w 195"/>
                <a:gd name="T7" fmla="*/ 35 h 55"/>
                <a:gd name="T8" fmla="*/ 50 w 195"/>
                <a:gd name="T9" fmla="*/ 45 h 55"/>
                <a:gd name="T10" fmla="*/ 0 w 195"/>
                <a:gd name="T11" fmla="*/ 55 h 55"/>
                <a:gd name="T12" fmla="*/ 0 w 195"/>
                <a:gd name="T13" fmla="*/ 55 h 55"/>
                <a:gd name="T14" fmla="*/ 0 w 195"/>
                <a:gd name="T15" fmla="*/ 55 h 55"/>
                <a:gd name="T16" fmla="*/ 0 w 195"/>
                <a:gd name="T17" fmla="*/ 55 h 55"/>
                <a:gd name="T18" fmla="*/ 50 w 195"/>
                <a:gd name="T19" fmla="*/ 50 h 55"/>
                <a:gd name="T20" fmla="*/ 100 w 195"/>
                <a:gd name="T21" fmla="*/ 40 h 55"/>
                <a:gd name="T22" fmla="*/ 145 w 195"/>
                <a:gd name="T23" fmla="*/ 30 h 55"/>
                <a:gd name="T24" fmla="*/ 195 w 195"/>
                <a:gd name="T25" fmla="*/ 5 h 55"/>
                <a:gd name="T26" fmla="*/ 195 w 195"/>
                <a:gd name="T27" fmla="*/ 5 h 55"/>
                <a:gd name="T28" fmla="*/ 195 w 195"/>
                <a:gd name="T29" fmla="*/ 5 h 55"/>
                <a:gd name="T30" fmla="*/ 195 w 195"/>
                <a:gd name="T31" fmla="*/ 0 h 55"/>
                <a:gd name="T32" fmla="*/ 190 w 195"/>
                <a:gd name="T33" fmla="*/ 0 h 55"/>
                <a:gd name="T34" fmla="*/ 190 w 195"/>
                <a:gd name="T35" fmla="*/ 0 h 55"/>
                <a:gd name="T36" fmla="*/ 190 w 195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55">
                  <a:moveTo>
                    <a:pt x="190" y="0"/>
                  </a:moveTo>
                  <a:lnTo>
                    <a:pt x="190" y="0"/>
                  </a:lnTo>
                  <a:lnTo>
                    <a:pt x="145" y="20"/>
                  </a:lnTo>
                  <a:lnTo>
                    <a:pt x="100" y="35"/>
                  </a:lnTo>
                  <a:lnTo>
                    <a:pt x="5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50" y="50"/>
                  </a:lnTo>
                  <a:lnTo>
                    <a:pt x="100" y="40"/>
                  </a:lnTo>
                  <a:lnTo>
                    <a:pt x="145" y="30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0" name="Freeform 33"/>
            <p:cNvSpPr>
              <a:spLocks/>
            </p:cNvSpPr>
            <p:nvPr/>
          </p:nvSpPr>
          <p:spPr bwMode="auto">
            <a:xfrm>
              <a:off x="4954588" y="3949700"/>
              <a:ext cx="255588" cy="39688"/>
            </a:xfrm>
            <a:custGeom>
              <a:avLst/>
              <a:gdLst>
                <a:gd name="T0" fmla="*/ 161 w 161"/>
                <a:gd name="T1" fmla="*/ 0 h 25"/>
                <a:gd name="T2" fmla="*/ 161 w 161"/>
                <a:gd name="T3" fmla="*/ 0 h 25"/>
                <a:gd name="T4" fmla="*/ 121 w 161"/>
                <a:gd name="T5" fmla="*/ 0 h 25"/>
                <a:gd name="T6" fmla="*/ 81 w 161"/>
                <a:gd name="T7" fmla="*/ 5 h 25"/>
                <a:gd name="T8" fmla="*/ 41 w 161"/>
                <a:gd name="T9" fmla="*/ 15 h 25"/>
                <a:gd name="T10" fmla="*/ 0 w 161"/>
                <a:gd name="T11" fmla="*/ 15 h 25"/>
                <a:gd name="T12" fmla="*/ 0 w 161"/>
                <a:gd name="T13" fmla="*/ 15 h 25"/>
                <a:gd name="T14" fmla="*/ 0 w 161"/>
                <a:gd name="T15" fmla="*/ 15 h 25"/>
                <a:gd name="T16" fmla="*/ 0 w 161"/>
                <a:gd name="T17" fmla="*/ 15 h 25"/>
                <a:gd name="T18" fmla="*/ 21 w 161"/>
                <a:gd name="T19" fmla="*/ 20 h 25"/>
                <a:gd name="T20" fmla="*/ 41 w 161"/>
                <a:gd name="T21" fmla="*/ 25 h 25"/>
                <a:gd name="T22" fmla="*/ 81 w 161"/>
                <a:gd name="T23" fmla="*/ 20 h 25"/>
                <a:gd name="T24" fmla="*/ 161 w 161"/>
                <a:gd name="T25" fmla="*/ 5 h 25"/>
                <a:gd name="T26" fmla="*/ 161 w 161"/>
                <a:gd name="T27" fmla="*/ 5 h 25"/>
                <a:gd name="T28" fmla="*/ 161 w 161"/>
                <a:gd name="T29" fmla="*/ 0 h 25"/>
                <a:gd name="T30" fmla="*/ 161 w 161"/>
                <a:gd name="T3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25">
                  <a:moveTo>
                    <a:pt x="161" y="0"/>
                  </a:moveTo>
                  <a:lnTo>
                    <a:pt x="161" y="0"/>
                  </a:lnTo>
                  <a:lnTo>
                    <a:pt x="121" y="0"/>
                  </a:lnTo>
                  <a:lnTo>
                    <a:pt x="81" y="5"/>
                  </a:lnTo>
                  <a:lnTo>
                    <a:pt x="4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1" y="20"/>
                  </a:lnTo>
                  <a:lnTo>
                    <a:pt x="41" y="25"/>
                  </a:lnTo>
                  <a:lnTo>
                    <a:pt x="81" y="20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1" name="Freeform 34"/>
            <p:cNvSpPr>
              <a:spLocks/>
            </p:cNvSpPr>
            <p:nvPr/>
          </p:nvSpPr>
          <p:spPr bwMode="auto">
            <a:xfrm>
              <a:off x="5202238" y="3781425"/>
              <a:ext cx="63500" cy="215900"/>
            </a:xfrm>
            <a:custGeom>
              <a:avLst/>
              <a:gdLst>
                <a:gd name="T0" fmla="*/ 0 w 40"/>
                <a:gd name="T1" fmla="*/ 5 h 136"/>
                <a:gd name="T2" fmla="*/ 0 w 40"/>
                <a:gd name="T3" fmla="*/ 5 h 136"/>
                <a:gd name="T4" fmla="*/ 25 w 40"/>
                <a:gd name="T5" fmla="*/ 66 h 136"/>
                <a:gd name="T6" fmla="*/ 30 w 40"/>
                <a:gd name="T7" fmla="*/ 101 h 136"/>
                <a:gd name="T8" fmla="*/ 35 w 40"/>
                <a:gd name="T9" fmla="*/ 131 h 136"/>
                <a:gd name="T10" fmla="*/ 35 w 40"/>
                <a:gd name="T11" fmla="*/ 131 h 136"/>
                <a:gd name="T12" fmla="*/ 35 w 40"/>
                <a:gd name="T13" fmla="*/ 136 h 136"/>
                <a:gd name="T14" fmla="*/ 40 w 40"/>
                <a:gd name="T15" fmla="*/ 131 h 136"/>
                <a:gd name="T16" fmla="*/ 40 w 40"/>
                <a:gd name="T17" fmla="*/ 131 h 136"/>
                <a:gd name="T18" fmla="*/ 40 w 40"/>
                <a:gd name="T19" fmla="*/ 116 h 136"/>
                <a:gd name="T20" fmla="*/ 40 w 40"/>
                <a:gd name="T21" fmla="*/ 101 h 136"/>
                <a:gd name="T22" fmla="*/ 35 w 40"/>
                <a:gd name="T23" fmla="*/ 66 h 136"/>
                <a:gd name="T24" fmla="*/ 20 w 40"/>
                <a:gd name="T25" fmla="*/ 30 h 136"/>
                <a:gd name="T26" fmla="*/ 5 w 40"/>
                <a:gd name="T27" fmla="*/ 5 h 136"/>
                <a:gd name="T28" fmla="*/ 5 w 40"/>
                <a:gd name="T29" fmla="*/ 5 h 136"/>
                <a:gd name="T30" fmla="*/ 0 w 40"/>
                <a:gd name="T31" fmla="*/ 0 h 136"/>
                <a:gd name="T32" fmla="*/ 0 w 40"/>
                <a:gd name="T33" fmla="*/ 5 h 136"/>
                <a:gd name="T34" fmla="*/ 0 w 40"/>
                <a:gd name="T35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36">
                  <a:moveTo>
                    <a:pt x="0" y="5"/>
                  </a:moveTo>
                  <a:lnTo>
                    <a:pt x="0" y="5"/>
                  </a:lnTo>
                  <a:lnTo>
                    <a:pt x="25" y="66"/>
                  </a:lnTo>
                  <a:lnTo>
                    <a:pt x="30" y="10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6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0" y="116"/>
                  </a:lnTo>
                  <a:lnTo>
                    <a:pt x="40" y="101"/>
                  </a:lnTo>
                  <a:lnTo>
                    <a:pt x="35" y="66"/>
                  </a:lnTo>
                  <a:lnTo>
                    <a:pt x="20" y="3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2" name="Freeform 35"/>
            <p:cNvSpPr>
              <a:spLocks/>
            </p:cNvSpPr>
            <p:nvPr/>
          </p:nvSpPr>
          <p:spPr bwMode="auto">
            <a:xfrm>
              <a:off x="5432425" y="3844925"/>
              <a:ext cx="47625" cy="311150"/>
            </a:xfrm>
            <a:custGeom>
              <a:avLst/>
              <a:gdLst>
                <a:gd name="T0" fmla="*/ 0 w 30"/>
                <a:gd name="T1" fmla="*/ 5 h 196"/>
                <a:gd name="T2" fmla="*/ 0 w 30"/>
                <a:gd name="T3" fmla="*/ 5 h 196"/>
                <a:gd name="T4" fmla="*/ 10 w 30"/>
                <a:gd name="T5" fmla="*/ 51 h 196"/>
                <a:gd name="T6" fmla="*/ 15 w 30"/>
                <a:gd name="T7" fmla="*/ 96 h 196"/>
                <a:gd name="T8" fmla="*/ 15 w 30"/>
                <a:gd name="T9" fmla="*/ 96 h 196"/>
                <a:gd name="T10" fmla="*/ 15 w 30"/>
                <a:gd name="T11" fmla="*/ 121 h 196"/>
                <a:gd name="T12" fmla="*/ 10 w 30"/>
                <a:gd name="T13" fmla="*/ 146 h 196"/>
                <a:gd name="T14" fmla="*/ 0 w 30"/>
                <a:gd name="T15" fmla="*/ 196 h 196"/>
                <a:gd name="T16" fmla="*/ 0 w 30"/>
                <a:gd name="T17" fmla="*/ 196 h 196"/>
                <a:gd name="T18" fmla="*/ 0 w 30"/>
                <a:gd name="T19" fmla="*/ 196 h 196"/>
                <a:gd name="T20" fmla="*/ 5 w 30"/>
                <a:gd name="T21" fmla="*/ 196 h 196"/>
                <a:gd name="T22" fmla="*/ 5 w 30"/>
                <a:gd name="T23" fmla="*/ 196 h 196"/>
                <a:gd name="T24" fmla="*/ 20 w 30"/>
                <a:gd name="T25" fmla="*/ 181 h 196"/>
                <a:gd name="T26" fmla="*/ 25 w 30"/>
                <a:gd name="T27" fmla="*/ 156 h 196"/>
                <a:gd name="T28" fmla="*/ 30 w 30"/>
                <a:gd name="T29" fmla="*/ 131 h 196"/>
                <a:gd name="T30" fmla="*/ 30 w 30"/>
                <a:gd name="T31" fmla="*/ 101 h 196"/>
                <a:gd name="T32" fmla="*/ 30 w 30"/>
                <a:gd name="T33" fmla="*/ 71 h 196"/>
                <a:gd name="T34" fmla="*/ 25 w 30"/>
                <a:gd name="T35" fmla="*/ 46 h 196"/>
                <a:gd name="T36" fmla="*/ 15 w 30"/>
                <a:gd name="T37" fmla="*/ 21 h 196"/>
                <a:gd name="T38" fmla="*/ 5 w 30"/>
                <a:gd name="T39" fmla="*/ 0 h 196"/>
                <a:gd name="T40" fmla="*/ 5 w 30"/>
                <a:gd name="T41" fmla="*/ 0 h 196"/>
                <a:gd name="T42" fmla="*/ 0 w 30"/>
                <a:gd name="T43" fmla="*/ 0 h 196"/>
                <a:gd name="T44" fmla="*/ 0 w 30"/>
                <a:gd name="T45" fmla="*/ 5 h 196"/>
                <a:gd name="T46" fmla="*/ 0 w 30"/>
                <a:gd name="T4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196">
                  <a:moveTo>
                    <a:pt x="0" y="5"/>
                  </a:moveTo>
                  <a:lnTo>
                    <a:pt x="0" y="5"/>
                  </a:lnTo>
                  <a:lnTo>
                    <a:pt x="10" y="51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121"/>
                  </a:lnTo>
                  <a:lnTo>
                    <a:pt x="10" y="14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20" y="181"/>
                  </a:lnTo>
                  <a:lnTo>
                    <a:pt x="25" y="156"/>
                  </a:lnTo>
                  <a:lnTo>
                    <a:pt x="30" y="131"/>
                  </a:lnTo>
                  <a:lnTo>
                    <a:pt x="30" y="101"/>
                  </a:lnTo>
                  <a:lnTo>
                    <a:pt x="30" y="71"/>
                  </a:lnTo>
                  <a:lnTo>
                    <a:pt x="25" y="46"/>
                  </a:lnTo>
                  <a:lnTo>
                    <a:pt x="15" y="2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3" name="Freeform 36"/>
            <p:cNvSpPr>
              <a:spLocks/>
            </p:cNvSpPr>
            <p:nvPr/>
          </p:nvSpPr>
          <p:spPr bwMode="auto">
            <a:xfrm>
              <a:off x="5703888" y="3582988"/>
              <a:ext cx="230188" cy="995363"/>
            </a:xfrm>
            <a:custGeom>
              <a:avLst/>
              <a:gdLst>
                <a:gd name="T0" fmla="*/ 140 w 145"/>
                <a:gd name="T1" fmla="*/ 0 h 627"/>
                <a:gd name="T2" fmla="*/ 140 w 145"/>
                <a:gd name="T3" fmla="*/ 0 h 627"/>
                <a:gd name="T4" fmla="*/ 110 w 145"/>
                <a:gd name="T5" fmla="*/ 30 h 627"/>
                <a:gd name="T6" fmla="*/ 85 w 145"/>
                <a:gd name="T7" fmla="*/ 60 h 627"/>
                <a:gd name="T8" fmla="*/ 60 w 145"/>
                <a:gd name="T9" fmla="*/ 90 h 627"/>
                <a:gd name="T10" fmla="*/ 45 w 145"/>
                <a:gd name="T11" fmla="*/ 125 h 627"/>
                <a:gd name="T12" fmla="*/ 30 w 145"/>
                <a:gd name="T13" fmla="*/ 165 h 627"/>
                <a:gd name="T14" fmla="*/ 15 w 145"/>
                <a:gd name="T15" fmla="*/ 201 h 627"/>
                <a:gd name="T16" fmla="*/ 10 w 145"/>
                <a:gd name="T17" fmla="*/ 241 h 627"/>
                <a:gd name="T18" fmla="*/ 5 w 145"/>
                <a:gd name="T19" fmla="*/ 281 h 627"/>
                <a:gd name="T20" fmla="*/ 5 w 145"/>
                <a:gd name="T21" fmla="*/ 281 h 627"/>
                <a:gd name="T22" fmla="*/ 0 w 145"/>
                <a:gd name="T23" fmla="*/ 326 h 627"/>
                <a:gd name="T24" fmla="*/ 5 w 145"/>
                <a:gd name="T25" fmla="*/ 376 h 627"/>
                <a:gd name="T26" fmla="*/ 15 w 145"/>
                <a:gd name="T27" fmla="*/ 466 h 627"/>
                <a:gd name="T28" fmla="*/ 15 w 145"/>
                <a:gd name="T29" fmla="*/ 466 h 627"/>
                <a:gd name="T30" fmla="*/ 25 w 145"/>
                <a:gd name="T31" fmla="*/ 547 h 627"/>
                <a:gd name="T32" fmla="*/ 40 w 145"/>
                <a:gd name="T33" fmla="*/ 587 h 627"/>
                <a:gd name="T34" fmla="*/ 55 w 145"/>
                <a:gd name="T35" fmla="*/ 627 h 627"/>
                <a:gd name="T36" fmla="*/ 55 w 145"/>
                <a:gd name="T37" fmla="*/ 627 h 627"/>
                <a:gd name="T38" fmla="*/ 60 w 145"/>
                <a:gd name="T39" fmla="*/ 627 h 627"/>
                <a:gd name="T40" fmla="*/ 60 w 145"/>
                <a:gd name="T41" fmla="*/ 622 h 627"/>
                <a:gd name="T42" fmla="*/ 60 w 145"/>
                <a:gd name="T43" fmla="*/ 622 h 627"/>
                <a:gd name="T44" fmla="*/ 55 w 145"/>
                <a:gd name="T45" fmla="*/ 587 h 627"/>
                <a:gd name="T46" fmla="*/ 50 w 145"/>
                <a:gd name="T47" fmla="*/ 552 h 627"/>
                <a:gd name="T48" fmla="*/ 35 w 145"/>
                <a:gd name="T49" fmla="*/ 482 h 627"/>
                <a:gd name="T50" fmla="*/ 35 w 145"/>
                <a:gd name="T51" fmla="*/ 482 h 627"/>
                <a:gd name="T52" fmla="*/ 20 w 145"/>
                <a:gd name="T53" fmla="*/ 401 h 627"/>
                <a:gd name="T54" fmla="*/ 15 w 145"/>
                <a:gd name="T55" fmla="*/ 316 h 627"/>
                <a:gd name="T56" fmla="*/ 15 w 145"/>
                <a:gd name="T57" fmla="*/ 316 h 627"/>
                <a:gd name="T58" fmla="*/ 20 w 145"/>
                <a:gd name="T59" fmla="*/ 271 h 627"/>
                <a:gd name="T60" fmla="*/ 25 w 145"/>
                <a:gd name="T61" fmla="*/ 226 h 627"/>
                <a:gd name="T62" fmla="*/ 35 w 145"/>
                <a:gd name="T63" fmla="*/ 186 h 627"/>
                <a:gd name="T64" fmla="*/ 45 w 145"/>
                <a:gd name="T65" fmla="*/ 145 h 627"/>
                <a:gd name="T66" fmla="*/ 65 w 145"/>
                <a:gd name="T67" fmla="*/ 105 h 627"/>
                <a:gd name="T68" fmla="*/ 85 w 145"/>
                <a:gd name="T69" fmla="*/ 70 h 627"/>
                <a:gd name="T70" fmla="*/ 115 w 145"/>
                <a:gd name="T71" fmla="*/ 35 h 627"/>
                <a:gd name="T72" fmla="*/ 145 w 145"/>
                <a:gd name="T73" fmla="*/ 5 h 627"/>
                <a:gd name="T74" fmla="*/ 145 w 145"/>
                <a:gd name="T75" fmla="*/ 5 h 627"/>
                <a:gd name="T76" fmla="*/ 140 w 145"/>
                <a:gd name="T77" fmla="*/ 0 h 627"/>
                <a:gd name="T78" fmla="*/ 140 w 145"/>
                <a:gd name="T7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627">
                  <a:moveTo>
                    <a:pt x="140" y="0"/>
                  </a:moveTo>
                  <a:lnTo>
                    <a:pt x="140" y="0"/>
                  </a:lnTo>
                  <a:lnTo>
                    <a:pt x="110" y="30"/>
                  </a:lnTo>
                  <a:lnTo>
                    <a:pt x="85" y="60"/>
                  </a:lnTo>
                  <a:lnTo>
                    <a:pt x="60" y="90"/>
                  </a:lnTo>
                  <a:lnTo>
                    <a:pt x="45" y="125"/>
                  </a:lnTo>
                  <a:lnTo>
                    <a:pt x="30" y="165"/>
                  </a:lnTo>
                  <a:lnTo>
                    <a:pt x="15" y="201"/>
                  </a:lnTo>
                  <a:lnTo>
                    <a:pt x="10" y="241"/>
                  </a:lnTo>
                  <a:lnTo>
                    <a:pt x="5" y="281"/>
                  </a:lnTo>
                  <a:lnTo>
                    <a:pt x="5" y="281"/>
                  </a:lnTo>
                  <a:lnTo>
                    <a:pt x="0" y="326"/>
                  </a:lnTo>
                  <a:lnTo>
                    <a:pt x="5" y="376"/>
                  </a:lnTo>
                  <a:lnTo>
                    <a:pt x="15" y="466"/>
                  </a:lnTo>
                  <a:lnTo>
                    <a:pt x="15" y="466"/>
                  </a:lnTo>
                  <a:lnTo>
                    <a:pt x="25" y="547"/>
                  </a:lnTo>
                  <a:lnTo>
                    <a:pt x="40" y="587"/>
                  </a:lnTo>
                  <a:lnTo>
                    <a:pt x="55" y="627"/>
                  </a:lnTo>
                  <a:lnTo>
                    <a:pt x="55" y="627"/>
                  </a:lnTo>
                  <a:lnTo>
                    <a:pt x="60" y="627"/>
                  </a:lnTo>
                  <a:lnTo>
                    <a:pt x="60" y="622"/>
                  </a:lnTo>
                  <a:lnTo>
                    <a:pt x="60" y="622"/>
                  </a:lnTo>
                  <a:lnTo>
                    <a:pt x="55" y="587"/>
                  </a:lnTo>
                  <a:lnTo>
                    <a:pt x="50" y="552"/>
                  </a:lnTo>
                  <a:lnTo>
                    <a:pt x="35" y="482"/>
                  </a:lnTo>
                  <a:lnTo>
                    <a:pt x="35" y="482"/>
                  </a:lnTo>
                  <a:lnTo>
                    <a:pt x="20" y="401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20" y="271"/>
                  </a:lnTo>
                  <a:lnTo>
                    <a:pt x="25" y="226"/>
                  </a:lnTo>
                  <a:lnTo>
                    <a:pt x="35" y="186"/>
                  </a:lnTo>
                  <a:lnTo>
                    <a:pt x="45" y="145"/>
                  </a:lnTo>
                  <a:lnTo>
                    <a:pt x="65" y="105"/>
                  </a:lnTo>
                  <a:lnTo>
                    <a:pt x="85" y="70"/>
                  </a:lnTo>
                  <a:lnTo>
                    <a:pt x="115" y="3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4" name="Freeform 37"/>
            <p:cNvSpPr>
              <a:spLocks/>
            </p:cNvSpPr>
            <p:nvPr/>
          </p:nvSpPr>
          <p:spPr bwMode="auto">
            <a:xfrm>
              <a:off x="5624513" y="3295650"/>
              <a:ext cx="549275" cy="582613"/>
            </a:xfrm>
            <a:custGeom>
              <a:avLst/>
              <a:gdLst>
                <a:gd name="T0" fmla="*/ 105 w 346"/>
                <a:gd name="T1" fmla="*/ 306 h 367"/>
                <a:gd name="T2" fmla="*/ 105 w 346"/>
                <a:gd name="T3" fmla="*/ 306 h 367"/>
                <a:gd name="T4" fmla="*/ 105 w 346"/>
                <a:gd name="T5" fmla="*/ 321 h 367"/>
                <a:gd name="T6" fmla="*/ 110 w 346"/>
                <a:gd name="T7" fmla="*/ 331 h 367"/>
                <a:gd name="T8" fmla="*/ 115 w 346"/>
                <a:gd name="T9" fmla="*/ 346 h 367"/>
                <a:gd name="T10" fmla="*/ 125 w 346"/>
                <a:gd name="T11" fmla="*/ 357 h 367"/>
                <a:gd name="T12" fmla="*/ 145 w 346"/>
                <a:gd name="T13" fmla="*/ 367 h 367"/>
                <a:gd name="T14" fmla="*/ 165 w 346"/>
                <a:gd name="T15" fmla="*/ 367 h 367"/>
                <a:gd name="T16" fmla="*/ 195 w 346"/>
                <a:gd name="T17" fmla="*/ 362 h 367"/>
                <a:gd name="T18" fmla="*/ 195 w 346"/>
                <a:gd name="T19" fmla="*/ 362 h 367"/>
                <a:gd name="T20" fmla="*/ 210 w 346"/>
                <a:gd name="T21" fmla="*/ 351 h 367"/>
                <a:gd name="T22" fmla="*/ 220 w 346"/>
                <a:gd name="T23" fmla="*/ 341 h 367"/>
                <a:gd name="T24" fmla="*/ 230 w 346"/>
                <a:gd name="T25" fmla="*/ 326 h 367"/>
                <a:gd name="T26" fmla="*/ 241 w 346"/>
                <a:gd name="T27" fmla="*/ 306 h 367"/>
                <a:gd name="T28" fmla="*/ 256 w 346"/>
                <a:gd name="T29" fmla="*/ 266 h 367"/>
                <a:gd name="T30" fmla="*/ 266 w 346"/>
                <a:gd name="T31" fmla="*/ 211 h 367"/>
                <a:gd name="T32" fmla="*/ 276 w 346"/>
                <a:gd name="T33" fmla="*/ 156 h 367"/>
                <a:gd name="T34" fmla="*/ 291 w 346"/>
                <a:gd name="T35" fmla="*/ 101 h 367"/>
                <a:gd name="T36" fmla="*/ 316 w 346"/>
                <a:gd name="T37" fmla="*/ 45 h 367"/>
                <a:gd name="T38" fmla="*/ 326 w 346"/>
                <a:gd name="T39" fmla="*/ 25 h 367"/>
                <a:gd name="T40" fmla="*/ 346 w 346"/>
                <a:gd name="T41" fmla="*/ 0 h 367"/>
                <a:gd name="T42" fmla="*/ 346 w 346"/>
                <a:gd name="T43" fmla="*/ 0 h 367"/>
                <a:gd name="T44" fmla="*/ 316 w 346"/>
                <a:gd name="T45" fmla="*/ 5 h 367"/>
                <a:gd name="T46" fmla="*/ 246 w 346"/>
                <a:gd name="T47" fmla="*/ 25 h 367"/>
                <a:gd name="T48" fmla="*/ 200 w 346"/>
                <a:gd name="T49" fmla="*/ 40 h 367"/>
                <a:gd name="T50" fmla="*/ 150 w 346"/>
                <a:gd name="T51" fmla="*/ 66 h 367"/>
                <a:gd name="T52" fmla="*/ 105 w 346"/>
                <a:gd name="T53" fmla="*/ 91 h 367"/>
                <a:gd name="T54" fmla="*/ 60 w 346"/>
                <a:gd name="T55" fmla="*/ 126 h 367"/>
                <a:gd name="T56" fmla="*/ 60 w 346"/>
                <a:gd name="T57" fmla="*/ 126 h 367"/>
                <a:gd name="T58" fmla="*/ 25 w 346"/>
                <a:gd name="T59" fmla="*/ 161 h 367"/>
                <a:gd name="T60" fmla="*/ 5 w 346"/>
                <a:gd name="T61" fmla="*/ 196 h 367"/>
                <a:gd name="T62" fmla="*/ 0 w 346"/>
                <a:gd name="T63" fmla="*/ 231 h 367"/>
                <a:gd name="T64" fmla="*/ 5 w 346"/>
                <a:gd name="T65" fmla="*/ 261 h 367"/>
                <a:gd name="T66" fmla="*/ 15 w 346"/>
                <a:gd name="T67" fmla="*/ 281 h 367"/>
                <a:gd name="T68" fmla="*/ 40 w 346"/>
                <a:gd name="T69" fmla="*/ 301 h 367"/>
                <a:gd name="T70" fmla="*/ 70 w 346"/>
                <a:gd name="T71" fmla="*/ 306 h 367"/>
                <a:gd name="T72" fmla="*/ 105 w 346"/>
                <a:gd name="T73" fmla="*/ 306 h 367"/>
                <a:gd name="T74" fmla="*/ 105 w 346"/>
                <a:gd name="T75" fmla="*/ 30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" h="367">
                  <a:moveTo>
                    <a:pt x="105" y="306"/>
                  </a:moveTo>
                  <a:lnTo>
                    <a:pt x="105" y="306"/>
                  </a:lnTo>
                  <a:lnTo>
                    <a:pt x="105" y="321"/>
                  </a:lnTo>
                  <a:lnTo>
                    <a:pt x="110" y="331"/>
                  </a:lnTo>
                  <a:lnTo>
                    <a:pt x="115" y="346"/>
                  </a:lnTo>
                  <a:lnTo>
                    <a:pt x="125" y="357"/>
                  </a:lnTo>
                  <a:lnTo>
                    <a:pt x="145" y="367"/>
                  </a:lnTo>
                  <a:lnTo>
                    <a:pt x="165" y="367"/>
                  </a:lnTo>
                  <a:lnTo>
                    <a:pt x="195" y="362"/>
                  </a:lnTo>
                  <a:lnTo>
                    <a:pt x="195" y="362"/>
                  </a:lnTo>
                  <a:lnTo>
                    <a:pt x="210" y="351"/>
                  </a:lnTo>
                  <a:lnTo>
                    <a:pt x="220" y="341"/>
                  </a:lnTo>
                  <a:lnTo>
                    <a:pt x="230" y="326"/>
                  </a:lnTo>
                  <a:lnTo>
                    <a:pt x="241" y="306"/>
                  </a:lnTo>
                  <a:lnTo>
                    <a:pt x="256" y="266"/>
                  </a:lnTo>
                  <a:lnTo>
                    <a:pt x="266" y="211"/>
                  </a:lnTo>
                  <a:lnTo>
                    <a:pt x="276" y="156"/>
                  </a:lnTo>
                  <a:lnTo>
                    <a:pt x="291" y="101"/>
                  </a:lnTo>
                  <a:lnTo>
                    <a:pt x="316" y="45"/>
                  </a:lnTo>
                  <a:lnTo>
                    <a:pt x="326" y="25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16" y="5"/>
                  </a:lnTo>
                  <a:lnTo>
                    <a:pt x="246" y="25"/>
                  </a:lnTo>
                  <a:lnTo>
                    <a:pt x="200" y="40"/>
                  </a:lnTo>
                  <a:lnTo>
                    <a:pt x="150" y="66"/>
                  </a:lnTo>
                  <a:lnTo>
                    <a:pt x="105" y="91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25" y="161"/>
                  </a:lnTo>
                  <a:lnTo>
                    <a:pt x="5" y="196"/>
                  </a:lnTo>
                  <a:lnTo>
                    <a:pt x="0" y="231"/>
                  </a:lnTo>
                  <a:lnTo>
                    <a:pt x="5" y="261"/>
                  </a:lnTo>
                  <a:lnTo>
                    <a:pt x="15" y="281"/>
                  </a:lnTo>
                  <a:lnTo>
                    <a:pt x="40" y="301"/>
                  </a:lnTo>
                  <a:lnTo>
                    <a:pt x="70" y="306"/>
                  </a:lnTo>
                  <a:lnTo>
                    <a:pt x="105" y="306"/>
                  </a:lnTo>
                  <a:lnTo>
                    <a:pt x="105" y="30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5" name="Freeform 38"/>
            <p:cNvSpPr>
              <a:spLocks/>
            </p:cNvSpPr>
            <p:nvPr/>
          </p:nvSpPr>
          <p:spPr bwMode="auto">
            <a:xfrm>
              <a:off x="5767388" y="3295650"/>
              <a:ext cx="406400" cy="501650"/>
            </a:xfrm>
            <a:custGeom>
              <a:avLst/>
              <a:gdLst>
                <a:gd name="T0" fmla="*/ 256 w 256"/>
                <a:gd name="T1" fmla="*/ 0 h 316"/>
                <a:gd name="T2" fmla="*/ 256 w 256"/>
                <a:gd name="T3" fmla="*/ 0 h 316"/>
                <a:gd name="T4" fmla="*/ 206 w 256"/>
                <a:gd name="T5" fmla="*/ 20 h 316"/>
                <a:gd name="T6" fmla="*/ 166 w 256"/>
                <a:gd name="T7" fmla="*/ 45 h 316"/>
                <a:gd name="T8" fmla="*/ 125 w 256"/>
                <a:gd name="T9" fmla="*/ 76 h 316"/>
                <a:gd name="T10" fmla="*/ 90 w 256"/>
                <a:gd name="T11" fmla="*/ 116 h 316"/>
                <a:gd name="T12" fmla="*/ 90 w 256"/>
                <a:gd name="T13" fmla="*/ 116 h 316"/>
                <a:gd name="T14" fmla="*/ 60 w 256"/>
                <a:gd name="T15" fmla="*/ 161 h 316"/>
                <a:gd name="T16" fmla="*/ 35 w 256"/>
                <a:gd name="T17" fmla="*/ 206 h 316"/>
                <a:gd name="T18" fmla="*/ 15 w 256"/>
                <a:gd name="T19" fmla="*/ 256 h 316"/>
                <a:gd name="T20" fmla="*/ 0 w 256"/>
                <a:gd name="T21" fmla="*/ 311 h 316"/>
                <a:gd name="T22" fmla="*/ 0 w 256"/>
                <a:gd name="T23" fmla="*/ 311 h 316"/>
                <a:gd name="T24" fmla="*/ 5 w 256"/>
                <a:gd name="T25" fmla="*/ 311 h 316"/>
                <a:gd name="T26" fmla="*/ 5 w 256"/>
                <a:gd name="T27" fmla="*/ 316 h 316"/>
                <a:gd name="T28" fmla="*/ 10 w 256"/>
                <a:gd name="T29" fmla="*/ 311 h 316"/>
                <a:gd name="T30" fmla="*/ 15 w 256"/>
                <a:gd name="T31" fmla="*/ 311 h 316"/>
                <a:gd name="T32" fmla="*/ 15 w 256"/>
                <a:gd name="T33" fmla="*/ 311 h 316"/>
                <a:gd name="T34" fmla="*/ 30 w 256"/>
                <a:gd name="T35" fmla="*/ 261 h 316"/>
                <a:gd name="T36" fmla="*/ 50 w 256"/>
                <a:gd name="T37" fmla="*/ 216 h 316"/>
                <a:gd name="T38" fmla="*/ 75 w 256"/>
                <a:gd name="T39" fmla="*/ 171 h 316"/>
                <a:gd name="T40" fmla="*/ 100 w 256"/>
                <a:gd name="T41" fmla="*/ 131 h 316"/>
                <a:gd name="T42" fmla="*/ 130 w 256"/>
                <a:gd name="T43" fmla="*/ 91 h 316"/>
                <a:gd name="T44" fmla="*/ 166 w 256"/>
                <a:gd name="T45" fmla="*/ 55 h 316"/>
                <a:gd name="T46" fmla="*/ 206 w 256"/>
                <a:gd name="T47" fmla="*/ 25 h 316"/>
                <a:gd name="T48" fmla="*/ 256 w 256"/>
                <a:gd name="T49" fmla="*/ 5 h 316"/>
                <a:gd name="T50" fmla="*/ 256 w 256"/>
                <a:gd name="T51" fmla="*/ 5 h 316"/>
                <a:gd name="T52" fmla="*/ 256 w 256"/>
                <a:gd name="T53" fmla="*/ 0 h 316"/>
                <a:gd name="T54" fmla="*/ 256 w 25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316">
                  <a:moveTo>
                    <a:pt x="256" y="0"/>
                  </a:moveTo>
                  <a:lnTo>
                    <a:pt x="256" y="0"/>
                  </a:lnTo>
                  <a:lnTo>
                    <a:pt x="206" y="20"/>
                  </a:lnTo>
                  <a:lnTo>
                    <a:pt x="166" y="45"/>
                  </a:lnTo>
                  <a:lnTo>
                    <a:pt x="125" y="76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60" y="161"/>
                  </a:lnTo>
                  <a:lnTo>
                    <a:pt x="35" y="206"/>
                  </a:lnTo>
                  <a:lnTo>
                    <a:pt x="15" y="256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5" y="311"/>
                  </a:lnTo>
                  <a:lnTo>
                    <a:pt x="5" y="316"/>
                  </a:lnTo>
                  <a:lnTo>
                    <a:pt x="10" y="311"/>
                  </a:lnTo>
                  <a:lnTo>
                    <a:pt x="15" y="311"/>
                  </a:lnTo>
                  <a:lnTo>
                    <a:pt x="15" y="311"/>
                  </a:lnTo>
                  <a:lnTo>
                    <a:pt x="30" y="261"/>
                  </a:lnTo>
                  <a:lnTo>
                    <a:pt x="50" y="216"/>
                  </a:lnTo>
                  <a:lnTo>
                    <a:pt x="75" y="171"/>
                  </a:lnTo>
                  <a:lnTo>
                    <a:pt x="100" y="131"/>
                  </a:lnTo>
                  <a:lnTo>
                    <a:pt x="130" y="91"/>
                  </a:lnTo>
                  <a:lnTo>
                    <a:pt x="166" y="55"/>
                  </a:lnTo>
                  <a:lnTo>
                    <a:pt x="206" y="25"/>
                  </a:lnTo>
                  <a:lnTo>
                    <a:pt x="256" y="5"/>
                  </a:lnTo>
                  <a:lnTo>
                    <a:pt x="256" y="5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6" name="Freeform 39"/>
            <p:cNvSpPr>
              <a:spLocks/>
            </p:cNvSpPr>
            <p:nvPr/>
          </p:nvSpPr>
          <p:spPr bwMode="auto">
            <a:xfrm>
              <a:off x="5799138" y="3646488"/>
              <a:ext cx="247650" cy="39688"/>
            </a:xfrm>
            <a:custGeom>
              <a:avLst/>
              <a:gdLst>
                <a:gd name="T0" fmla="*/ 5 w 156"/>
                <a:gd name="T1" fmla="*/ 25 h 25"/>
                <a:gd name="T2" fmla="*/ 5 w 156"/>
                <a:gd name="T3" fmla="*/ 25 h 25"/>
                <a:gd name="T4" fmla="*/ 45 w 156"/>
                <a:gd name="T5" fmla="*/ 25 h 25"/>
                <a:gd name="T6" fmla="*/ 80 w 156"/>
                <a:gd name="T7" fmla="*/ 20 h 25"/>
                <a:gd name="T8" fmla="*/ 115 w 156"/>
                <a:gd name="T9" fmla="*/ 15 h 25"/>
                <a:gd name="T10" fmla="*/ 156 w 156"/>
                <a:gd name="T11" fmla="*/ 0 h 25"/>
                <a:gd name="T12" fmla="*/ 156 w 156"/>
                <a:gd name="T13" fmla="*/ 0 h 25"/>
                <a:gd name="T14" fmla="*/ 156 w 156"/>
                <a:gd name="T15" fmla="*/ 0 h 25"/>
                <a:gd name="T16" fmla="*/ 156 w 156"/>
                <a:gd name="T17" fmla="*/ 0 h 25"/>
                <a:gd name="T18" fmla="*/ 120 w 156"/>
                <a:gd name="T19" fmla="*/ 10 h 25"/>
                <a:gd name="T20" fmla="*/ 80 w 156"/>
                <a:gd name="T21" fmla="*/ 15 h 25"/>
                <a:gd name="T22" fmla="*/ 40 w 156"/>
                <a:gd name="T23" fmla="*/ 20 h 25"/>
                <a:gd name="T24" fmla="*/ 5 w 156"/>
                <a:gd name="T25" fmla="*/ 15 h 25"/>
                <a:gd name="T26" fmla="*/ 5 w 156"/>
                <a:gd name="T27" fmla="*/ 15 h 25"/>
                <a:gd name="T28" fmla="*/ 0 w 156"/>
                <a:gd name="T29" fmla="*/ 20 h 25"/>
                <a:gd name="T30" fmla="*/ 5 w 156"/>
                <a:gd name="T31" fmla="*/ 25 h 25"/>
                <a:gd name="T32" fmla="*/ 5 w 156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5">
                  <a:moveTo>
                    <a:pt x="5" y="25"/>
                  </a:moveTo>
                  <a:lnTo>
                    <a:pt x="5" y="25"/>
                  </a:lnTo>
                  <a:lnTo>
                    <a:pt x="45" y="25"/>
                  </a:lnTo>
                  <a:lnTo>
                    <a:pt x="80" y="20"/>
                  </a:lnTo>
                  <a:lnTo>
                    <a:pt x="115" y="15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20" y="10"/>
                  </a:lnTo>
                  <a:lnTo>
                    <a:pt x="80" y="15"/>
                  </a:lnTo>
                  <a:lnTo>
                    <a:pt x="4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7" name="Freeform 40"/>
            <p:cNvSpPr>
              <a:spLocks/>
            </p:cNvSpPr>
            <p:nvPr/>
          </p:nvSpPr>
          <p:spPr bwMode="auto">
            <a:xfrm>
              <a:off x="5878513" y="3479800"/>
              <a:ext cx="184150" cy="63500"/>
            </a:xfrm>
            <a:custGeom>
              <a:avLst/>
              <a:gdLst>
                <a:gd name="T0" fmla="*/ 0 w 116"/>
                <a:gd name="T1" fmla="*/ 40 h 40"/>
                <a:gd name="T2" fmla="*/ 0 w 116"/>
                <a:gd name="T3" fmla="*/ 40 h 40"/>
                <a:gd name="T4" fmla="*/ 60 w 116"/>
                <a:gd name="T5" fmla="*/ 30 h 40"/>
                <a:gd name="T6" fmla="*/ 91 w 116"/>
                <a:gd name="T7" fmla="*/ 20 h 40"/>
                <a:gd name="T8" fmla="*/ 116 w 116"/>
                <a:gd name="T9" fmla="*/ 5 h 40"/>
                <a:gd name="T10" fmla="*/ 116 w 116"/>
                <a:gd name="T11" fmla="*/ 5 h 40"/>
                <a:gd name="T12" fmla="*/ 116 w 116"/>
                <a:gd name="T13" fmla="*/ 0 h 40"/>
                <a:gd name="T14" fmla="*/ 116 w 116"/>
                <a:gd name="T15" fmla="*/ 0 h 40"/>
                <a:gd name="T16" fmla="*/ 86 w 116"/>
                <a:gd name="T17" fmla="*/ 10 h 40"/>
                <a:gd name="T18" fmla="*/ 55 w 116"/>
                <a:gd name="T19" fmla="*/ 20 h 40"/>
                <a:gd name="T20" fmla="*/ 25 w 116"/>
                <a:gd name="T21" fmla="*/ 25 h 40"/>
                <a:gd name="T22" fmla="*/ 0 w 116"/>
                <a:gd name="T23" fmla="*/ 40 h 40"/>
                <a:gd name="T24" fmla="*/ 0 w 116"/>
                <a:gd name="T25" fmla="*/ 40 h 40"/>
                <a:gd name="T26" fmla="*/ 0 w 116"/>
                <a:gd name="T27" fmla="*/ 40 h 40"/>
                <a:gd name="T28" fmla="*/ 0 w 116"/>
                <a:gd name="T2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0">
                  <a:moveTo>
                    <a:pt x="0" y="40"/>
                  </a:moveTo>
                  <a:lnTo>
                    <a:pt x="0" y="40"/>
                  </a:lnTo>
                  <a:lnTo>
                    <a:pt x="60" y="30"/>
                  </a:lnTo>
                  <a:lnTo>
                    <a:pt x="91" y="20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86" y="10"/>
                  </a:lnTo>
                  <a:lnTo>
                    <a:pt x="55" y="20"/>
                  </a:lnTo>
                  <a:lnTo>
                    <a:pt x="25" y="2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8" name="Freeform 41"/>
            <p:cNvSpPr>
              <a:spLocks/>
            </p:cNvSpPr>
            <p:nvPr/>
          </p:nvSpPr>
          <p:spPr bwMode="auto">
            <a:xfrm>
              <a:off x="5815013" y="3424238"/>
              <a:ext cx="39688" cy="158750"/>
            </a:xfrm>
            <a:custGeom>
              <a:avLst/>
              <a:gdLst>
                <a:gd name="T0" fmla="*/ 5 w 25"/>
                <a:gd name="T1" fmla="*/ 0 h 100"/>
                <a:gd name="T2" fmla="*/ 5 w 25"/>
                <a:gd name="T3" fmla="*/ 0 h 100"/>
                <a:gd name="T4" fmla="*/ 0 w 25"/>
                <a:gd name="T5" fmla="*/ 25 h 100"/>
                <a:gd name="T6" fmla="*/ 0 w 25"/>
                <a:gd name="T7" fmla="*/ 55 h 100"/>
                <a:gd name="T8" fmla="*/ 10 w 25"/>
                <a:gd name="T9" fmla="*/ 80 h 100"/>
                <a:gd name="T10" fmla="*/ 20 w 25"/>
                <a:gd name="T11" fmla="*/ 100 h 100"/>
                <a:gd name="T12" fmla="*/ 20 w 25"/>
                <a:gd name="T13" fmla="*/ 100 h 100"/>
                <a:gd name="T14" fmla="*/ 25 w 25"/>
                <a:gd name="T15" fmla="*/ 100 h 100"/>
                <a:gd name="T16" fmla="*/ 25 w 25"/>
                <a:gd name="T17" fmla="*/ 100 h 100"/>
                <a:gd name="T18" fmla="*/ 15 w 25"/>
                <a:gd name="T19" fmla="*/ 75 h 100"/>
                <a:gd name="T20" fmla="*/ 10 w 25"/>
                <a:gd name="T21" fmla="*/ 50 h 100"/>
                <a:gd name="T22" fmla="*/ 5 w 25"/>
                <a:gd name="T23" fmla="*/ 0 h 100"/>
                <a:gd name="T24" fmla="*/ 5 w 25"/>
                <a:gd name="T25" fmla="*/ 0 h 100"/>
                <a:gd name="T26" fmla="*/ 5 w 25"/>
                <a:gd name="T27" fmla="*/ 0 h 100"/>
                <a:gd name="T28" fmla="*/ 5 w 25"/>
                <a:gd name="T29" fmla="*/ 0 h 100"/>
                <a:gd name="T30" fmla="*/ 5 w 25"/>
                <a:gd name="T3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00">
                  <a:moveTo>
                    <a:pt x="5" y="0"/>
                  </a:moveTo>
                  <a:lnTo>
                    <a:pt x="5" y="0"/>
                  </a:lnTo>
                  <a:lnTo>
                    <a:pt x="0" y="25"/>
                  </a:lnTo>
                  <a:lnTo>
                    <a:pt x="0" y="55"/>
                  </a:lnTo>
                  <a:lnTo>
                    <a:pt x="10" y="8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15" y="75"/>
                  </a:lnTo>
                  <a:lnTo>
                    <a:pt x="10" y="5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9" name="Freeform 42"/>
            <p:cNvSpPr>
              <a:spLocks/>
            </p:cNvSpPr>
            <p:nvPr/>
          </p:nvSpPr>
          <p:spPr bwMode="auto">
            <a:xfrm>
              <a:off x="5680075" y="3535363"/>
              <a:ext cx="103188" cy="222250"/>
            </a:xfrm>
            <a:custGeom>
              <a:avLst/>
              <a:gdLst>
                <a:gd name="T0" fmla="*/ 0 w 65"/>
                <a:gd name="T1" fmla="*/ 0 h 140"/>
                <a:gd name="T2" fmla="*/ 0 w 65"/>
                <a:gd name="T3" fmla="*/ 0 h 140"/>
                <a:gd name="T4" fmla="*/ 0 w 65"/>
                <a:gd name="T5" fmla="*/ 20 h 140"/>
                <a:gd name="T6" fmla="*/ 0 w 65"/>
                <a:gd name="T7" fmla="*/ 40 h 140"/>
                <a:gd name="T8" fmla="*/ 15 w 65"/>
                <a:gd name="T9" fmla="*/ 80 h 140"/>
                <a:gd name="T10" fmla="*/ 15 w 65"/>
                <a:gd name="T11" fmla="*/ 80 h 140"/>
                <a:gd name="T12" fmla="*/ 35 w 65"/>
                <a:gd name="T13" fmla="*/ 115 h 140"/>
                <a:gd name="T14" fmla="*/ 50 w 65"/>
                <a:gd name="T15" fmla="*/ 130 h 140"/>
                <a:gd name="T16" fmla="*/ 65 w 65"/>
                <a:gd name="T17" fmla="*/ 140 h 140"/>
                <a:gd name="T18" fmla="*/ 65 w 65"/>
                <a:gd name="T19" fmla="*/ 140 h 140"/>
                <a:gd name="T20" fmla="*/ 65 w 65"/>
                <a:gd name="T21" fmla="*/ 135 h 140"/>
                <a:gd name="T22" fmla="*/ 65 w 65"/>
                <a:gd name="T23" fmla="*/ 135 h 140"/>
                <a:gd name="T24" fmla="*/ 65 w 65"/>
                <a:gd name="T25" fmla="*/ 135 h 140"/>
                <a:gd name="T26" fmla="*/ 45 w 65"/>
                <a:gd name="T27" fmla="*/ 105 h 140"/>
                <a:gd name="T28" fmla="*/ 25 w 65"/>
                <a:gd name="T29" fmla="*/ 75 h 140"/>
                <a:gd name="T30" fmla="*/ 25 w 65"/>
                <a:gd name="T31" fmla="*/ 75 h 140"/>
                <a:gd name="T32" fmla="*/ 10 w 65"/>
                <a:gd name="T33" fmla="*/ 40 h 140"/>
                <a:gd name="T34" fmla="*/ 0 w 65"/>
                <a:gd name="T35" fmla="*/ 0 h 140"/>
                <a:gd name="T36" fmla="*/ 0 w 65"/>
                <a:gd name="T37" fmla="*/ 0 h 140"/>
                <a:gd name="T38" fmla="*/ 0 w 65"/>
                <a:gd name="T39" fmla="*/ 0 h 140"/>
                <a:gd name="T40" fmla="*/ 0 w 65"/>
                <a:gd name="T41" fmla="*/ 0 h 140"/>
                <a:gd name="T42" fmla="*/ 0 w 65"/>
                <a:gd name="T4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4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35" y="115"/>
                  </a:lnTo>
                  <a:lnTo>
                    <a:pt x="50" y="13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45" y="10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10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315449" y="1690674"/>
            <a:ext cx="8456470" cy="442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altLang="ko-KR" sz="2400" b="1" dirty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4353" y="376241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1훈골목대장 R" pitchFamily="18" charset="-127"/>
                <a:ea typeface="1훈골목대장 R" pitchFamily="18" charset="-127"/>
              </a:rPr>
              <a:t>자유학기제</a:t>
            </a:r>
            <a:r>
              <a:rPr lang="ko-KR" altLang="en-US" sz="2800" dirty="0" smtClean="0">
                <a:latin typeface="1훈골목대장 R" pitchFamily="18" charset="-127"/>
                <a:ea typeface="1훈골목대장 R" pitchFamily="18" charset="-127"/>
              </a:rPr>
              <a:t> 운영 프로그램</a:t>
            </a:r>
            <a:endParaRPr lang="ko-KR" altLang="en-US" sz="2800" dirty="0">
              <a:latin typeface="1훈골목대장 R" pitchFamily="18" charset="-127"/>
              <a:ea typeface="1훈골목대장 R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11837" y="1188611"/>
            <a:ext cx="8458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4. 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예술 체육 프로그램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(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월 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4,6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교시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)</a:t>
            </a: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428596" y="2428868"/>
            <a:ext cx="8715404" cy="1643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(3) </a:t>
            </a:r>
            <a:r>
              <a:rPr lang="ko-KR" altLang="en-US" sz="3600" b="1" dirty="0" err="1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컬러링</a:t>
            </a:r>
            <a:r>
              <a:rPr lang="ko-KR" altLang="en-US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1 (</a:t>
            </a:r>
            <a:r>
              <a:rPr lang="ko-KR" altLang="en-US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나성미 선생님</a:t>
            </a:r>
            <a:r>
              <a:rPr lang="en-US" altLang="ko-KR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</a:t>
            </a:r>
          </a:p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36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</a:t>
            </a:r>
            <a:r>
              <a:rPr lang="en-US" altLang="ko-KR" sz="33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</a:t>
            </a:r>
            <a:r>
              <a:rPr lang="en-US" altLang="ko-KR" sz="36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ko-KR" altLang="en-US" sz="33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화가의 삶을 들여다 보고 나의 생각을 담아 </a:t>
            </a:r>
            <a:endParaRPr lang="en-US" altLang="ko-KR" sz="33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3300" b="1" dirty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33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     </a:t>
            </a:r>
            <a:r>
              <a:rPr lang="ko-KR" altLang="en-US" sz="33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작품을 재탄생</a:t>
            </a:r>
            <a:endParaRPr lang="en-US" altLang="ko-KR" sz="33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447226" y="4423901"/>
            <a:ext cx="8064500" cy="1576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lnSpc>
                <a:spcPct val="120000"/>
              </a:lnSpc>
            </a:pP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(4) </a:t>
            </a:r>
            <a:r>
              <a:rPr lang="ko-KR" altLang="en-US" sz="2800" b="1" dirty="0" err="1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나로호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우주센터 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이상희 선생님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</a:t>
            </a:r>
          </a:p>
          <a:p>
            <a:pPr marL="609600" indent="-609600" algn="l">
              <a:lnSpc>
                <a:spcPct val="120000"/>
              </a:lnSpc>
            </a:pPr>
            <a:r>
              <a:rPr lang="en-US" altLang="ko-KR" sz="40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 </a:t>
            </a:r>
            <a:r>
              <a:rPr lang="en-US" altLang="ko-KR" sz="2800" b="1" dirty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과학도구를 이용하여 창의적으로 공작하기</a:t>
            </a:r>
            <a:endParaRPr lang="en-US" altLang="ko-KR" sz="2800" b="1" dirty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71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그룹 94"/>
          <p:cNvGrpSpPr/>
          <p:nvPr/>
        </p:nvGrpSpPr>
        <p:grpSpPr>
          <a:xfrm>
            <a:off x="0" y="-465"/>
            <a:ext cx="9144001" cy="1112840"/>
            <a:chOff x="0" y="-465"/>
            <a:chExt cx="9144001" cy="1112840"/>
          </a:xfrm>
        </p:grpSpPr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sp>
        <p:nvSpPr>
          <p:cNvPr id="63" name="Freeform 37"/>
          <p:cNvSpPr>
            <a:spLocks/>
          </p:cNvSpPr>
          <p:nvPr/>
        </p:nvSpPr>
        <p:spPr bwMode="auto">
          <a:xfrm rot="460187">
            <a:off x="229894" y="309622"/>
            <a:ext cx="514102" cy="545306"/>
          </a:xfrm>
          <a:custGeom>
            <a:avLst/>
            <a:gdLst>
              <a:gd name="T0" fmla="*/ 105 w 346"/>
              <a:gd name="T1" fmla="*/ 306 h 367"/>
              <a:gd name="T2" fmla="*/ 105 w 346"/>
              <a:gd name="T3" fmla="*/ 306 h 367"/>
              <a:gd name="T4" fmla="*/ 105 w 346"/>
              <a:gd name="T5" fmla="*/ 321 h 367"/>
              <a:gd name="T6" fmla="*/ 110 w 346"/>
              <a:gd name="T7" fmla="*/ 331 h 367"/>
              <a:gd name="T8" fmla="*/ 115 w 346"/>
              <a:gd name="T9" fmla="*/ 346 h 367"/>
              <a:gd name="T10" fmla="*/ 125 w 346"/>
              <a:gd name="T11" fmla="*/ 357 h 367"/>
              <a:gd name="T12" fmla="*/ 145 w 346"/>
              <a:gd name="T13" fmla="*/ 367 h 367"/>
              <a:gd name="T14" fmla="*/ 165 w 346"/>
              <a:gd name="T15" fmla="*/ 367 h 367"/>
              <a:gd name="T16" fmla="*/ 195 w 346"/>
              <a:gd name="T17" fmla="*/ 362 h 367"/>
              <a:gd name="T18" fmla="*/ 195 w 346"/>
              <a:gd name="T19" fmla="*/ 362 h 367"/>
              <a:gd name="T20" fmla="*/ 210 w 346"/>
              <a:gd name="T21" fmla="*/ 351 h 367"/>
              <a:gd name="T22" fmla="*/ 220 w 346"/>
              <a:gd name="T23" fmla="*/ 341 h 367"/>
              <a:gd name="T24" fmla="*/ 230 w 346"/>
              <a:gd name="T25" fmla="*/ 326 h 367"/>
              <a:gd name="T26" fmla="*/ 241 w 346"/>
              <a:gd name="T27" fmla="*/ 306 h 367"/>
              <a:gd name="T28" fmla="*/ 256 w 346"/>
              <a:gd name="T29" fmla="*/ 266 h 367"/>
              <a:gd name="T30" fmla="*/ 266 w 346"/>
              <a:gd name="T31" fmla="*/ 211 h 367"/>
              <a:gd name="T32" fmla="*/ 276 w 346"/>
              <a:gd name="T33" fmla="*/ 156 h 367"/>
              <a:gd name="T34" fmla="*/ 291 w 346"/>
              <a:gd name="T35" fmla="*/ 101 h 367"/>
              <a:gd name="T36" fmla="*/ 316 w 346"/>
              <a:gd name="T37" fmla="*/ 45 h 367"/>
              <a:gd name="T38" fmla="*/ 326 w 346"/>
              <a:gd name="T39" fmla="*/ 25 h 367"/>
              <a:gd name="T40" fmla="*/ 346 w 346"/>
              <a:gd name="T41" fmla="*/ 0 h 367"/>
              <a:gd name="T42" fmla="*/ 346 w 346"/>
              <a:gd name="T43" fmla="*/ 0 h 367"/>
              <a:gd name="T44" fmla="*/ 316 w 346"/>
              <a:gd name="T45" fmla="*/ 5 h 367"/>
              <a:gd name="T46" fmla="*/ 246 w 346"/>
              <a:gd name="T47" fmla="*/ 25 h 367"/>
              <a:gd name="T48" fmla="*/ 200 w 346"/>
              <a:gd name="T49" fmla="*/ 40 h 367"/>
              <a:gd name="T50" fmla="*/ 150 w 346"/>
              <a:gd name="T51" fmla="*/ 66 h 367"/>
              <a:gd name="T52" fmla="*/ 105 w 346"/>
              <a:gd name="T53" fmla="*/ 91 h 367"/>
              <a:gd name="T54" fmla="*/ 60 w 346"/>
              <a:gd name="T55" fmla="*/ 126 h 367"/>
              <a:gd name="T56" fmla="*/ 60 w 346"/>
              <a:gd name="T57" fmla="*/ 126 h 367"/>
              <a:gd name="T58" fmla="*/ 25 w 346"/>
              <a:gd name="T59" fmla="*/ 161 h 367"/>
              <a:gd name="T60" fmla="*/ 5 w 346"/>
              <a:gd name="T61" fmla="*/ 196 h 367"/>
              <a:gd name="T62" fmla="*/ 0 w 346"/>
              <a:gd name="T63" fmla="*/ 231 h 367"/>
              <a:gd name="T64" fmla="*/ 5 w 346"/>
              <a:gd name="T65" fmla="*/ 261 h 367"/>
              <a:gd name="T66" fmla="*/ 15 w 346"/>
              <a:gd name="T67" fmla="*/ 281 h 367"/>
              <a:gd name="T68" fmla="*/ 40 w 346"/>
              <a:gd name="T69" fmla="*/ 301 h 367"/>
              <a:gd name="T70" fmla="*/ 70 w 346"/>
              <a:gd name="T71" fmla="*/ 306 h 367"/>
              <a:gd name="T72" fmla="*/ 105 w 346"/>
              <a:gd name="T73" fmla="*/ 306 h 367"/>
              <a:gd name="T74" fmla="*/ 105 w 346"/>
              <a:gd name="T75" fmla="*/ 30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6" h="367">
                <a:moveTo>
                  <a:pt x="105" y="306"/>
                </a:moveTo>
                <a:lnTo>
                  <a:pt x="105" y="306"/>
                </a:lnTo>
                <a:lnTo>
                  <a:pt x="105" y="321"/>
                </a:lnTo>
                <a:lnTo>
                  <a:pt x="110" y="331"/>
                </a:lnTo>
                <a:lnTo>
                  <a:pt x="115" y="346"/>
                </a:lnTo>
                <a:lnTo>
                  <a:pt x="125" y="357"/>
                </a:lnTo>
                <a:lnTo>
                  <a:pt x="145" y="367"/>
                </a:lnTo>
                <a:lnTo>
                  <a:pt x="165" y="367"/>
                </a:lnTo>
                <a:lnTo>
                  <a:pt x="195" y="362"/>
                </a:lnTo>
                <a:lnTo>
                  <a:pt x="195" y="362"/>
                </a:lnTo>
                <a:lnTo>
                  <a:pt x="210" y="351"/>
                </a:lnTo>
                <a:lnTo>
                  <a:pt x="220" y="341"/>
                </a:lnTo>
                <a:lnTo>
                  <a:pt x="230" y="326"/>
                </a:lnTo>
                <a:lnTo>
                  <a:pt x="241" y="306"/>
                </a:lnTo>
                <a:lnTo>
                  <a:pt x="256" y="266"/>
                </a:lnTo>
                <a:lnTo>
                  <a:pt x="266" y="211"/>
                </a:lnTo>
                <a:lnTo>
                  <a:pt x="276" y="156"/>
                </a:lnTo>
                <a:lnTo>
                  <a:pt x="291" y="101"/>
                </a:lnTo>
                <a:lnTo>
                  <a:pt x="316" y="45"/>
                </a:lnTo>
                <a:lnTo>
                  <a:pt x="326" y="25"/>
                </a:lnTo>
                <a:lnTo>
                  <a:pt x="346" y="0"/>
                </a:lnTo>
                <a:lnTo>
                  <a:pt x="346" y="0"/>
                </a:lnTo>
                <a:lnTo>
                  <a:pt x="316" y="5"/>
                </a:lnTo>
                <a:lnTo>
                  <a:pt x="246" y="25"/>
                </a:lnTo>
                <a:lnTo>
                  <a:pt x="200" y="40"/>
                </a:lnTo>
                <a:lnTo>
                  <a:pt x="150" y="66"/>
                </a:lnTo>
                <a:lnTo>
                  <a:pt x="105" y="91"/>
                </a:lnTo>
                <a:lnTo>
                  <a:pt x="60" y="126"/>
                </a:lnTo>
                <a:lnTo>
                  <a:pt x="60" y="126"/>
                </a:lnTo>
                <a:lnTo>
                  <a:pt x="25" y="161"/>
                </a:lnTo>
                <a:lnTo>
                  <a:pt x="5" y="196"/>
                </a:lnTo>
                <a:lnTo>
                  <a:pt x="0" y="231"/>
                </a:lnTo>
                <a:lnTo>
                  <a:pt x="5" y="261"/>
                </a:lnTo>
                <a:lnTo>
                  <a:pt x="15" y="281"/>
                </a:lnTo>
                <a:lnTo>
                  <a:pt x="40" y="301"/>
                </a:lnTo>
                <a:lnTo>
                  <a:pt x="70" y="306"/>
                </a:lnTo>
                <a:lnTo>
                  <a:pt x="105" y="306"/>
                </a:lnTo>
                <a:lnTo>
                  <a:pt x="105" y="306"/>
                </a:lnTo>
                <a:close/>
              </a:path>
            </a:pathLst>
          </a:custGeom>
          <a:solidFill>
            <a:srgbClr val="A2C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64" name="그룹 1063"/>
          <p:cNvGrpSpPr/>
          <p:nvPr/>
        </p:nvGrpSpPr>
        <p:grpSpPr>
          <a:xfrm>
            <a:off x="8016698" y="5282765"/>
            <a:ext cx="1121908" cy="1652406"/>
            <a:chOff x="4716463" y="3295650"/>
            <a:chExt cx="2309812" cy="3402013"/>
          </a:xfrm>
        </p:grpSpPr>
        <p:sp>
          <p:nvSpPr>
            <p:cNvPr id="1028" name="Freeform 11"/>
            <p:cNvSpPr>
              <a:spLocks/>
            </p:cNvSpPr>
            <p:nvPr/>
          </p:nvSpPr>
          <p:spPr bwMode="auto">
            <a:xfrm>
              <a:off x="4740275" y="4633913"/>
              <a:ext cx="1098550" cy="733425"/>
            </a:xfrm>
            <a:custGeom>
              <a:avLst/>
              <a:gdLst>
                <a:gd name="T0" fmla="*/ 582 w 692"/>
                <a:gd name="T1" fmla="*/ 326 h 462"/>
                <a:gd name="T2" fmla="*/ 582 w 692"/>
                <a:gd name="T3" fmla="*/ 326 h 462"/>
                <a:gd name="T4" fmla="*/ 587 w 692"/>
                <a:gd name="T5" fmla="*/ 346 h 462"/>
                <a:gd name="T6" fmla="*/ 592 w 692"/>
                <a:gd name="T7" fmla="*/ 366 h 462"/>
                <a:gd name="T8" fmla="*/ 592 w 692"/>
                <a:gd name="T9" fmla="*/ 386 h 462"/>
                <a:gd name="T10" fmla="*/ 582 w 692"/>
                <a:gd name="T11" fmla="*/ 412 h 462"/>
                <a:gd name="T12" fmla="*/ 562 w 692"/>
                <a:gd name="T13" fmla="*/ 437 h 462"/>
                <a:gd name="T14" fmla="*/ 552 w 692"/>
                <a:gd name="T15" fmla="*/ 447 h 462"/>
                <a:gd name="T16" fmla="*/ 532 w 692"/>
                <a:gd name="T17" fmla="*/ 452 h 462"/>
                <a:gd name="T18" fmla="*/ 512 w 692"/>
                <a:gd name="T19" fmla="*/ 462 h 462"/>
                <a:gd name="T20" fmla="*/ 487 w 692"/>
                <a:gd name="T21" fmla="*/ 462 h 462"/>
                <a:gd name="T22" fmla="*/ 487 w 692"/>
                <a:gd name="T23" fmla="*/ 462 h 462"/>
                <a:gd name="T24" fmla="*/ 456 w 692"/>
                <a:gd name="T25" fmla="*/ 462 h 462"/>
                <a:gd name="T26" fmla="*/ 431 w 692"/>
                <a:gd name="T27" fmla="*/ 452 h 462"/>
                <a:gd name="T28" fmla="*/ 406 w 692"/>
                <a:gd name="T29" fmla="*/ 437 h 462"/>
                <a:gd name="T30" fmla="*/ 381 w 692"/>
                <a:gd name="T31" fmla="*/ 417 h 462"/>
                <a:gd name="T32" fmla="*/ 326 w 692"/>
                <a:gd name="T33" fmla="*/ 361 h 462"/>
                <a:gd name="T34" fmla="*/ 271 w 692"/>
                <a:gd name="T35" fmla="*/ 291 h 462"/>
                <a:gd name="T36" fmla="*/ 216 w 692"/>
                <a:gd name="T37" fmla="*/ 216 h 462"/>
                <a:gd name="T38" fmla="*/ 150 w 692"/>
                <a:gd name="T39" fmla="*/ 141 h 462"/>
                <a:gd name="T40" fmla="*/ 115 w 692"/>
                <a:gd name="T41" fmla="*/ 111 h 462"/>
                <a:gd name="T42" fmla="*/ 80 w 692"/>
                <a:gd name="T43" fmla="*/ 80 h 462"/>
                <a:gd name="T44" fmla="*/ 40 w 692"/>
                <a:gd name="T45" fmla="*/ 50 h 462"/>
                <a:gd name="T46" fmla="*/ 0 w 692"/>
                <a:gd name="T47" fmla="*/ 30 h 462"/>
                <a:gd name="T48" fmla="*/ 0 w 692"/>
                <a:gd name="T49" fmla="*/ 30 h 462"/>
                <a:gd name="T50" fmla="*/ 45 w 692"/>
                <a:gd name="T51" fmla="*/ 20 h 462"/>
                <a:gd name="T52" fmla="*/ 95 w 692"/>
                <a:gd name="T53" fmla="*/ 10 h 462"/>
                <a:gd name="T54" fmla="*/ 166 w 692"/>
                <a:gd name="T55" fmla="*/ 5 h 462"/>
                <a:gd name="T56" fmla="*/ 241 w 692"/>
                <a:gd name="T57" fmla="*/ 0 h 462"/>
                <a:gd name="T58" fmla="*/ 326 w 692"/>
                <a:gd name="T59" fmla="*/ 0 h 462"/>
                <a:gd name="T60" fmla="*/ 416 w 692"/>
                <a:gd name="T61" fmla="*/ 10 h 462"/>
                <a:gd name="T62" fmla="*/ 461 w 692"/>
                <a:gd name="T63" fmla="*/ 20 h 462"/>
                <a:gd name="T64" fmla="*/ 507 w 692"/>
                <a:gd name="T65" fmla="*/ 30 h 462"/>
                <a:gd name="T66" fmla="*/ 507 w 692"/>
                <a:gd name="T67" fmla="*/ 30 h 462"/>
                <a:gd name="T68" fmla="*/ 552 w 692"/>
                <a:gd name="T69" fmla="*/ 45 h 462"/>
                <a:gd name="T70" fmla="*/ 587 w 692"/>
                <a:gd name="T71" fmla="*/ 60 h 462"/>
                <a:gd name="T72" fmla="*/ 617 w 692"/>
                <a:gd name="T73" fmla="*/ 80 h 462"/>
                <a:gd name="T74" fmla="*/ 642 w 692"/>
                <a:gd name="T75" fmla="*/ 100 h 462"/>
                <a:gd name="T76" fmla="*/ 662 w 692"/>
                <a:gd name="T77" fmla="*/ 121 h 462"/>
                <a:gd name="T78" fmla="*/ 677 w 692"/>
                <a:gd name="T79" fmla="*/ 146 h 462"/>
                <a:gd name="T80" fmla="*/ 687 w 692"/>
                <a:gd name="T81" fmla="*/ 171 h 462"/>
                <a:gd name="T82" fmla="*/ 692 w 692"/>
                <a:gd name="T83" fmla="*/ 191 h 462"/>
                <a:gd name="T84" fmla="*/ 692 w 692"/>
                <a:gd name="T85" fmla="*/ 216 h 462"/>
                <a:gd name="T86" fmla="*/ 687 w 692"/>
                <a:gd name="T87" fmla="*/ 236 h 462"/>
                <a:gd name="T88" fmla="*/ 682 w 692"/>
                <a:gd name="T89" fmla="*/ 256 h 462"/>
                <a:gd name="T90" fmla="*/ 667 w 692"/>
                <a:gd name="T91" fmla="*/ 276 h 462"/>
                <a:gd name="T92" fmla="*/ 652 w 692"/>
                <a:gd name="T93" fmla="*/ 291 h 462"/>
                <a:gd name="T94" fmla="*/ 632 w 692"/>
                <a:gd name="T95" fmla="*/ 306 h 462"/>
                <a:gd name="T96" fmla="*/ 607 w 692"/>
                <a:gd name="T97" fmla="*/ 316 h 462"/>
                <a:gd name="T98" fmla="*/ 582 w 692"/>
                <a:gd name="T99" fmla="*/ 326 h 462"/>
                <a:gd name="T100" fmla="*/ 582 w 692"/>
                <a:gd name="T101" fmla="*/ 32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2" h="462">
                  <a:moveTo>
                    <a:pt x="582" y="326"/>
                  </a:moveTo>
                  <a:lnTo>
                    <a:pt x="582" y="326"/>
                  </a:lnTo>
                  <a:lnTo>
                    <a:pt x="587" y="346"/>
                  </a:lnTo>
                  <a:lnTo>
                    <a:pt x="592" y="366"/>
                  </a:lnTo>
                  <a:lnTo>
                    <a:pt x="592" y="386"/>
                  </a:lnTo>
                  <a:lnTo>
                    <a:pt x="582" y="412"/>
                  </a:lnTo>
                  <a:lnTo>
                    <a:pt x="562" y="437"/>
                  </a:lnTo>
                  <a:lnTo>
                    <a:pt x="552" y="447"/>
                  </a:lnTo>
                  <a:lnTo>
                    <a:pt x="532" y="452"/>
                  </a:lnTo>
                  <a:lnTo>
                    <a:pt x="512" y="462"/>
                  </a:lnTo>
                  <a:lnTo>
                    <a:pt x="487" y="462"/>
                  </a:lnTo>
                  <a:lnTo>
                    <a:pt x="487" y="462"/>
                  </a:lnTo>
                  <a:lnTo>
                    <a:pt x="456" y="462"/>
                  </a:lnTo>
                  <a:lnTo>
                    <a:pt x="431" y="452"/>
                  </a:lnTo>
                  <a:lnTo>
                    <a:pt x="406" y="437"/>
                  </a:lnTo>
                  <a:lnTo>
                    <a:pt x="381" y="417"/>
                  </a:lnTo>
                  <a:lnTo>
                    <a:pt x="326" y="361"/>
                  </a:lnTo>
                  <a:lnTo>
                    <a:pt x="271" y="291"/>
                  </a:lnTo>
                  <a:lnTo>
                    <a:pt x="216" y="216"/>
                  </a:lnTo>
                  <a:lnTo>
                    <a:pt x="150" y="141"/>
                  </a:lnTo>
                  <a:lnTo>
                    <a:pt x="115" y="111"/>
                  </a:lnTo>
                  <a:lnTo>
                    <a:pt x="80" y="80"/>
                  </a:lnTo>
                  <a:lnTo>
                    <a:pt x="40" y="5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5" y="20"/>
                  </a:lnTo>
                  <a:lnTo>
                    <a:pt x="95" y="10"/>
                  </a:lnTo>
                  <a:lnTo>
                    <a:pt x="166" y="5"/>
                  </a:lnTo>
                  <a:lnTo>
                    <a:pt x="241" y="0"/>
                  </a:lnTo>
                  <a:lnTo>
                    <a:pt x="326" y="0"/>
                  </a:lnTo>
                  <a:lnTo>
                    <a:pt x="416" y="10"/>
                  </a:lnTo>
                  <a:lnTo>
                    <a:pt x="461" y="20"/>
                  </a:lnTo>
                  <a:lnTo>
                    <a:pt x="507" y="30"/>
                  </a:lnTo>
                  <a:lnTo>
                    <a:pt x="507" y="30"/>
                  </a:lnTo>
                  <a:lnTo>
                    <a:pt x="552" y="45"/>
                  </a:lnTo>
                  <a:lnTo>
                    <a:pt x="587" y="60"/>
                  </a:lnTo>
                  <a:lnTo>
                    <a:pt x="617" y="80"/>
                  </a:lnTo>
                  <a:lnTo>
                    <a:pt x="642" y="100"/>
                  </a:lnTo>
                  <a:lnTo>
                    <a:pt x="662" y="121"/>
                  </a:lnTo>
                  <a:lnTo>
                    <a:pt x="677" y="146"/>
                  </a:lnTo>
                  <a:lnTo>
                    <a:pt x="687" y="171"/>
                  </a:lnTo>
                  <a:lnTo>
                    <a:pt x="692" y="191"/>
                  </a:lnTo>
                  <a:lnTo>
                    <a:pt x="692" y="216"/>
                  </a:lnTo>
                  <a:lnTo>
                    <a:pt x="687" y="236"/>
                  </a:lnTo>
                  <a:lnTo>
                    <a:pt x="682" y="256"/>
                  </a:lnTo>
                  <a:lnTo>
                    <a:pt x="667" y="276"/>
                  </a:lnTo>
                  <a:lnTo>
                    <a:pt x="652" y="291"/>
                  </a:lnTo>
                  <a:lnTo>
                    <a:pt x="632" y="306"/>
                  </a:lnTo>
                  <a:lnTo>
                    <a:pt x="607" y="316"/>
                  </a:lnTo>
                  <a:lnTo>
                    <a:pt x="582" y="326"/>
                  </a:lnTo>
                  <a:lnTo>
                    <a:pt x="582" y="32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9" name="Freeform 12"/>
            <p:cNvSpPr>
              <a:spLocks/>
            </p:cNvSpPr>
            <p:nvPr/>
          </p:nvSpPr>
          <p:spPr bwMode="auto">
            <a:xfrm>
              <a:off x="4740275" y="4673600"/>
              <a:ext cx="1154113" cy="804863"/>
            </a:xfrm>
            <a:custGeom>
              <a:avLst/>
              <a:gdLst>
                <a:gd name="T0" fmla="*/ 0 w 727"/>
                <a:gd name="T1" fmla="*/ 10 h 507"/>
                <a:gd name="T2" fmla="*/ 0 w 727"/>
                <a:gd name="T3" fmla="*/ 10 h 507"/>
                <a:gd name="T4" fmla="*/ 50 w 727"/>
                <a:gd name="T5" fmla="*/ 5 h 507"/>
                <a:gd name="T6" fmla="*/ 95 w 727"/>
                <a:gd name="T7" fmla="*/ 10 h 507"/>
                <a:gd name="T8" fmla="*/ 145 w 727"/>
                <a:gd name="T9" fmla="*/ 20 h 507"/>
                <a:gd name="T10" fmla="*/ 196 w 727"/>
                <a:gd name="T11" fmla="*/ 35 h 507"/>
                <a:gd name="T12" fmla="*/ 246 w 727"/>
                <a:gd name="T13" fmla="*/ 50 h 507"/>
                <a:gd name="T14" fmla="*/ 291 w 727"/>
                <a:gd name="T15" fmla="*/ 70 h 507"/>
                <a:gd name="T16" fmla="*/ 376 w 727"/>
                <a:gd name="T17" fmla="*/ 116 h 507"/>
                <a:gd name="T18" fmla="*/ 376 w 727"/>
                <a:gd name="T19" fmla="*/ 116 h 507"/>
                <a:gd name="T20" fmla="*/ 426 w 727"/>
                <a:gd name="T21" fmla="*/ 151 h 507"/>
                <a:gd name="T22" fmla="*/ 477 w 727"/>
                <a:gd name="T23" fmla="*/ 186 h 507"/>
                <a:gd name="T24" fmla="*/ 517 w 727"/>
                <a:gd name="T25" fmla="*/ 226 h 507"/>
                <a:gd name="T26" fmla="*/ 562 w 727"/>
                <a:gd name="T27" fmla="*/ 271 h 507"/>
                <a:gd name="T28" fmla="*/ 562 w 727"/>
                <a:gd name="T29" fmla="*/ 271 h 507"/>
                <a:gd name="T30" fmla="*/ 602 w 727"/>
                <a:gd name="T31" fmla="*/ 326 h 507"/>
                <a:gd name="T32" fmla="*/ 642 w 727"/>
                <a:gd name="T33" fmla="*/ 382 h 507"/>
                <a:gd name="T34" fmla="*/ 677 w 727"/>
                <a:gd name="T35" fmla="*/ 442 h 507"/>
                <a:gd name="T36" fmla="*/ 707 w 727"/>
                <a:gd name="T37" fmla="*/ 502 h 507"/>
                <a:gd name="T38" fmla="*/ 707 w 727"/>
                <a:gd name="T39" fmla="*/ 502 h 507"/>
                <a:gd name="T40" fmla="*/ 712 w 727"/>
                <a:gd name="T41" fmla="*/ 507 h 507"/>
                <a:gd name="T42" fmla="*/ 722 w 727"/>
                <a:gd name="T43" fmla="*/ 507 h 507"/>
                <a:gd name="T44" fmla="*/ 727 w 727"/>
                <a:gd name="T45" fmla="*/ 502 h 507"/>
                <a:gd name="T46" fmla="*/ 727 w 727"/>
                <a:gd name="T47" fmla="*/ 497 h 507"/>
                <a:gd name="T48" fmla="*/ 727 w 727"/>
                <a:gd name="T49" fmla="*/ 497 h 507"/>
                <a:gd name="T50" fmla="*/ 702 w 727"/>
                <a:gd name="T51" fmla="*/ 442 h 507"/>
                <a:gd name="T52" fmla="*/ 677 w 727"/>
                <a:gd name="T53" fmla="*/ 392 h 507"/>
                <a:gd name="T54" fmla="*/ 647 w 727"/>
                <a:gd name="T55" fmla="*/ 341 h 507"/>
                <a:gd name="T56" fmla="*/ 612 w 727"/>
                <a:gd name="T57" fmla="*/ 296 h 507"/>
                <a:gd name="T58" fmla="*/ 577 w 727"/>
                <a:gd name="T59" fmla="*/ 251 h 507"/>
                <a:gd name="T60" fmla="*/ 532 w 727"/>
                <a:gd name="T61" fmla="*/ 206 h 507"/>
                <a:gd name="T62" fmla="*/ 487 w 727"/>
                <a:gd name="T63" fmla="*/ 166 h 507"/>
                <a:gd name="T64" fmla="*/ 441 w 727"/>
                <a:gd name="T65" fmla="*/ 131 h 507"/>
                <a:gd name="T66" fmla="*/ 391 w 727"/>
                <a:gd name="T67" fmla="*/ 96 h 507"/>
                <a:gd name="T68" fmla="*/ 336 w 727"/>
                <a:gd name="T69" fmla="*/ 70 h 507"/>
                <a:gd name="T70" fmla="*/ 281 w 727"/>
                <a:gd name="T71" fmla="*/ 45 h 507"/>
                <a:gd name="T72" fmla="*/ 226 w 727"/>
                <a:gd name="T73" fmla="*/ 25 h 507"/>
                <a:gd name="T74" fmla="*/ 171 w 727"/>
                <a:gd name="T75" fmla="*/ 10 h 507"/>
                <a:gd name="T76" fmla="*/ 115 w 727"/>
                <a:gd name="T77" fmla="*/ 5 h 507"/>
                <a:gd name="T78" fmla="*/ 55 w 727"/>
                <a:gd name="T79" fmla="*/ 0 h 507"/>
                <a:gd name="T80" fmla="*/ 0 w 727"/>
                <a:gd name="T81" fmla="*/ 5 h 507"/>
                <a:gd name="T82" fmla="*/ 0 w 727"/>
                <a:gd name="T83" fmla="*/ 5 h 507"/>
                <a:gd name="T84" fmla="*/ 0 w 727"/>
                <a:gd name="T85" fmla="*/ 10 h 507"/>
                <a:gd name="T86" fmla="*/ 0 w 727"/>
                <a:gd name="T87" fmla="*/ 1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507">
                  <a:moveTo>
                    <a:pt x="0" y="10"/>
                  </a:moveTo>
                  <a:lnTo>
                    <a:pt x="0" y="10"/>
                  </a:lnTo>
                  <a:lnTo>
                    <a:pt x="50" y="5"/>
                  </a:lnTo>
                  <a:lnTo>
                    <a:pt x="95" y="10"/>
                  </a:lnTo>
                  <a:lnTo>
                    <a:pt x="145" y="20"/>
                  </a:lnTo>
                  <a:lnTo>
                    <a:pt x="196" y="35"/>
                  </a:lnTo>
                  <a:lnTo>
                    <a:pt x="246" y="50"/>
                  </a:lnTo>
                  <a:lnTo>
                    <a:pt x="291" y="70"/>
                  </a:lnTo>
                  <a:lnTo>
                    <a:pt x="376" y="116"/>
                  </a:lnTo>
                  <a:lnTo>
                    <a:pt x="376" y="116"/>
                  </a:lnTo>
                  <a:lnTo>
                    <a:pt x="426" y="151"/>
                  </a:lnTo>
                  <a:lnTo>
                    <a:pt x="477" y="186"/>
                  </a:lnTo>
                  <a:lnTo>
                    <a:pt x="517" y="226"/>
                  </a:lnTo>
                  <a:lnTo>
                    <a:pt x="562" y="271"/>
                  </a:lnTo>
                  <a:lnTo>
                    <a:pt x="562" y="271"/>
                  </a:lnTo>
                  <a:lnTo>
                    <a:pt x="602" y="326"/>
                  </a:lnTo>
                  <a:lnTo>
                    <a:pt x="642" y="382"/>
                  </a:lnTo>
                  <a:lnTo>
                    <a:pt x="677" y="442"/>
                  </a:lnTo>
                  <a:lnTo>
                    <a:pt x="707" y="502"/>
                  </a:lnTo>
                  <a:lnTo>
                    <a:pt x="707" y="502"/>
                  </a:lnTo>
                  <a:lnTo>
                    <a:pt x="712" y="507"/>
                  </a:lnTo>
                  <a:lnTo>
                    <a:pt x="722" y="507"/>
                  </a:lnTo>
                  <a:lnTo>
                    <a:pt x="727" y="502"/>
                  </a:lnTo>
                  <a:lnTo>
                    <a:pt x="727" y="497"/>
                  </a:lnTo>
                  <a:lnTo>
                    <a:pt x="727" y="497"/>
                  </a:lnTo>
                  <a:lnTo>
                    <a:pt x="702" y="442"/>
                  </a:lnTo>
                  <a:lnTo>
                    <a:pt x="677" y="392"/>
                  </a:lnTo>
                  <a:lnTo>
                    <a:pt x="647" y="341"/>
                  </a:lnTo>
                  <a:lnTo>
                    <a:pt x="612" y="296"/>
                  </a:lnTo>
                  <a:lnTo>
                    <a:pt x="577" y="251"/>
                  </a:lnTo>
                  <a:lnTo>
                    <a:pt x="532" y="206"/>
                  </a:lnTo>
                  <a:lnTo>
                    <a:pt x="487" y="166"/>
                  </a:lnTo>
                  <a:lnTo>
                    <a:pt x="441" y="131"/>
                  </a:lnTo>
                  <a:lnTo>
                    <a:pt x="391" y="96"/>
                  </a:lnTo>
                  <a:lnTo>
                    <a:pt x="336" y="70"/>
                  </a:lnTo>
                  <a:lnTo>
                    <a:pt x="281" y="45"/>
                  </a:lnTo>
                  <a:lnTo>
                    <a:pt x="226" y="25"/>
                  </a:lnTo>
                  <a:lnTo>
                    <a:pt x="171" y="10"/>
                  </a:lnTo>
                  <a:lnTo>
                    <a:pt x="115" y="5"/>
                  </a:lnTo>
                  <a:lnTo>
                    <a:pt x="5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0" name="Freeform 13"/>
            <p:cNvSpPr>
              <a:spLocks/>
            </p:cNvSpPr>
            <p:nvPr/>
          </p:nvSpPr>
          <p:spPr bwMode="auto">
            <a:xfrm>
              <a:off x="5186363" y="5000625"/>
              <a:ext cx="382588" cy="111125"/>
            </a:xfrm>
            <a:custGeom>
              <a:avLst/>
              <a:gdLst>
                <a:gd name="T0" fmla="*/ 231 w 241"/>
                <a:gd name="T1" fmla="*/ 0 h 70"/>
                <a:gd name="T2" fmla="*/ 231 w 241"/>
                <a:gd name="T3" fmla="*/ 0 h 70"/>
                <a:gd name="T4" fmla="*/ 175 w 241"/>
                <a:gd name="T5" fmla="*/ 30 h 70"/>
                <a:gd name="T6" fmla="*/ 120 w 241"/>
                <a:gd name="T7" fmla="*/ 50 h 70"/>
                <a:gd name="T8" fmla="*/ 60 w 241"/>
                <a:gd name="T9" fmla="*/ 65 h 70"/>
                <a:gd name="T10" fmla="*/ 0 w 241"/>
                <a:gd name="T11" fmla="*/ 70 h 70"/>
                <a:gd name="T12" fmla="*/ 0 w 241"/>
                <a:gd name="T13" fmla="*/ 70 h 70"/>
                <a:gd name="T14" fmla="*/ 0 w 241"/>
                <a:gd name="T15" fmla="*/ 70 h 70"/>
                <a:gd name="T16" fmla="*/ 0 w 241"/>
                <a:gd name="T17" fmla="*/ 70 h 70"/>
                <a:gd name="T18" fmla="*/ 60 w 241"/>
                <a:gd name="T19" fmla="*/ 65 h 70"/>
                <a:gd name="T20" fmla="*/ 120 w 241"/>
                <a:gd name="T21" fmla="*/ 55 h 70"/>
                <a:gd name="T22" fmla="*/ 180 w 241"/>
                <a:gd name="T23" fmla="*/ 40 h 70"/>
                <a:gd name="T24" fmla="*/ 241 w 241"/>
                <a:gd name="T25" fmla="*/ 10 h 70"/>
                <a:gd name="T26" fmla="*/ 241 w 241"/>
                <a:gd name="T27" fmla="*/ 10 h 70"/>
                <a:gd name="T28" fmla="*/ 241 w 241"/>
                <a:gd name="T29" fmla="*/ 10 h 70"/>
                <a:gd name="T30" fmla="*/ 241 w 241"/>
                <a:gd name="T31" fmla="*/ 5 h 70"/>
                <a:gd name="T32" fmla="*/ 236 w 241"/>
                <a:gd name="T33" fmla="*/ 0 h 70"/>
                <a:gd name="T34" fmla="*/ 231 w 241"/>
                <a:gd name="T35" fmla="*/ 0 h 70"/>
                <a:gd name="T36" fmla="*/ 231 w 241"/>
                <a:gd name="T3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70">
                  <a:moveTo>
                    <a:pt x="231" y="0"/>
                  </a:moveTo>
                  <a:lnTo>
                    <a:pt x="231" y="0"/>
                  </a:lnTo>
                  <a:lnTo>
                    <a:pt x="175" y="30"/>
                  </a:lnTo>
                  <a:lnTo>
                    <a:pt x="120" y="50"/>
                  </a:lnTo>
                  <a:lnTo>
                    <a:pt x="60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60" y="65"/>
                  </a:lnTo>
                  <a:lnTo>
                    <a:pt x="120" y="55"/>
                  </a:lnTo>
                  <a:lnTo>
                    <a:pt x="180" y="4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5"/>
                  </a:lnTo>
                  <a:lnTo>
                    <a:pt x="236" y="0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1" name="Freeform 14"/>
            <p:cNvSpPr>
              <a:spLocks/>
            </p:cNvSpPr>
            <p:nvPr/>
          </p:nvSpPr>
          <p:spPr bwMode="auto">
            <a:xfrm>
              <a:off x="5035550" y="4849813"/>
              <a:ext cx="317500" cy="47625"/>
            </a:xfrm>
            <a:custGeom>
              <a:avLst/>
              <a:gdLst>
                <a:gd name="T0" fmla="*/ 200 w 200"/>
                <a:gd name="T1" fmla="*/ 0 h 30"/>
                <a:gd name="T2" fmla="*/ 200 w 200"/>
                <a:gd name="T3" fmla="*/ 0 h 30"/>
                <a:gd name="T4" fmla="*/ 175 w 200"/>
                <a:gd name="T5" fmla="*/ 0 h 30"/>
                <a:gd name="T6" fmla="*/ 150 w 200"/>
                <a:gd name="T7" fmla="*/ 0 h 30"/>
                <a:gd name="T8" fmla="*/ 100 w 200"/>
                <a:gd name="T9" fmla="*/ 10 h 30"/>
                <a:gd name="T10" fmla="*/ 50 w 200"/>
                <a:gd name="T11" fmla="*/ 15 h 30"/>
                <a:gd name="T12" fmla="*/ 0 w 200"/>
                <a:gd name="T13" fmla="*/ 20 h 30"/>
                <a:gd name="T14" fmla="*/ 0 w 200"/>
                <a:gd name="T15" fmla="*/ 20 h 30"/>
                <a:gd name="T16" fmla="*/ 0 w 200"/>
                <a:gd name="T17" fmla="*/ 20 h 30"/>
                <a:gd name="T18" fmla="*/ 0 w 200"/>
                <a:gd name="T19" fmla="*/ 25 h 30"/>
                <a:gd name="T20" fmla="*/ 0 w 200"/>
                <a:gd name="T21" fmla="*/ 25 h 30"/>
                <a:gd name="T22" fmla="*/ 25 w 200"/>
                <a:gd name="T23" fmla="*/ 30 h 30"/>
                <a:gd name="T24" fmla="*/ 50 w 200"/>
                <a:gd name="T25" fmla="*/ 30 h 30"/>
                <a:gd name="T26" fmla="*/ 100 w 200"/>
                <a:gd name="T27" fmla="*/ 25 h 30"/>
                <a:gd name="T28" fmla="*/ 200 w 200"/>
                <a:gd name="T29" fmla="*/ 5 h 30"/>
                <a:gd name="T30" fmla="*/ 200 w 200"/>
                <a:gd name="T31" fmla="*/ 5 h 30"/>
                <a:gd name="T32" fmla="*/ 200 w 200"/>
                <a:gd name="T33" fmla="*/ 0 h 30"/>
                <a:gd name="T34" fmla="*/ 200 w 200"/>
                <a:gd name="T35" fmla="*/ 0 h 30"/>
                <a:gd name="T36" fmla="*/ 200 w 200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lnTo>
                    <a:pt x="200" y="0"/>
                  </a:lnTo>
                  <a:lnTo>
                    <a:pt x="175" y="0"/>
                  </a:lnTo>
                  <a:lnTo>
                    <a:pt x="150" y="0"/>
                  </a:lnTo>
                  <a:lnTo>
                    <a:pt x="100" y="10"/>
                  </a:lnTo>
                  <a:lnTo>
                    <a:pt x="5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5" y="30"/>
                  </a:lnTo>
                  <a:lnTo>
                    <a:pt x="50" y="30"/>
                  </a:lnTo>
                  <a:lnTo>
                    <a:pt x="100" y="25"/>
                  </a:lnTo>
                  <a:lnTo>
                    <a:pt x="200" y="5"/>
                  </a:lnTo>
                  <a:lnTo>
                    <a:pt x="200" y="5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2" name="Freeform 15"/>
            <p:cNvSpPr>
              <a:spLocks/>
            </p:cNvSpPr>
            <p:nvPr/>
          </p:nvSpPr>
          <p:spPr bwMode="auto">
            <a:xfrm>
              <a:off x="5337175" y="4641850"/>
              <a:ext cx="95250" cy="263525"/>
            </a:xfrm>
            <a:custGeom>
              <a:avLst/>
              <a:gdLst>
                <a:gd name="T0" fmla="*/ 0 w 60"/>
                <a:gd name="T1" fmla="*/ 5 h 166"/>
                <a:gd name="T2" fmla="*/ 0 w 60"/>
                <a:gd name="T3" fmla="*/ 5 h 166"/>
                <a:gd name="T4" fmla="*/ 20 w 60"/>
                <a:gd name="T5" fmla="*/ 45 h 166"/>
                <a:gd name="T6" fmla="*/ 35 w 60"/>
                <a:gd name="T7" fmla="*/ 80 h 166"/>
                <a:gd name="T8" fmla="*/ 45 w 60"/>
                <a:gd name="T9" fmla="*/ 121 h 166"/>
                <a:gd name="T10" fmla="*/ 50 w 60"/>
                <a:gd name="T11" fmla="*/ 161 h 166"/>
                <a:gd name="T12" fmla="*/ 50 w 60"/>
                <a:gd name="T13" fmla="*/ 161 h 166"/>
                <a:gd name="T14" fmla="*/ 50 w 60"/>
                <a:gd name="T15" fmla="*/ 166 h 166"/>
                <a:gd name="T16" fmla="*/ 55 w 60"/>
                <a:gd name="T17" fmla="*/ 161 h 166"/>
                <a:gd name="T18" fmla="*/ 55 w 60"/>
                <a:gd name="T19" fmla="*/ 161 h 166"/>
                <a:gd name="T20" fmla="*/ 60 w 60"/>
                <a:gd name="T21" fmla="*/ 141 h 166"/>
                <a:gd name="T22" fmla="*/ 60 w 60"/>
                <a:gd name="T23" fmla="*/ 121 h 166"/>
                <a:gd name="T24" fmla="*/ 50 w 60"/>
                <a:gd name="T25" fmla="*/ 80 h 166"/>
                <a:gd name="T26" fmla="*/ 30 w 60"/>
                <a:gd name="T27" fmla="*/ 35 h 166"/>
                <a:gd name="T28" fmla="*/ 5 w 60"/>
                <a:gd name="T29" fmla="*/ 0 h 166"/>
                <a:gd name="T30" fmla="*/ 5 w 60"/>
                <a:gd name="T31" fmla="*/ 0 h 166"/>
                <a:gd name="T32" fmla="*/ 5 w 60"/>
                <a:gd name="T33" fmla="*/ 0 h 166"/>
                <a:gd name="T34" fmla="*/ 0 w 60"/>
                <a:gd name="T35" fmla="*/ 5 h 166"/>
                <a:gd name="T36" fmla="*/ 0 w 60"/>
                <a:gd name="T37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166">
                  <a:moveTo>
                    <a:pt x="0" y="5"/>
                  </a:moveTo>
                  <a:lnTo>
                    <a:pt x="0" y="5"/>
                  </a:lnTo>
                  <a:lnTo>
                    <a:pt x="20" y="45"/>
                  </a:lnTo>
                  <a:lnTo>
                    <a:pt x="35" y="80"/>
                  </a:lnTo>
                  <a:lnTo>
                    <a:pt x="45" y="121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66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60" y="141"/>
                  </a:lnTo>
                  <a:lnTo>
                    <a:pt x="60" y="121"/>
                  </a:lnTo>
                  <a:lnTo>
                    <a:pt x="50" y="80"/>
                  </a:lnTo>
                  <a:lnTo>
                    <a:pt x="30" y="3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3" name="Freeform 16"/>
            <p:cNvSpPr>
              <a:spLocks/>
            </p:cNvSpPr>
            <p:nvPr/>
          </p:nvSpPr>
          <p:spPr bwMode="auto">
            <a:xfrm>
              <a:off x="5632450" y="4713288"/>
              <a:ext cx="63500" cy="390525"/>
            </a:xfrm>
            <a:custGeom>
              <a:avLst/>
              <a:gdLst>
                <a:gd name="T0" fmla="*/ 0 w 40"/>
                <a:gd name="T1" fmla="*/ 5 h 246"/>
                <a:gd name="T2" fmla="*/ 0 w 40"/>
                <a:gd name="T3" fmla="*/ 5 h 246"/>
                <a:gd name="T4" fmla="*/ 15 w 40"/>
                <a:gd name="T5" fmla="*/ 66 h 246"/>
                <a:gd name="T6" fmla="*/ 25 w 40"/>
                <a:gd name="T7" fmla="*/ 121 h 246"/>
                <a:gd name="T8" fmla="*/ 25 w 40"/>
                <a:gd name="T9" fmla="*/ 121 h 246"/>
                <a:gd name="T10" fmla="*/ 20 w 40"/>
                <a:gd name="T11" fmla="*/ 156 h 246"/>
                <a:gd name="T12" fmla="*/ 20 w 40"/>
                <a:gd name="T13" fmla="*/ 191 h 246"/>
                <a:gd name="T14" fmla="*/ 20 w 40"/>
                <a:gd name="T15" fmla="*/ 191 h 246"/>
                <a:gd name="T16" fmla="*/ 10 w 40"/>
                <a:gd name="T17" fmla="*/ 216 h 246"/>
                <a:gd name="T18" fmla="*/ 5 w 40"/>
                <a:gd name="T19" fmla="*/ 246 h 246"/>
                <a:gd name="T20" fmla="*/ 5 w 40"/>
                <a:gd name="T21" fmla="*/ 246 h 246"/>
                <a:gd name="T22" fmla="*/ 10 w 40"/>
                <a:gd name="T23" fmla="*/ 246 h 246"/>
                <a:gd name="T24" fmla="*/ 10 w 40"/>
                <a:gd name="T25" fmla="*/ 246 h 246"/>
                <a:gd name="T26" fmla="*/ 10 w 40"/>
                <a:gd name="T27" fmla="*/ 246 h 246"/>
                <a:gd name="T28" fmla="*/ 25 w 40"/>
                <a:gd name="T29" fmla="*/ 221 h 246"/>
                <a:gd name="T30" fmla="*/ 35 w 40"/>
                <a:gd name="T31" fmla="*/ 196 h 246"/>
                <a:gd name="T32" fmla="*/ 40 w 40"/>
                <a:gd name="T33" fmla="*/ 161 h 246"/>
                <a:gd name="T34" fmla="*/ 40 w 40"/>
                <a:gd name="T35" fmla="*/ 136 h 246"/>
                <a:gd name="T36" fmla="*/ 40 w 40"/>
                <a:gd name="T37" fmla="*/ 136 h 246"/>
                <a:gd name="T38" fmla="*/ 35 w 40"/>
                <a:gd name="T39" fmla="*/ 101 h 246"/>
                <a:gd name="T40" fmla="*/ 30 w 40"/>
                <a:gd name="T41" fmla="*/ 66 h 246"/>
                <a:gd name="T42" fmla="*/ 20 w 40"/>
                <a:gd name="T43" fmla="*/ 35 h 246"/>
                <a:gd name="T44" fmla="*/ 5 w 40"/>
                <a:gd name="T45" fmla="*/ 5 h 246"/>
                <a:gd name="T46" fmla="*/ 5 w 40"/>
                <a:gd name="T47" fmla="*/ 5 h 246"/>
                <a:gd name="T48" fmla="*/ 5 w 40"/>
                <a:gd name="T49" fmla="*/ 0 h 246"/>
                <a:gd name="T50" fmla="*/ 0 w 40"/>
                <a:gd name="T51" fmla="*/ 5 h 246"/>
                <a:gd name="T52" fmla="*/ 0 w 40"/>
                <a:gd name="T53" fmla="*/ 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246">
                  <a:moveTo>
                    <a:pt x="0" y="5"/>
                  </a:moveTo>
                  <a:lnTo>
                    <a:pt x="0" y="5"/>
                  </a:lnTo>
                  <a:lnTo>
                    <a:pt x="15" y="66"/>
                  </a:lnTo>
                  <a:lnTo>
                    <a:pt x="25" y="121"/>
                  </a:lnTo>
                  <a:lnTo>
                    <a:pt x="25" y="121"/>
                  </a:lnTo>
                  <a:lnTo>
                    <a:pt x="20" y="156"/>
                  </a:lnTo>
                  <a:lnTo>
                    <a:pt x="20" y="191"/>
                  </a:lnTo>
                  <a:lnTo>
                    <a:pt x="20" y="191"/>
                  </a:lnTo>
                  <a:lnTo>
                    <a:pt x="10" y="21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25" y="221"/>
                  </a:lnTo>
                  <a:lnTo>
                    <a:pt x="35" y="196"/>
                  </a:lnTo>
                  <a:lnTo>
                    <a:pt x="40" y="161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5" y="101"/>
                  </a:lnTo>
                  <a:lnTo>
                    <a:pt x="30" y="66"/>
                  </a:lnTo>
                  <a:lnTo>
                    <a:pt x="20" y="3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4" name="Freeform 17"/>
            <p:cNvSpPr>
              <a:spLocks/>
            </p:cNvSpPr>
            <p:nvPr/>
          </p:nvSpPr>
          <p:spPr bwMode="auto">
            <a:xfrm>
              <a:off x="5854700" y="5272088"/>
              <a:ext cx="1171575" cy="715963"/>
            </a:xfrm>
            <a:custGeom>
              <a:avLst/>
              <a:gdLst>
                <a:gd name="T0" fmla="*/ 85 w 738"/>
                <a:gd name="T1" fmla="*/ 290 h 451"/>
                <a:gd name="T2" fmla="*/ 85 w 738"/>
                <a:gd name="T3" fmla="*/ 290 h 451"/>
                <a:gd name="T4" fmla="*/ 75 w 738"/>
                <a:gd name="T5" fmla="*/ 306 h 451"/>
                <a:gd name="T6" fmla="*/ 70 w 738"/>
                <a:gd name="T7" fmla="*/ 326 h 451"/>
                <a:gd name="T8" fmla="*/ 65 w 738"/>
                <a:gd name="T9" fmla="*/ 351 h 451"/>
                <a:gd name="T10" fmla="*/ 65 w 738"/>
                <a:gd name="T11" fmla="*/ 376 h 451"/>
                <a:gd name="T12" fmla="*/ 70 w 738"/>
                <a:gd name="T13" fmla="*/ 391 h 451"/>
                <a:gd name="T14" fmla="*/ 80 w 738"/>
                <a:gd name="T15" fmla="*/ 401 h 451"/>
                <a:gd name="T16" fmla="*/ 90 w 738"/>
                <a:gd name="T17" fmla="*/ 416 h 451"/>
                <a:gd name="T18" fmla="*/ 111 w 738"/>
                <a:gd name="T19" fmla="*/ 426 h 451"/>
                <a:gd name="T20" fmla="*/ 131 w 738"/>
                <a:gd name="T21" fmla="*/ 436 h 451"/>
                <a:gd name="T22" fmla="*/ 156 w 738"/>
                <a:gd name="T23" fmla="*/ 446 h 451"/>
                <a:gd name="T24" fmla="*/ 156 w 738"/>
                <a:gd name="T25" fmla="*/ 446 h 451"/>
                <a:gd name="T26" fmla="*/ 181 w 738"/>
                <a:gd name="T27" fmla="*/ 451 h 451"/>
                <a:gd name="T28" fmla="*/ 211 w 738"/>
                <a:gd name="T29" fmla="*/ 446 h 451"/>
                <a:gd name="T30" fmla="*/ 241 w 738"/>
                <a:gd name="T31" fmla="*/ 436 h 451"/>
                <a:gd name="T32" fmla="*/ 271 w 738"/>
                <a:gd name="T33" fmla="*/ 416 h 451"/>
                <a:gd name="T34" fmla="*/ 336 w 738"/>
                <a:gd name="T35" fmla="*/ 371 h 451"/>
                <a:gd name="T36" fmla="*/ 406 w 738"/>
                <a:gd name="T37" fmla="*/ 311 h 451"/>
                <a:gd name="T38" fmla="*/ 482 w 738"/>
                <a:gd name="T39" fmla="*/ 245 h 451"/>
                <a:gd name="T40" fmla="*/ 562 w 738"/>
                <a:gd name="T41" fmla="*/ 185 h 451"/>
                <a:gd name="T42" fmla="*/ 602 w 738"/>
                <a:gd name="T43" fmla="*/ 155 h 451"/>
                <a:gd name="T44" fmla="*/ 647 w 738"/>
                <a:gd name="T45" fmla="*/ 135 h 451"/>
                <a:gd name="T46" fmla="*/ 692 w 738"/>
                <a:gd name="T47" fmla="*/ 115 h 451"/>
                <a:gd name="T48" fmla="*/ 738 w 738"/>
                <a:gd name="T49" fmla="*/ 100 h 451"/>
                <a:gd name="T50" fmla="*/ 738 w 738"/>
                <a:gd name="T51" fmla="*/ 100 h 451"/>
                <a:gd name="T52" fmla="*/ 692 w 738"/>
                <a:gd name="T53" fmla="*/ 80 h 451"/>
                <a:gd name="T54" fmla="*/ 642 w 738"/>
                <a:gd name="T55" fmla="*/ 65 h 451"/>
                <a:gd name="T56" fmla="*/ 577 w 738"/>
                <a:gd name="T57" fmla="*/ 45 h 451"/>
                <a:gd name="T58" fmla="*/ 502 w 738"/>
                <a:gd name="T59" fmla="*/ 25 h 451"/>
                <a:gd name="T60" fmla="*/ 411 w 738"/>
                <a:gd name="T61" fmla="*/ 10 h 451"/>
                <a:gd name="T62" fmla="*/ 321 w 738"/>
                <a:gd name="T63" fmla="*/ 0 h 451"/>
                <a:gd name="T64" fmla="*/ 276 w 738"/>
                <a:gd name="T65" fmla="*/ 0 h 451"/>
                <a:gd name="T66" fmla="*/ 226 w 738"/>
                <a:gd name="T67" fmla="*/ 5 h 451"/>
                <a:gd name="T68" fmla="*/ 226 w 738"/>
                <a:gd name="T69" fmla="*/ 5 h 451"/>
                <a:gd name="T70" fmla="*/ 181 w 738"/>
                <a:gd name="T71" fmla="*/ 15 h 451"/>
                <a:gd name="T72" fmla="*/ 141 w 738"/>
                <a:gd name="T73" fmla="*/ 25 h 451"/>
                <a:gd name="T74" fmla="*/ 106 w 738"/>
                <a:gd name="T75" fmla="*/ 35 h 451"/>
                <a:gd name="T76" fmla="*/ 75 w 738"/>
                <a:gd name="T77" fmla="*/ 55 h 451"/>
                <a:gd name="T78" fmla="*/ 50 w 738"/>
                <a:gd name="T79" fmla="*/ 70 h 451"/>
                <a:gd name="T80" fmla="*/ 30 w 738"/>
                <a:gd name="T81" fmla="*/ 90 h 451"/>
                <a:gd name="T82" fmla="*/ 15 w 738"/>
                <a:gd name="T83" fmla="*/ 110 h 451"/>
                <a:gd name="T84" fmla="*/ 5 w 738"/>
                <a:gd name="T85" fmla="*/ 135 h 451"/>
                <a:gd name="T86" fmla="*/ 0 w 738"/>
                <a:gd name="T87" fmla="*/ 155 h 451"/>
                <a:gd name="T88" fmla="*/ 0 w 738"/>
                <a:gd name="T89" fmla="*/ 180 h 451"/>
                <a:gd name="T90" fmla="*/ 0 w 738"/>
                <a:gd name="T91" fmla="*/ 200 h 451"/>
                <a:gd name="T92" fmla="*/ 10 w 738"/>
                <a:gd name="T93" fmla="*/ 220 h 451"/>
                <a:gd name="T94" fmla="*/ 25 w 738"/>
                <a:gd name="T95" fmla="*/ 240 h 451"/>
                <a:gd name="T96" fmla="*/ 40 w 738"/>
                <a:gd name="T97" fmla="*/ 260 h 451"/>
                <a:gd name="T98" fmla="*/ 60 w 738"/>
                <a:gd name="T99" fmla="*/ 275 h 451"/>
                <a:gd name="T100" fmla="*/ 85 w 738"/>
                <a:gd name="T101" fmla="*/ 290 h 451"/>
                <a:gd name="T102" fmla="*/ 85 w 738"/>
                <a:gd name="T103" fmla="*/ 29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8" h="451">
                  <a:moveTo>
                    <a:pt x="85" y="290"/>
                  </a:moveTo>
                  <a:lnTo>
                    <a:pt x="85" y="290"/>
                  </a:lnTo>
                  <a:lnTo>
                    <a:pt x="75" y="306"/>
                  </a:lnTo>
                  <a:lnTo>
                    <a:pt x="70" y="326"/>
                  </a:lnTo>
                  <a:lnTo>
                    <a:pt x="65" y="351"/>
                  </a:lnTo>
                  <a:lnTo>
                    <a:pt x="65" y="376"/>
                  </a:lnTo>
                  <a:lnTo>
                    <a:pt x="70" y="391"/>
                  </a:lnTo>
                  <a:lnTo>
                    <a:pt x="80" y="401"/>
                  </a:lnTo>
                  <a:lnTo>
                    <a:pt x="90" y="416"/>
                  </a:lnTo>
                  <a:lnTo>
                    <a:pt x="111" y="426"/>
                  </a:lnTo>
                  <a:lnTo>
                    <a:pt x="131" y="436"/>
                  </a:lnTo>
                  <a:lnTo>
                    <a:pt x="156" y="446"/>
                  </a:lnTo>
                  <a:lnTo>
                    <a:pt x="156" y="446"/>
                  </a:lnTo>
                  <a:lnTo>
                    <a:pt x="181" y="451"/>
                  </a:lnTo>
                  <a:lnTo>
                    <a:pt x="211" y="446"/>
                  </a:lnTo>
                  <a:lnTo>
                    <a:pt x="241" y="436"/>
                  </a:lnTo>
                  <a:lnTo>
                    <a:pt x="271" y="416"/>
                  </a:lnTo>
                  <a:lnTo>
                    <a:pt x="336" y="371"/>
                  </a:lnTo>
                  <a:lnTo>
                    <a:pt x="406" y="311"/>
                  </a:lnTo>
                  <a:lnTo>
                    <a:pt x="482" y="245"/>
                  </a:lnTo>
                  <a:lnTo>
                    <a:pt x="562" y="185"/>
                  </a:lnTo>
                  <a:lnTo>
                    <a:pt x="602" y="155"/>
                  </a:lnTo>
                  <a:lnTo>
                    <a:pt x="647" y="135"/>
                  </a:lnTo>
                  <a:lnTo>
                    <a:pt x="692" y="115"/>
                  </a:lnTo>
                  <a:lnTo>
                    <a:pt x="738" y="100"/>
                  </a:lnTo>
                  <a:lnTo>
                    <a:pt x="738" y="100"/>
                  </a:lnTo>
                  <a:lnTo>
                    <a:pt x="692" y="80"/>
                  </a:lnTo>
                  <a:lnTo>
                    <a:pt x="642" y="65"/>
                  </a:lnTo>
                  <a:lnTo>
                    <a:pt x="577" y="45"/>
                  </a:lnTo>
                  <a:lnTo>
                    <a:pt x="502" y="25"/>
                  </a:lnTo>
                  <a:lnTo>
                    <a:pt x="411" y="10"/>
                  </a:lnTo>
                  <a:lnTo>
                    <a:pt x="321" y="0"/>
                  </a:lnTo>
                  <a:lnTo>
                    <a:pt x="276" y="0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181" y="15"/>
                  </a:lnTo>
                  <a:lnTo>
                    <a:pt x="141" y="25"/>
                  </a:lnTo>
                  <a:lnTo>
                    <a:pt x="106" y="35"/>
                  </a:lnTo>
                  <a:lnTo>
                    <a:pt x="75" y="55"/>
                  </a:lnTo>
                  <a:lnTo>
                    <a:pt x="50" y="70"/>
                  </a:lnTo>
                  <a:lnTo>
                    <a:pt x="30" y="90"/>
                  </a:lnTo>
                  <a:lnTo>
                    <a:pt x="15" y="110"/>
                  </a:lnTo>
                  <a:lnTo>
                    <a:pt x="5" y="135"/>
                  </a:lnTo>
                  <a:lnTo>
                    <a:pt x="0" y="155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10" y="220"/>
                  </a:lnTo>
                  <a:lnTo>
                    <a:pt x="25" y="240"/>
                  </a:lnTo>
                  <a:lnTo>
                    <a:pt x="40" y="260"/>
                  </a:lnTo>
                  <a:lnTo>
                    <a:pt x="60" y="275"/>
                  </a:lnTo>
                  <a:lnTo>
                    <a:pt x="85" y="290"/>
                  </a:lnTo>
                  <a:lnTo>
                    <a:pt x="85" y="290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5" name="Freeform 18"/>
            <p:cNvSpPr>
              <a:spLocks/>
            </p:cNvSpPr>
            <p:nvPr/>
          </p:nvSpPr>
          <p:spPr bwMode="auto">
            <a:xfrm>
              <a:off x="5695950" y="5391150"/>
              <a:ext cx="1330325" cy="628650"/>
            </a:xfrm>
            <a:custGeom>
              <a:avLst/>
              <a:gdLst>
                <a:gd name="T0" fmla="*/ 838 w 838"/>
                <a:gd name="T1" fmla="*/ 25 h 396"/>
                <a:gd name="T2" fmla="*/ 838 w 838"/>
                <a:gd name="T3" fmla="*/ 25 h 396"/>
                <a:gd name="T4" fmla="*/ 782 w 838"/>
                <a:gd name="T5" fmla="*/ 10 h 396"/>
                <a:gd name="T6" fmla="*/ 732 w 838"/>
                <a:gd name="T7" fmla="*/ 5 h 396"/>
                <a:gd name="T8" fmla="*/ 677 w 838"/>
                <a:gd name="T9" fmla="*/ 0 h 396"/>
                <a:gd name="T10" fmla="*/ 627 w 838"/>
                <a:gd name="T11" fmla="*/ 5 h 396"/>
                <a:gd name="T12" fmla="*/ 572 w 838"/>
                <a:gd name="T13" fmla="*/ 10 h 396"/>
                <a:gd name="T14" fmla="*/ 522 w 838"/>
                <a:gd name="T15" fmla="*/ 20 h 396"/>
                <a:gd name="T16" fmla="*/ 466 w 838"/>
                <a:gd name="T17" fmla="*/ 35 h 396"/>
                <a:gd name="T18" fmla="*/ 416 w 838"/>
                <a:gd name="T19" fmla="*/ 50 h 396"/>
                <a:gd name="T20" fmla="*/ 416 w 838"/>
                <a:gd name="T21" fmla="*/ 50 h 396"/>
                <a:gd name="T22" fmla="*/ 356 w 838"/>
                <a:gd name="T23" fmla="*/ 75 h 396"/>
                <a:gd name="T24" fmla="*/ 296 w 838"/>
                <a:gd name="T25" fmla="*/ 110 h 396"/>
                <a:gd name="T26" fmla="*/ 236 w 838"/>
                <a:gd name="T27" fmla="*/ 145 h 396"/>
                <a:gd name="T28" fmla="*/ 180 w 838"/>
                <a:gd name="T29" fmla="*/ 185 h 396"/>
                <a:gd name="T30" fmla="*/ 130 w 838"/>
                <a:gd name="T31" fmla="*/ 226 h 396"/>
                <a:gd name="T32" fmla="*/ 80 w 838"/>
                <a:gd name="T33" fmla="*/ 276 h 396"/>
                <a:gd name="T34" fmla="*/ 40 w 838"/>
                <a:gd name="T35" fmla="*/ 326 h 396"/>
                <a:gd name="T36" fmla="*/ 0 w 838"/>
                <a:gd name="T37" fmla="*/ 381 h 396"/>
                <a:gd name="T38" fmla="*/ 0 w 838"/>
                <a:gd name="T39" fmla="*/ 381 h 396"/>
                <a:gd name="T40" fmla="*/ 0 w 838"/>
                <a:gd name="T41" fmla="*/ 391 h 396"/>
                <a:gd name="T42" fmla="*/ 5 w 838"/>
                <a:gd name="T43" fmla="*/ 396 h 396"/>
                <a:gd name="T44" fmla="*/ 10 w 838"/>
                <a:gd name="T45" fmla="*/ 396 h 396"/>
                <a:gd name="T46" fmla="*/ 15 w 838"/>
                <a:gd name="T47" fmla="*/ 396 h 396"/>
                <a:gd name="T48" fmla="*/ 15 w 838"/>
                <a:gd name="T49" fmla="*/ 396 h 396"/>
                <a:gd name="T50" fmla="*/ 100 w 838"/>
                <a:gd name="T51" fmla="*/ 296 h 396"/>
                <a:gd name="T52" fmla="*/ 145 w 838"/>
                <a:gd name="T53" fmla="*/ 246 h 396"/>
                <a:gd name="T54" fmla="*/ 196 w 838"/>
                <a:gd name="T55" fmla="*/ 205 h 396"/>
                <a:gd name="T56" fmla="*/ 196 w 838"/>
                <a:gd name="T57" fmla="*/ 205 h 396"/>
                <a:gd name="T58" fmla="*/ 246 w 838"/>
                <a:gd name="T59" fmla="*/ 165 h 396"/>
                <a:gd name="T60" fmla="*/ 301 w 838"/>
                <a:gd name="T61" fmla="*/ 130 h 396"/>
                <a:gd name="T62" fmla="*/ 361 w 838"/>
                <a:gd name="T63" fmla="*/ 95 h 396"/>
                <a:gd name="T64" fmla="*/ 421 w 838"/>
                <a:gd name="T65" fmla="*/ 70 h 396"/>
                <a:gd name="T66" fmla="*/ 421 w 838"/>
                <a:gd name="T67" fmla="*/ 70 h 396"/>
                <a:gd name="T68" fmla="*/ 471 w 838"/>
                <a:gd name="T69" fmla="*/ 55 h 396"/>
                <a:gd name="T70" fmla="*/ 522 w 838"/>
                <a:gd name="T71" fmla="*/ 40 h 396"/>
                <a:gd name="T72" fmla="*/ 572 w 838"/>
                <a:gd name="T73" fmla="*/ 25 h 396"/>
                <a:gd name="T74" fmla="*/ 627 w 838"/>
                <a:gd name="T75" fmla="*/ 20 h 396"/>
                <a:gd name="T76" fmla="*/ 677 w 838"/>
                <a:gd name="T77" fmla="*/ 15 h 396"/>
                <a:gd name="T78" fmla="*/ 732 w 838"/>
                <a:gd name="T79" fmla="*/ 15 h 396"/>
                <a:gd name="T80" fmla="*/ 782 w 838"/>
                <a:gd name="T81" fmla="*/ 20 h 396"/>
                <a:gd name="T82" fmla="*/ 838 w 838"/>
                <a:gd name="T83" fmla="*/ 30 h 396"/>
                <a:gd name="T84" fmla="*/ 838 w 838"/>
                <a:gd name="T85" fmla="*/ 30 h 396"/>
                <a:gd name="T86" fmla="*/ 838 w 838"/>
                <a:gd name="T87" fmla="*/ 25 h 396"/>
                <a:gd name="T88" fmla="*/ 838 w 838"/>
                <a:gd name="T89" fmla="*/ 2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8" h="396">
                  <a:moveTo>
                    <a:pt x="838" y="25"/>
                  </a:moveTo>
                  <a:lnTo>
                    <a:pt x="838" y="25"/>
                  </a:lnTo>
                  <a:lnTo>
                    <a:pt x="782" y="10"/>
                  </a:lnTo>
                  <a:lnTo>
                    <a:pt x="732" y="5"/>
                  </a:lnTo>
                  <a:lnTo>
                    <a:pt x="677" y="0"/>
                  </a:lnTo>
                  <a:lnTo>
                    <a:pt x="627" y="5"/>
                  </a:lnTo>
                  <a:lnTo>
                    <a:pt x="572" y="10"/>
                  </a:lnTo>
                  <a:lnTo>
                    <a:pt x="522" y="20"/>
                  </a:lnTo>
                  <a:lnTo>
                    <a:pt x="466" y="35"/>
                  </a:lnTo>
                  <a:lnTo>
                    <a:pt x="416" y="50"/>
                  </a:lnTo>
                  <a:lnTo>
                    <a:pt x="416" y="50"/>
                  </a:lnTo>
                  <a:lnTo>
                    <a:pt x="356" y="75"/>
                  </a:lnTo>
                  <a:lnTo>
                    <a:pt x="296" y="110"/>
                  </a:lnTo>
                  <a:lnTo>
                    <a:pt x="236" y="145"/>
                  </a:lnTo>
                  <a:lnTo>
                    <a:pt x="180" y="185"/>
                  </a:lnTo>
                  <a:lnTo>
                    <a:pt x="130" y="226"/>
                  </a:lnTo>
                  <a:lnTo>
                    <a:pt x="80" y="276"/>
                  </a:lnTo>
                  <a:lnTo>
                    <a:pt x="40" y="326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0" y="391"/>
                  </a:lnTo>
                  <a:lnTo>
                    <a:pt x="5" y="396"/>
                  </a:lnTo>
                  <a:lnTo>
                    <a:pt x="10" y="396"/>
                  </a:lnTo>
                  <a:lnTo>
                    <a:pt x="15" y="396"/>
                  </a:lnTo>
                  <a:lnTo>
                    <a:pt x="15" y="396"/>
                  </a:lnTo>
                  <a:lnTo>
                    <a:pt x="100" y="296"/>
                  </a:lnTo>
                  <a:lnTo>
                    <a:pt x="145" y="246"/>
                  </a:lnTo>
                  <a:lnTo>
                    <a:pt x="196" y="205"/>
                  </a:lnTo>
                  <a:lnTo>
                    <a:pt x="196" y="205"/>
                  </a:lnTo>
                  <a:lnTo>
                    <a:pt x="246" y="165"/>
                  </a:lnTo>
                  <a:lnTo>
                    <a:pt x="301" y="130"/>
                  </a:lnTo>
                  <a:lnTo>
                    <a:pt x="361" y="95"/>
                  </a:lnTo>
                  <a:lnTo>
                    <a:pt x="421" y="70"/>
                  </a:lnTo>
                  <a:lnTo>
                    <a:pt x="421" y="70"/>
                  </a:lnTo>
                  <a:lnTo>
                    <a:pt x="471" y="55"/>
                  </a:lnTo>
                  <a:lnTo>
                    <a:pt x="522" y="40"/>
                  </a:lnTo>
                  <a:lnTo>
                    <a:pt x="572" y="25"/>
                  </a:lnTo>
                  <a:lnTo>
                    <a:pt x="627" y="20"/>
                  </a:lnTo>
                  <a:lnTo>
                    <a:pt x="677" y="15"/>
                  </a:lnTo>
                  <a:lnTo>
                    <a:pt x="732" y="15"/>
                  </a:lnTo>
                  <a:lnTo>
                    <a:pt x="782" y="20"/>
                  </a:lnTo>
                  <a:lnTo>
                    <a:pt x="838" y="30"/>
                  </a:lnTo>
                  <a:lnTo>
                    <a:pt x="838" y="30"/>
                  </a:lnTo>
                  <a:lnTo>
                    <a:pt x="838" y="25"/>
                  </a:lnTo>
                  <a:lnTo>
                    <a:pt x="838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6" name="Freeform 19"/>
            <p:cNvSpPr>
              <a:spLocks/>
            </p:cNvSpPr>
            <p:nvPr/>
          </p:nvSpPr>
          <p:spPr bwMode="auto">
            <a:xfrm>
              <a:off x="6118225" y="5597525"/>
              <a:ext cx="365125" cy="184150"/>
            </a:xfrm>
            <a:custGeom>
              <a:avLst/>
              <a:gdLst>
                <a:gd name="T0" fmla="*/ 0 w 230"/>
                <a:gd name="T1" fmla="*/ 10 h 116"/>
                <a:gd name="T2" fmla="*/ 0 w 230"/>
                <a:gd name="T3" fmla="*/ 10 h 116"/>
                <a:gd name="T4" fmla="*/ 55 w 230"/>
                <a:gd name="T5" fmla="*/ 50 h 116"/>
                <a:gd name="T6" fmla="*/ 110 w 230"/>
                <a:gd name="T7" fmla="*/ 80 h 116"/>
                <a:gd name="T8" fmla="*/ 165 w 230"/>
                <a:gd name="T9" fmla="*/ 101 h 116"/>
                <a:gd name="T10" fmla="*/ 230 w 230"/>
                <a:gd name="T11" fmla="*/ 116 h 116"/>
                <a:gd name="T12" fmla="*/ 230 w 230"/>
                <a:gd name="T13" fmla="*/ 116 h 116"/>
                <a:gd name="T14" fmla="*/ 230 w 230"/>
                <a:gd name="T15" fmla="*/ 116 h 116"/>
                <a:gd name="T16" fmla="*/ 230 w 230"/>
                <a:gd name="T17" fmla="*/ 116 h 116"/>
                <a:gd name="T18" fmla="*/ 170 w 230"/>
                <a:gd name="T19" fmla="*/ 96 h 116"/>
                <a:gd name="T20" fmla="*/ 115 w 230"/>
                <a:gd name="T21" fmla="*/ 70 h 116"/>
                <a:gd name="T22" fmla="*/ 60 w 230"/>
                <a:gd name="T23" fmla="*/ 40 h 116"/>
                <a:gd name="T24" fmla="*/ 10 w 230"/>
                <a:gd name="T25" fmla="*/ 0 h 116"/>
                <a:gd name="T26" fmla="*/ 10 w 230"/>
                <a:gd name="T27" fmla="*/ 0 h 116"/>
                <a:gd name="T28" fmla="*/ 5 w 230"/>
                <a:gd name="T29" fmla="*/ 0 h 116"/>
                <a:gd name="T30" fmla="*/ 0 w 230"/>
                <a:gd name="T31" fmla="*/ 5 h 116"/>
                <a:gd name="T32" fmla="*/ 0 w 230"/>
                <a:gd name="T33" fmla="*/ 5 h 116"/>
                <a:gd name="T34" fmla="*/ 0 w 230"/>
                <a:gd name="T35" fmla="*/ 10 h 116"/>
                <a:gd name="T36" fmla="*/ 0 w 230"/>
                <a:gd name="T37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116">
                  <a:moveTo>
                    <a:pt x="0" y="10"/>
                  </a:moveTo>
                  <a:lnTo>
                    <a:pt x="0" y="10"/>
                  </a:lnTo>
                  <a:lnTo>
                    <a:pt x="55" y="50"/>
                  </a:lnTo>
                  <a:lnTo>
                    <a:pt x="110" y="80"/>
                  </a:lnTo>
                  <a:lnTo>
                    <a:pt x="165" y="101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170" y="96"/>
                  </a:lnTo>
                  <a:lnTo>
                    <a:pt x="115" y="70"/>
                  </a:lnTo>
                  <a:lnTo>
                    <a:pt x="60" y="4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7" name="Freeform 20"/>
            <p:cNvSpPr>
              <a:spLocks/>
            </p:cNvSpPr>
            <p:nvPr/>
          </p:nvSpPr>
          <p:spPr bwMode="auto">
            <a:xfrm>
              <a:off x="6364288" y="5486400"/>
              <a:ext cx="319088" cy="95250"/>
            </a:xfrm>
            <a:custGeom>
              <a:avLst/>
              <a:gdLst>
                <a:gd name="T0" fmla="*/ 5 w 201"/>
                <a:gd name="T1" fmla="*/ 5 h 60"/>
                <a:gd name="T2" fmla="*/ 5 w 201"/>
                <a:gd name="T3" fmla="*/ 5 h 60"/>
                <a:gd name="T4" fmla="*/ 101 w 201"/>
                <a:gd name="T5" fmla="*/ 45 h 60"/>
                <a:gd name="T6" fmla="*/ 146 w 201"/>
                <a:gd name="T7" fmla="*/ 60 h 60"/>
                <a:gd name="T8" fmla="*/ 171 w 201"/>
                <a:gd name="T9" fmla="*/ 60 h 60"/>
                <a:gd name="T10" fmla="*/ 201 w 201"/>
                <a:gd name="T11" fmla="*/ 60 h 60"/>
                <a:gd name="T12" fmla="*/ 201 w 201"/>
                <a:gd name="T13" fmla="*/ 60 h 60"/>
                <a:gd name="T14" fmla="*/ 201 w 201"/>
                <a:gd name="T15" fmla="*/ 60 h 60"/>
                <a:gd name="T16" fmla="*/ 201 w 201"/>
                <a:gd name="T17" fmla="*/ 55 h 60"/>
                <a:gd name="T18" fmla="*/ 201 w 201"/>
                <a:gd name="T19" fmla="*/ 55 h 60"/>
                <a:gd name="T20" fmla="*/ 151 w 201"/>
                <a:gd name="T21" fmla="*/ 45 h 60"/>
                <a:gd name="T22" fmla="*/ 101 w 201"/>
                <a:gd name="T23" fmla="*/ 25 h 60"/>
                <a:gd name="T24" fmla="*/ 55 w 201"/>
                <a:gd name="T25" fmla="*/ 10 h 60"/>
                <a:gd name="T26" fmla="*/ 30 w 201"/>
                <a:gd name="T27" fmla="*/ 5 h 60"/>
                <a:gd name="T28" fmla="*/ 5 w 201"/>
                <a:gd name="T29" fmla="*/ 0 h 60"/>
                <a:gd name="T30" fmla="*/ 5 w 201"/>
                <a:gd name="T31" fmla="*/ 0 h 60"/>
                <a:gd name="T32" fmla="*/ 0 w 201"/>
                <a:gd name="T33" fmla="*/ 0 h 60"/>
                <a:gd name="T34" fmla="*/ 5 w 201"/>
                <a:gd name="T35" fmla="*/ 5 h 60"/>
                <a:gd name="T36" fmla="*/ 5 w 201"/>
                <a:gd name="T37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60">
                  <a:moveTo>
                    <a:pt x="5" y="5"/>
                  </a:moveTo>
                  <a:lnTo>
                    <a:pt x="5" y="5"/>
                  </a:lnTo>
                  <a:lnTo>
                    <a:pt x="101" y="45"/>
                  </a:lnTo>
                  <a:lnTo>
                    <a:pt x="146" y="60"/>
                  </a:lnTo>
                  <a:lnTo>
                    <a:pt x="17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151" y="45"/>
                  </a:lnTo>
                  <a:lnTo>
                    <a:pt x="101" y="25"/>
                  </a:lnTo>
                  <a:lnTo>
                    <a:pt x="55" y="10"/>
                  </a:lnTo>
                  <a:lnTo>
                    <a:pt x="3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8" name="Freeform 21"/>
            <p:cNvSpPr>
              <a:spLocks/>
            </p:cNvSpPr>
            <p:nvPr/>
          </p:nvSpPr>
          <p:spPr bwMode="auto">
            <a:xfrm>
              <a:off x="6284913" y="5280025"/>
              <a:ext cx="142875" cy="246063"/>
            </a:xfrm>
            <a:custGeom>
              <a:avLst/>
              <a:gdLst>
                <a:gd name="T0" fmla="*/ 85 w 90"/>
                <a:gd name="T1" fmla="*/ 0 h 155"/>
                <a:gd name="T2" fmla="*/ 85 w 90"/>
                <a:gd name="T3" fmla="*/ 0 h 155"/>
                <a:gd name="T4" fmla="*/ 55 w 90"/>
                <a:gd name="T5" fmla="*/ 30 h 155"/>
                <a:gd name="T6" fmla="*/ 25 w 90"/>
                <a:gd name="T7" fmla="*/ 70 h 155"/>
                <a:gd name="T8" fmla="*/ 5 w 90"/>
                <a:gd name="T9" fmla="*/ 110 h 155"/>
                <a:gd name="T10" fmla="*/ 0 w 90"/>
                <a:gd name="T11" fmla="*/ 130 h 155"/>
                <a:gd name="T12" fmla="*/ 0 w 90"/>
                <a:gd name="T13" fmla="*/ 155 h 155"/>
                <a:gd name="T14" fmla="*/ 0 w 90"/>
                <a:gd name="T15" fmla="*/ 155 h 155"/>
                <a:gd name="T16" fmla="*/ 5 w 90"/>
                <a:gd name="T17" fmla="*/ 155 h 155"/>
                <a:gd name="T18" fmla="*/ 5 w 90"/>
                <a:gd name="T19" fmla="*/ 155 h 155"/>
                <a:gd name="T20" fmla="*/ 5 w 90"/>
                <a:gd name="T21" fmla="*/ 155 h 155"/>
                <a:gd name="T22" fmla="*/ 20 w 90"/>
                <a:gd name="T23" fmla="*/ 115 h 155"/>
                <a:gd name="T24" fmla="*/ 40 w 90"/>
                <a:gd name="T25" fmla="*/ 75 h 155"/>
                <a:gd name="T26" fmla="*/ 60 w 90"/>
                <a:gd name="T27" fmla="*/ 40 h 155"/>
                <a:gd name="T28" fmla="*/ 90 w 90"/>
                <a:gd name="T29" fmla="*/ 5 h 155"/>
                <a:gd name="T30" fmla="*/ 90 w 90"/>
                <a:gd name="T31" fmla="*/ 5 h 155"/>
                <a:gd name="T32" fmla="*/ 90 w 90"/>
                <a:gd name="T33" fmla="*/ 0 h 155"/>
                <a:gd name="T34" fmla="*/ 85 w 90"/>
                <a:gd name="T35" fmla="*/ 0 h 155"/>
                <a:gd name="T36" fmla="*/ 85 w 90"/>
                <a:gd name="T3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55">
                  <a:moveTo>
                    <a:pt x="85" y="0"/>
                  </a:moveTo>
                  <a:lnTo>
                    <a:pt x="85" y="0"/>
                  </a:lnTo>
                  <a:lnTo>
                    <a:pt x="55" y="30"/>
                  </a:lnTo>
                  <a:lnTo>
                    <a:pt x="25" y="70"/>
                  </a:lnTo>
                  <a:lnTo>
                    <a:pt x="5" y="110"/>
                  </a:lnTo>
                  <a:lnTo>
                    <a:pt x="0" y="13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20" y="115"/>
                  </a:lnTo>
                  <a:lnTo>
                    <a:pt x="40" y="75"/>
                  </a:lnTo>
                  <a:lnTo>
                    <a:pt x="60" y="4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9" name="Freeform 22"/>
            <p:cNvSpPr>
              <a:spLocks/>
            </p:cNvSpPr>
            <p:nvPr/>
          </p:nvSpPr>
          <p:spPr bwMode="auto">
            <a:xfrm>
              <a:off x="5997575" y="5303838"/>
              <a:ext cx="120650" cy="388938"/>
            </a:xfrm>
            <a:custGeom>
              <a:avLst/>
              <a:gdLst>
                <a:gd name="T0" fmla="*/ 71 w 76"/>
                <a:gd name="T1" fmla="*/ 0 h 245"/>
                <a:gd name="T2" fmla="*/ 71 w 76"/>
                <a:gd name="T3" fmla="*/ 0 h 245"/>
                <a:gd name="T4" fmla="*/ 51 w 76"/>
                <a:gd name="T5" fmla="*/ 20 h 245"/>
                <a:gd name="T6" fmla="*/ 36 w 76"/>
                <a:gd name="T7" fmla="*/ 50 h 245"/>
                <a:gd name="T8" fmla="*/ 21 w 76"/>
                <a:gd name="T9" fmla="*/ 80 h 245"/>
                <a:gd name="T10" fmla="*/ 11 w 76"/>
                <a:gd name="T11" fmla="*/ 110 h 245"/>
                <a:gd name="T12" fmla="*/ 11 w 76"/>
                <a:gd name="T13" fmla="*/ 110 h 245"/>
                <a:gd name="T14" fmla="*/ 6 w 76"/>
                <a:gd name="T15" fmla="*/ 140 h 245"/>
                <a:gd name="T16" fmla="*/ 0 w 76"/>
                <a:gd name="T17" fmla="*/ 175 h 245"/>
                <a:gd name="T18" fmla="*/ 0 w 76"/>
                <a:gd name="T19" fmla="*/ 210 h 245"/>
                <a:gd name="T20" fmla="*/ 6 w 76"/>
                <a:gd name="T21" fmla="*/ 225 h 245"/>
                <a:gd name="T22" fmla="*/ 11 w 76"/>
                <a:gd name="T23" fmla="*/ 240 h 245"/>
                <a:gd name="T24" fmla="*/ 11 w 76"/>
                <a:gd name="T25" fmla="*/ 240 h 245"/>
                <a:gd name="T26" fmla="*/ 16 w 76"/>
                <a:gd name="T27" fmla="*/ 245 h 245"/>
                <a:gd name="T28" fmla="*/ 21 w 76"/>
                <a:gd name="T29" fmla="*/ 240 h 245"/>
                <a:gd name="T30" fmla="*/ 21 w 76"/>
                <a:gd name="T31" fmla="*/ 240 h 245"/>
                <a:gd name="T32" fmla="*/ 21 w 76"/>
                <a:gd name="T33" fmla="*/ 210 h 245"/>
                <a:gd name="T34" fmla="*/ 21 w 76"/>
                <a:gd name="T35" fmla="*/ 185 h 245"/>
                <a:gd name="T36" fmla="*/ 21 w 76"/>
                <a:gd name="T37" fmla="*/ 155 h 245"/>
                <a:gd name="T38" fmla="*/ 26 w 76"/>
                <a:gd name="T39" fmla="*/ 125 h 245"/>
                <a:gd name="T40" fmla="*/ 26 w 76"/>
                <a:gd name="T41" fmla="*/ 125 h 245"/>
                <a:gd name="T42" fmla="*/ 36 w 76"/>
                <a:gd name="T43" fmla="*/ 95 h 245"/>
                <a:gd name="T44" fmla="*/ 46 w 76"/>
                <a:gd name="T45" fmla="*/ 60 h 245"/>
                <a:gd name="T46" fmla="*/ 76 w 76"/>
                <a:gd name="T47" fmla="*/ 0 h 245"/>
                <a:gd name="T48" fmla="*/ 76 w 76"/>
                <a:gd name="T49" fmla="*/ 0 h 245"/>
                <a:gd name="T50" fmla="*/ 76 w 76"/>
                <a:gd name="T51" fmla="*/ 0 h 245"/>
                <a:gd name="T52" fmla="*/ 71 w 76"/>
                <a:gd name="T53" fmla="*/ 0 h 245"/>
                <a:gd name="T54" fmla="*/ 71 w 76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245">
                  <a:moveTo>
                    <a:pt x="71" y="0"/>
                  </a:moveTo>
                  <a:lnTo>
                    <a:pt x="71" y="0"/>
                  </a:lnTo>
                  <a:lnTo>
                    <a:pt x="51" y="20"/>
                  </a:lnTo>
                  <a:lnTo>
                    <a:pt x="36" y="50"/>
                  </a:lnTo>
                  <a:lnTo>
                    <a:pt x="21" y="8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6" y="140"/>
                  </a:lnTo>
                  <a:lnTo>
                    <a:pt x="0" y="175"/>
                  </a:lnTo>
                  <a:lnTo>
                    <a:pt x="0" y="210"/>
                  </a:lnTo>
                  <a:lnTo>
                    <a:pt x="6" y="225"/>
                  </a:lnTo>
                  <a:lnTo>
                    <a:pt x="11" y="240"/>
                  </a:lnTo>
                  <a:lnTo>
                    <a:pt x="11" y="240"/>
                  </a:lnTo>
                  <a:lnTo>
                    <a:pt x="16" y="245"/>
                  </a:lnTo>
                  <a:lnTo>
                    <a:pt x="21" y="240"/>
                  </a:lnTo>
                  <a:lnTo>
                    <a:pt x="21" y="240"/>
                  </a:lnTo>
                  <a:lnTo>
                    <a:pt x="21" y="210"/>
                  </a:lnTo>
                  <a:lnTo>
                    <a:pt x="21" y="185"/>
                  </a:lnTo>
                  <a:lnTo>
                    <a:pt x="21" y="155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36" y="95"/>
                  </a:lnTo>
                  <a:lnTo>
                    <a:pt x="46" y="6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auto">
            <a:xfrm>
              <a:off x="5894388" y="4179888"/>
              <a:ext cx="995363" cy="685800"/>
            </a:xfrm>
            <a:custGeom>
              <a:avLst/>
              <a:gdLst>
                <a:gd name="T0" fmla="*/ 106 w 627"/>
                <a:gd name="T1" fmla="*/ 311 h 432"/>
                <a:gd name="T2" fmla="*/ 106 w 627"/>
                <a:gd name="T3" fmla="*/ 311 h 432"/>
                <a:gd name="T4" fmla="*/ 101 w 627"/>
                <a:gd name="T5" fmla="*/ 326 h 432"/>
                <a:gd name="T6" fmla="*/ 101 w 627"/>
                <a:gd name="T7" fmla="*/ 346 h 432"/>
                <a:gd name="T8" fmla="*/ 101 w 627"/>
                <a:gd name="T9" fmla="*/ 366 h 432"/>
                <a:gd name="T10" fmla="*/ 111 w 627"/>
                <a:gd name="T11" fmla="*/ 392 h 432"/>
                <a:gd name="T12" fmla="*/ 126 w 627"/>
                <a:gd name="T13" fmla="*/ 412 h 432"/>
                <a:gd name="T14" fmla="*/ 156 w 627"/>
                <a:gd name="T15" fmla="*/ 427 h 432"/>
                <a:gd name="T16" fmla="*/ 201 w 627"/>
                <a:gd name="T17" fmla="*/ 432 h 432"/>
                <a:gd name="T18" fmla="*/ 201 w 627"/>
                <a:gd name="T19" fmla="*/ 432 h 432"/>
                <a:gd name="T20" fmla="*/ 226 w 627"/>
                <a:gd name="T21" fmla="*/ 432 h 432"/>
                <a:gd name="T22" fmla="*/ 246 w 627"/>
                <a:gd name="T23" fmla="*/ 422 h 432"/>
                <a:gd name="T24" fmla="*/ 271 w 627"/>
                <a:gd name="T25" fmla="*/ 407 h 432"/>
                <a:gd name="T26" fmla="*/ 296 w 627"/>
                <a:gd name="T27" fmla="*/ 386 h 432"/>
                <a:gd name="T28" fmla="*/ 341 w 627"/>
                <a:gd name="T29" fmla="*/ 331 h 432"/>
                <a:gd name="T30" fmla="*/ 386 w 627"/>
                <a:gd name="T31" fmla="*/ 266 h 432"/>
                <a:gd name="T32" fmla="*/ 437 w 627"/>
                <a:gd name="T33" fmla="*/ 196 h 432"/>
                <a:gd name="T34" fmla="*/ 492 w 627"/>
                <a:gd name="T35" fmla="*/ 131 h 432"/>
                <a:gd name="T36" fmla="*/ 522 w 627"/>
                <a:gd name="T37" fmla="*/ 101 h 432"/>
                <a:gd name="T38" fmla="*/ 552 w 627"/>
                <a:gd name="T39" fmla="*/ 70 h 432"/>
                <a:gd name="T40" fmla="*/ 587 w 627"/>
                <a:gd name="T41" fmla="*/ 45 h 432"/>
                <a:gd name="T42" fmla="*/ 627 w 627"/>
                <a:gd name="T43" fmla="*/ 25 h 432"/>
                <a:gd name="T44" fmla="*/ 627 w 627"/>
                <a:gd name="T45" fmla="*/ 25 h 432"/>
                <a:gd name="T46" fmla="*/ 582 w 627"/>
                <a:gd name="T47" fmla="*/ 15 h 432"/>
                <a:gd name="T48" fmla="*/ 537 w 627"/>
                <a:gd name="T49" fmla="*/ 10 h 432"/>
                <a:gd name="T50" fmla="*/ 472 w 627"/>
                <a:gd name="T51" fmla="*/ 5 h 432"/>
                <a:gd name="T52" fmla="*/ 402 w 627"/>
                <a:gd name="T53" fmla="*/ 0 h 432"/>
                <a:gd name="T54" fmla="*/ 326 w 627"/>
                <a:gd name="T55" fmla="*/ 5 h 432"/>
                <a:gd name="T56" fmla="*/ 246 w 627"/>
                <a:gd name="T57" fmla="*/ 15 h 432"/>
                <a:gd name="T58" fmla="*/ 161 w 627"/>
                <a:gd name="T59" fmla="*/ 40 h 432"/>
                <a:gd name="T60" fmla="*/ 161 w 627"/>
                <a:gd name="T61" fmla="*/ 40 h 432"/>
                <a:gd name="T62" fmla="*/ 126 w 627"/>
                <a:gd name="T63" fmla="*/ 55 h 432"/>
                <a:gd name="T64" fmla="*/ 91 w 627"/>
                <a:gd name="T65" fmla="*/ 70 h 432"/>
                <a:gd name="T66" fmla="*/ 65 w 627"/>
                <a:gd name="T67" fmla="*/ 90 h 432"/>
                <a:gd name="T68" fmla="*/ 45 w 627"/>
                <a:gd name="T69" fmla="*/ 111 h 432"/>
                <a:gd name="T70" fmla="*/ 25 w 627"/>
                <a:gd name="T71" fmla="*/ 131 h 432"/>
                <a:gd name="T72" fmla="*/ 15 w 627"/>
                <a:gd name="T73" fmla="*/ 151 h 432"/>
                <a:gd name="T74" fmla="*/ 5 w 627"/>
                <a:gd name="T75" fmla="*/ 171 h 432"/>
                <a:gd name="T76" fmla="*/ 0 w 627"/>
                <a:gd name="T77" fmla="*/ 191 h 432"/>
                <a:gd name="T78" fmla="*/ 0 w 627"/>
                <a:gd name="T79" fmla="*/ 211 h 432"/>
                <a:gd name="T80" fmla="*/ 5 w 627"/>
                <a:gd name="T81" fmla="*/ 231 h 432"/>
                <a:gd name="T82" fmla="*/ 15 w 627"/>
                <a:gd name="T83" fmla="*/ 251 h 432"/>
                <a:gd name="T84" fmla="*/ 25 w 627"/>
                <a:gd name="T85" fmla="*/ 266 h 432"/>
                <a:gd name="T86" fmla="*/ 40 w 627"/>
                <a:gd name="T87" fmla="*/ 281 h 432"/>
                <a:gd name="T88" fmla="*/ 60 w 627"/>
                <a:gd name="T89" fmla="*/ 296 h 432"/>
                <a:gd name="T90" fmla="*/ 81 w 627"/>
                <a:gd name="T91" fmla="*/ 301 h 432"/>
                <a:gd name="T92" fmla="*/ 106 w 627"/>
                <a:gd name="T93" fmla="*/ 311 h 432"/>
                <a:gd name="T94" fmla="*/ 106 w 627"/>
                <a:gd name="T95" fmla="*/ 31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7" h="432">
                  <a:moveTo>
                    <a:pt x="106" y="311"/>
                  </a:moveTo>
                  <a:lnTo>
                    <a:pt x="106" y="311"/>
                  </a:lnTo>
                  <a:lnTo>
                    <a:pt x="101" y="326"/>
                  </a:lnTo>
                  <a:lnTo>
                    <a:pt x="101" y="346"/>
                  </a:lnTo>
                  <a:lnTo>
                    <a:pt x="101" y="366"/>
                  </a:lnTo>
                  <a:lnTo>
                    <a:pt x="111" y="392"/>
                  </a:lnTo>
                  <a:lnTo>
                    <a:pt x="126" y="412"/>
                  </a:lnTo>
                  <a:lnTo>
                    <a:pt x="156" y="427"/>
                  </a:lnTo>
                  <a:lnTo>
                    <a:pt x="201" y="432"/>
                  </a:lnTo>
                  <a:lnTo>
                    <a:pt x="201" y="432"/>
                  </a:lnTo>
                  <a:lnTo>
                    <a:pt x="226" y="432"/>
                  </a:lnTo>
                  <a:lnTo>
                    <a:pt x="246" y="422"/>
                  </a:lnTo>
                  <a:lnTo>
                    <a:pt x="271" y="407"/>
                  </a:lnTo>
                  <a:lnTo>
                    <a:pt x="296" y="386"/>
                  </a:lnTo>
                  <a:lnTo>
                    <a:pt x="341" y="331"/>
                  </a:lnTo>
                  <a:lnTo>
                    <a:pt x="386" y="266"/>
                  </a:lnTo>
                  <a:lnTo>
                    <a:pt x="437" y="196"/>
                  </a:lnTo>
                  <a:lnTo>
                    <a:pt x="492" y="131"/>
                  </a:lnTo>
                  <a:lnTo>
                    <a:pt x="522" y="101"/>
                  </a:lnTo>
                  <a:lnTo>
                    <a:pt x="552" y="70"/>
                  </a:lnTo>
                  <a:lnTo>
                    <a:pt x="587" y="45"/>
                  </a:lnTo>
                  <a:lnTo>
                    <a:pt x="627" y="25"/>
                  </a:lnTo>
                  <a:lnTo>
                    <a:pt x="627" y="25"/>
                  </a:lnTo>
                  <a:lnTo>
                    <a:pt x="582" y="15"/>
                  </a:lnTo>
                  <a:lnTo>
                    <a:pt x="537" y="10"/>
                  </a:lnTo>
                  <a:lnTo>
                    <a:pt x="472" y="5"/>
                  </a:lnTo>
                  <a:lnTo>
                    <a:pt x="402" y="0"/>
                  </a:lnTo>
                  <a:lnTo>
                    <a:pt x="326" y="5"/>
                  </a:lnTo>
                  <a:lnTo>
                    <a:pt x="246" y="15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26" y="55"/>
                  </a:lnTo>
                  <a:lnTo>
                    <a:pt x="91" y="70"/>
                  </a:lnTo>
                  <a:lnTo>
                    <a:pt x="65" y="90"/>
                  </a:lnTo>
                  <a:lnTo>
                    <a:pt x="45" y="111"/>
                  </a:lnTo>
                  <a:lnTo>
                    <a:pt x="25" y="131"/>
                  </a:lnTo>
                  <a:lnTo>
                    <a:pt x="15" y="151"/>
                  </a:lnTo>
                  <a:lnTo>
                    <a:pt x="5" y="17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5" y="231"/>
                  </a:lnTo>
                  <a:lnTo>
                    <a:pt x="15" y="251"/>
                  </a:lnTo>
                  <a:lnTo>
                    <a:pt x="25" y="266"/>
                  </a:lnTo>
                  <a:lnTo>
                    <a:pt x="40" y="281"/>
                  </a:lnTo>
                  <a:lnTo>
                    <a:pt x="60" y="296"/>
                  </a:lnTo>
                  <a:lnTo>
                    <a:pt x="81" y="301"/>
                  </a:lnTo>
                  <a:lnTo>
                    <a:pt x="106" y="311"/>
                  </a:lnTo>
                  <a:lnTo>
                    <a:pt x="106" y="311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auto">
            <a:xfrm>
              <a:off x="5910263" y="4211638"/>
              <a:ext cx="979488" cy="741363"/>
            </a:xfrm>
            <a:custGeom>
              <a:avLst/>
              <a:gdLst>
                <a:gd name="T0" fmla="*/ 617 w 617"/>
                <a:gd name="T1" fmla="*/ 5 h 467"/>
                <a:gd name="T2" fmla="*/ 617 w 617"/>
                <a:gd name="T3" fmla="*/ 5 h 467"/>
                <a:gd name="T4" fmla="*/ 567 w 617"/>
                <a:gd name="T5" fmla="*/ 0 h 467"/>
                <a:gd name="T6" fmla="*/ 522 w 617"/>
                <a:gd name="T7" fmla="*/ 5 h 467"/>
                <a:gd name="T8" fmla="*/ 472 w 617"/>
                <a:gd name="T9" fmla="*/ 15 h 467"/>
                <a:gd name="T10" fmla="*/ 427 w 617"/>
                <a:gd name="T11" fmla="*/ 25 h 467"/>
                <a:gd name="T12" fmla="*/ 382 w 617"/>
                <a:gd name="T13" fmla="*/ 45 h 467"/>
                <a:gd name="T14" fmla="*/ 341 w 617"/>
                <a:gd name="T15" fmla="*/ 65 h 467"/>
                <a:gd name="T16" fmla="*/ 261 w 617"/>
                <a:gd name="T17" fmla="*/ 116 h 467"/>
                <a:gd name="T18" fmla="*/ 261 w 617"/>
                <a:gd name="T19" fmla="*/ 116 h 467"/>
                <a:gd name="T20" fmla="*/ 216 w 617"/>
                <a:gd name="T21" fmla="*/ 146 h 467"/>
                <a:gd name="T22" fmla="*/ 176 w 617"/>
                <a:gd name="T23" fmla="*/ 181 h 467"/>
                <a:gd name="T24" fmla="*/ 136 w 617"/>
                <a:gd name="T25" fmla="*/ 221 h 467"/>
                <a:gd name="T26" fmla="*/ 101 w 617"/>
                <a:gd name="T27" fmla="*/ 261 h 467"/>
                <a:gd name="T28" fmla="*/ 66 w 617"/>
                <a:gd name="T29" fmla="*/ 306 h 467"/>
                <a:gd name="T30" fmla="*/ 40 w 617"/>
                <a:gd name="T31" fmla="*/ 356 h 467"/>
                <a:gd name="T32" fmla="*/ 15 w 617"/>
                <a:gd name="T33" fmla="*/ 402 h 467"/>
                <a:gd name="T34" fmla="*/ 0 w 617"/>
                <a:gd name="T35" fmla="*/ 457 h 467"/>
                <a:gd name="T36" fmla="*/ 0 w 617"/>
                <a:gd name="T37" fmla="*/ 457 h 467"/>
                <a:gd name="T38" fmla="*/ 0 w 617"/>
                <a:gd name="T39" fmla="*/ 462 h 467"/>
                <a:gd name="T40" fmla="*/ 5 w 617"/>
                <a:gd name="T41" fmla="*/ 467 h 467"/>
                <a:gd name="T42" fmla="*/ 15 w 617"/>
                <a:gd name="T43" fmla="*/ 462 h 467"/>
                <a:gd name="T44" fmla="*/ 15 w 617"/>
                <a:gd name="T45" fmla="*/ 457 h 467"/>
                <a:gd name="T46" fmla="*/ 15 w 617"/>
                <a:gd name="T47" fmla="*/ 457 h 467"/>
                <a:gd name="T48" fmla="*/ 40 w 617"/>
                <a:gd name="T49" fmla="*/ 407 h 467"/>
                <a:gd name="T50" fmla="*/ 66 w 617"/>
                <a:gd name="T51" fmla="*/ 361 h 467"/>
                <a:gd name="T52" fmla="*/ 91 w 617"/>
                <a:gd name="T53" fmla="*/ 316 h 467"/>
                <a:gd name="T54" fmla="*/ 121 w 617"/>
                <a:gd name="T55" fmla="*/ 271 h 467"/>
                <a:gd name="T56" fmla="*/ 156 w 617"/>
                <a:gd name="T57" fmla="*/ 231 h 467"/>
                <a:gd name="T58" fmla="*/ 191 w 617"/>
                <a:gd name="T59" fmla="*/ 196 h 467"/>
                <a:gd name="T60" fmla="*/ 231 w 617"/>
                <a:gd name="T61" fmla="*/ 156 h 467"/>
                <a:gd name="T62" fmla="*/ 276 w 617"/>
                <a:gd name="T63" fmla="*/ 126 h 467"/>
                <a:gd name="T64" fmla="*/ 276 w 617"/>
                <a:gd name="T65" fmla="*/ 126 h 467"/>
                <a:gd name="T66" fmla="*/ 351 w 617"/>
                <a:gd name="T67" fmla="*/ 76 h 467"/>
                <a:gd name="T68" fmla="*/ 397 w 617"/>
                <a:gd name="T69" fmla="*/ 55 h 467"/>
                <a:gd name="T70" fmla="*/ 437 w 617"/>
                <a:gd name="T71" fmla="*/ 40 h 467"/>
                <a:gd name="T72" fmla="*/ 482 w 617"/>
                <a:gd name="T73" fmla="*/ 25 h 467"/>
                <a:gd name="T74" fmla="*/ 527 w 617"/>
                <a:gd name="T75" fmla="*/ 15 h 467"/>
                <a:gd name="T76" fmla="*/ 572 w 617"/>
                <a:gd name="T77" fmla="*/ 5 h 467"/>
                <a:gd name="T78" fmla="*/ 617 w 617"/>
                <a:gd name="T79" fmla="*/ 5 h 467"/>
                <a:gd name="T80" fmla="*/ 617 w 617"/>
                <a:gd name="T81" fmla="*/ 5 h 467"/>
                <a:gd name="T82" fmla="*/ 617 w 617"/>
                <a:gd name="T83" fmla="*/ 5 h 467"/>
                <a:gd name="T84" fmla="*/ 617 w 617"/>
                <a:gd name="T85" fmla="*/ 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7" h="467">
                  <a:moveTo>
                    <a:pt x="617" y="5"/>
                  </a:moveTo>
                  <a:lnTo>
                    <a:pt x="617" y="5"/>
                  </a:lnTo>
                  <a:lnTo>
                    <a:pt x="567" y="0"/>
                  </a:lnTo>
                  <a:lnTo>
                    <a:pt x="522" y="5"/>
                  </a:lnTo>
                  <a:lnTo>
                    <a:pt x="472" y="15"/>
                  </a:lnTo>
                  <a:lnTo>
                    <a:pt x="427" y="25"/>
                  </a:lnTo>
                  <a:lnTo>
                    <a:pt x="382" y="45"/>
                  </a:lnTo>
                  <a:lnTo>
                    <a:pt x="341" y="6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16" y="146"/>
                  </a:lnTo>
                  <a:lnTo>
                    <a:pt x="176" y="181"/>
                  </a:lnTo>
                  <a:lnTo>
                    <a:pt x="136" y="221"/>
                  </a:lnTo>
                  <a:lnTo>
                    <a:pt x="101" y="261"/>
                  </a:lnTo>
                  <a:lnTo>
                    <a:pt x="66" y="306"/>
                  </a:lnTo>
                  <a:lnTo>
                    <a:pt x="40" y="356"/>
                  </a:lnTo>
                  <a:lnTo>
                    <a:pt x="15" y="402"/>
                  </a:lnTo>
                  <a:lnTo>
                    <a:pt x="0" y="457"/>
                  </a:lnTo>
                  <a:lnTo>
                    <a:pt x="0" y="457"/>
                  </a:lnTo>
                  <a:lnTo>
                    <a:pt x="0" y="462"/>
                  </a:lnTo>
                  <a:lnTo>
                    <a:pt x="5" y="467"/>
                  </a:lnTo>
                  <a:lnTo>
                    <a:pt x="15" y="462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0" y="407"/>
                  </a:lnTo>
                  <a:lnTo>
                    <a:pt x="66" y="361"/>
                  </a:lnTo>
                  <a:lnTo>
                    <a:pt x="91" y="316"/>
                  </a:lnTo>
                  <a:lnTo>
                    <a:pt x="121" y="271"/>
                  </a:lnTo>
                  <a:lnTo>
                    <a:pt x="156" y="231"/>
                  </a:lnTo>
                  <a:lnTo>
                    <a:pt x="191" y="196"/>
                  </a:lnTo>
                  <a:lnTo>
                    <a:pt x="231" y="15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351" y="76"/>
                  </a:lnTo>
                  <a:lnTo>
                    <a:pt x="397" y="55"/>
                  </a:lnTo>
                  <a:lnTo>
                    <a:pt x="437" y="40"/>
                  </a:lnTo>
                  <a:lnTo>
                    <a:pt x="482" y="25"/>
                  </a:lnTo>
                  <a:lnTo>
                    <a:pt x="527" y="15"/>
                  </a:lnTo>
                  <a:lnTo>
                    <a:pt x="572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2" name="Freeform 25"/>
            <p:cNvSpPr>
              <a:spLocks/>
            </p:cNvSpPr>
            <p:nvPr/>
          </p:nvSpPr>
          <p:spPr bwMode="auto">
            <a:xfrm>
              <a:off x="6142038" y="4530725"/>
              <a:ext cx="357188" cy="95250"/>
            </a:xfrm>
            <a:custGeom>
              <a:avLst/>
              <a:gdLst>
                <a:gd name="T0" fmla="*/ 5 w 225"/>
                <a:gd name="T1" fmla="*/ 10 h 60"/>
                <a:gd name="T2" fmla="*/ 5 w 225"/>
                <a:gd name="T3" fmla="*/ 10 h 60"/>
                <a:gd name="T4" fmla="*/ 55 w 225"/>
                <a:gd name="T5" fmla="*/ 35 h 60"/>
                <a:gd name="T6" fmla="*/ 110 w 225"/>
                <a:gd name="T7" fmla="*/ 50 h 60"/>
                <a:gd name="T8" fmla="*/ 165 w 225"/>
                <a:gd name="T9" fmla="*/ 55 h 60"/>
                <a:gd name="T10" fmla="*/ 225 w 225"/>
                <a:gd name="T11" fmla="*/ 60 h 60"/>
                <a:gd name="T12" fmla="*/ 225 w 225"/>
                <a:gd name="T13" fmla="*/ 60 h 60"/>
                <a:gd name="T14" fmla="*/ 225 w 225"/>
                <a:gd name="T15" fmla="*/ 60 h 60"/>
                <a:gd name="T16" fmla="*/ 225 w 225"/>
                <a:gd name="T17" fmla="*/ 60 h 60"/>
                <a:gd name="T18" fmla="*/ 170 w 225"/>
                <a:gd name="T19" fmla="*/ 55 h 60"/>
                <a:gd name="T20" fmla="*/ 115 w 225"/>
                <a:gd name="T21" fmla="*/ 40 h 60"/>
                <a:gd name="T22" fmla="*/ 60 w 225"/>
                <a:gd name="T23" fmla="*/ 25 h 60"/>
                <a:gd name="T24" fmla="*/ 10 w 225"/>
                <a:gd name="T25" fmla="*/ 0 h 60"/>
                <a:gd name="T26" fmla="*/ 10 w 225"/>
                <a:gd name="T27" fmla="*/ 0 h 60"/>
                <a:gd name="T28" fmla="*/ 5 w 225"/>
                <a:gd name="T29" fmla="*/ 0 h 60"/>
                <a:gd name="T30" fmla="*/ 0 w 225"/>
                <a:gd name="T31" fmla="*/ 5 h 60"/>
                <a:gd name="T32" fmla="*/ 0 w 225"/>
                <a:gd name="T33" fmla="*/ 10 h 60"/>
                <a:gd name="T34" fmla="*/ 5 w 225"/>
                <a:gd name="T35" fmla="*/ 10 h 60"/>
                <a:gd name="T36" fmla="*/ 5 w 225"/>
                <a:gd name="T3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60">
                  <a:moveTo>
                    <a:pt x="5" y="10"/>
                  </a:moveTo>
                  <a:lnTo>
                    <a:pt x="5" y="10"/>
                  </a:lnTo>
                  <a:lnTo>
                    <a:pt x="55" y="35"/>
                  </a:lnTo>
                  <a:lnTo>
                    <a:pt x="110" y="50"/>
                  </a:lnTo>
                  <a:lnTo>
                    <a:pt x="165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170" y="55"/>
                  </a:lnTo>
                  <a:lnTo>
                    <a:pt x="115" y="40"/>
                  </a:lnTo>
                  <a:lnTo>
                    <a:pt x="60" y="2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auto">
            <a:xfrm>
              <a:off x="6332538" y="4387850"/>
              <a:ext cx="295275" cy="39688"/>
            </a:xfrm>
            <a:custGeom>
              <a:avLst/>
              <a:gdLst>
                <a:gd name="T0" fmla="*/ 0 w 186"/>
                <a:gd name="T1" fmla="*/ 5 h 25"/>
                <a:gd name="T2" fmla="*/ 0 w 186"/>
                <a:gd name="T3" fmla="*/ 5 h 25"/>
                <a:gd name="T4" fmla="*/ 90 w 186"/>
                <a:gd name="T5" fmla="*/ 20 h 25"/>
                <a:gd name="T6" fmla="*/ 141 w 186"/>
                <a:gd name="T7" fmla="*/ 25 h 25"/>
                <a:gd name="T8" fmla="*/ 161 w 186"/>
                <a:gd name="T9" fmla="*/ 20 h 25"/>
                <a:gd name="T10" fmla="*/ 186 w 186"/>
                <a:gd name="T11" fmla="*/ 15 h 25"/>
                <a:gd name="T12" fmla="*/ 186 w 186"/>
                <a:gd name="T13" fmla="*/ 15 h 25"/>
                <a:gd name="T14" fmla="*/ 181 w 186"/>
                <a:gd name="T15" fmla="*/ 10 h 25"/>
                <a:gd name="T16" fmla="*/ 181 w 186"/>
                <a:gd name="T17" fmla="*/ 10 h 25"/>
                <a:gd name="T18" fmla="*/ 136 w 186"/>
                <a:gd name="T19" fmla="*/ 10 h 25"/>
                <a:gd name="T20" fmla="*/ 90 w 186"/>
                <a:gd name="T21" fmla="*/ 5 h 25"/>
                <a:gd name="T22" fmla="*/ 45 w 186"/>
                <a:gd name="T23" fmla="*/ 0 h 25"/>
                <a:gd name="T24" fmla="*/ 0 w 186"/>
                <a:gd name="T25" fmla="*/ 0 h 25"/>
                <a:gd name="T26" fmla="*/ 0 w 186"/>
                <a:gd name="T27" fmla="*/ 0 h 25"/>
                <a:gd name="T28" fmla="*/ 0 w 186"/>
                <a:gd name="T29" fmla="*/ 5 h 25"/>
                <a:gd name="T30" fmla="*/ 0 w 186"/>
                <a:gd name="T3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6" h="25">
                  <a:moveTo>
                    <a:pt x="0" y="5"/>
                  </a:moveTo>
                  <a:lnTo>
                    <a:pt x="0" y="5"/>
                  </a:lnTo>
                  <a:lnTo>
                    <a:pt x="90" y="20"/>
                  </a:lnTo>
                  <a:lnTo>
                    <a:pt x="141" y="25"/>
                  </a:lnTo>
                  <a:lnTo>
                    <a:pt x="161" y="20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1" y="10"/>
                  </a:lnTo>
                  <a:lnTo>
                    <a:pt x="181" y="10"/>
                  </a:lnTo>
                  <a:lnTo>
                    <a:pt x="136" y="10"/>
                  </a:lnTo>
                  <a:lnTo>
                    <a:pt x="90" y="5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auto">
            <a:xfrm>
              <a:off x="6261100" y="4203700"/>
              <a:ext cx="79375" cy="239713"/>
            </a:xfrm>
            <a:custGeom>
              <a:avLst/>
              <a:gdLst>
                <a:gd name="T0" fmla="*/ 45 w 50"/>
                <a:gd name="T1" fmla="*/ 0 h 151"/>
                <a:gd name="T2" fmla="*/ 45 w 50"/>
                <a:gd name="T3" fmla="*/ 0 h 151"/>
                <a:gd name="T4" fmla="*/ 25 w 50"/>
                <a:gd name="T5" fmla="*/ 30 h 151"/>
                <a:gd name="T6" fmla="*/ 10 w 50"/>
                <a:gd name="T7" fmla="*/ 70 h 151"/>
                <a:gd name="T8" fmla="*/ 0 w 50"/>
                <a:gd name="T9" fmla="*/ 111 h 151"/>
                <a:gd name="T10" fmla="*/ 0 w 50"/>
                <a:gd name="T11" fmla="*/ 131 h 151"/>
                <a:gd name="T12" fmla="*/ 5 w 50"/>
                <a:gd name="T13" fmla="*/ 146 h 151"/>
                <a:gd name="T14" fmla="*/ 5 w 50"/>
                <a:gd name="T15" fmla="*/ 146 h 151"/>
                <a:gd name="T16" fmla="*/ 10 w 50"/>
                <a:gd name="T17" fmla="*/ 151 h 151"/>
                <a:gd name="T18" fmla="*/ 10 w 50"/>
                <a:gd name="T19" fmla="*/ 146 h 151"/>
                <a:gd name="T20" fmla="*/ 10 w 50"/>
                <a:gd name="T21" fmla="*/ 146 h 151"/>
                <a:gd name="T22" fmla="*/ 15 w 50"/>
                <a:gd name="T23" fmla="*/ 106 h 151"/>
                <a:gd name="T24" fmla="*/ 20 w 50"/>
                <a:gd name="T25" fmla="*/ 70 h 151"/>
                <a:gd name="T26" fmla="*/ 35 w 50"/>
                <a:gd name="T27" fmla="*/ 40 h 151"/>
                <a:gd name="T28" fmla="*/ 50 w 50"/>
                <a:gd name="T29" fmla="*/ 5 h 151"/>
                <a:gd name="T30" fmla="*/ 50 w 50"/>
                <a:gd name="T31" fmla="*/ 5 h 151"/>
                <a:gd name="T32" fmla="*/ 50 w 50"/>
                <a:gd name="T33" fmla="*/ 0 h 151"/>
                <a:gd name="T34" fmla="*/ 45 w 50"/>
                <a:gd name="T35" fmla="*/ 0 h 151"/>
                <a:gd name="T36" fmla="*/ 45 w 50"/>
                <a:gd name="T3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51">
                  <a:moveTo>
                    <a:pt x="45" y="0"/>
                  </a:moveTo>
                  <a:lnTo>
                    <a:pt x="45" y="0"/>
                  </a:lnTo>
                  <a:lnTo>
                    <a:pt x="25" y="30"/>
                  </a:lnTo>
                  <a:lnTo>
                    <a:pt x="10" y="70"/>
                  </a:lnTo>
                  <a:lnTo>
                    <a:pt x="0" y="111"/>
                  </a:lnTo>
                  <a:lnTo>
                    <a:pt x="0" y="131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10" y="151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5" y="106"/>
                  </a:lnTo>
                  <a:lnTo>
                    <a:pt x="20" y="70"/>
                  </a:lnTo>
                  <a:lnTo>
                    <a:pt x="35" y="40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5" name="Freeform 28"/>
            <p:cNvSpPr>
              <a:spLocks/>
            </p:cNvSpPr>
            <p:nvPr/>
          </p:nvSpPr>
          <p:spPr bwMode="auto">
            <a:xfrm>
              <a:off x="6030913" y="4275138"/>
              <a:ext cx="55563" cy="358775"/>
            </a:xfrm>
            <a:custGeom>
              <a:avLst/>
              <a:gdLst>
                <a:gd name="T0" fmla="*/ 25 w 35"/>
                <a:gd name="T1" fmla="*/ 0 h 226"/>
                <a:gd name="T2" fmla="*/ 25 w 35"/>
                <a:gd name="T3" fmla="*/ 0 h 226"/>
                <a:gd name="T4" fmla="*/ 10 w 35"/>
                <a:gd name="T5" fmla="*/ 25 h 226"/>
                <a:gd name="T6" fmla="*/ 5 w 35"/>
                <a:gd name="T7" fmla="*/ 56 h 226"/>
                <a:gd name="T8" fmla="*/ 0 w 35"/>
                <a:gd name="T9" fmla="*/ 111 h 226"/>
                <a:gd name="T10" fmla="*/ 0 w 35"/>
                <a:gd name="T11" fmla="*/ 111 h 226"/>
                <a:gd name="T12" fmla="*/ 0 w 35"/>
                <a:gd name="T13" fmla="*/ 141 h 226"/>
                <a:gd name="T14" fmla="*/ 0 w 35"/>
                <a:gd name="T15" fmla="*/ 171 h 226"/>
                <a:gd name="T16" fmla="*/ 10 w 35"/>
                <a:gd name="T17" fmla="*/ 201 h 226"/>
                <a:gd name="T18" fmla="*/ 25 w 35"/>
                <a:gd name="T19" fmla="*/ 226 h 226"/>
                <a:gd name="T20" fmla="*/ 25 w 35"/>
                <a:gd name="T21" fmla="*/ 226 h 226"/>
                <a:gd name="T22" fmla="*/ 30 w 35"/>
                <a:gd name="T23" fmla="*/ 226 h 226"/>
                <a:gd name="T24" fmla="*/ 35 w 35"/>
                <a:gd name="T25" fmla="*/ 221 h 226"/>
                <a:gd name="T26" fmla="*/ 35 w 35"/>
                <a:gd name="T27" fmla="*/ 221 h 226"/>
                <a:gd name="T28" fmla="*/ 20 w 35"/>
                <a:gd name="T29" fmla="*/ 166 h 226"/>
                <a:gd name="T30" fmla="*/ 15 w 35"/>
                <a:gd name="T31" fmla="*/ 141 h 226"/>
                <a:gd name="T32" fmla="*/ 10 w 35"/>
                <a:gd name="T33" fmla="*/ 111 h 226"/>
                <a:gd name="T34" fmla="*/ 10 w 35"/>
                <a:gd name="T35" fmla="*/ 111 h 226"/>
                <a:gd name="T36" fmla="*/ 15 w 35"/>
                <a:gd name="T37" fmla="*/ 56 h 226"/>
                <a:gd name="T38" fmla="*/ 30 w 35"/>
                <a:gd name="T39" fmla="*/ 5 h 226"/>
                <a:gd name="T40" fmla="*/ 30 w 35"/>
                <a:gd name="T41" fmla="*/ 5 h 226"/>
                <a:gd name="T42" fmla="*/ 25 w 35"/>
                <a:gd name="T43" fmla="*/ 0 h 226"/>
                <a:gd name="T44" fmla="*/ 25 w 35"/>
                <a:gd name="T45" fmla="*/ 0 h 226"/>
                <a:gd name="T46" fmla="*/ 25 w 35"/>
                <a:gd name="T4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226">
                  <a:moveTo>
                    <a:pt x="25" y="0"/>
                  </a:moveTo>
                  <a:lnTo>
                    <a:pt x="25" y="0"/>
                  </a:lnTo>
                  <a:lnTo>
                    <a:pt x="10" y="25"/>
                  </a:lnTo>
                  <a:lnTo>
                    <a:pt x="5" y="5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41"/>
                  </a:lnTo>
                  <a:lnTo>
                    <a:pt x="0" y="171"/>
                  </a:lnTo>
                  <a:lnTo>
                    <a:pt x="10" y="201"/>
                  </a:lnTo>
                  <a:lnTo>
                    <a:pt x="25" y="226"/>
                  </a:lnTo>
                  <a:lnTo>
                    <a:pt x="25" y="226"/>
                  </a:lnTo>
                  <a:lnTo>
                    <a:pt x="30" y="226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20" y="166"/>
                  </a:lnTo>
                  <a:lnTo>
                    <a:pt x="15" y="14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5" y="5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6" name="Freeform 29"/>
            <p:cNvSpPr>
              <a:spLocks/>
            </p:cNvSpPr>
            <p:nvPr/>
          </p:nvSpPr>
          <p:spPr bwMode="auto">
            <a:xfrm>
              <a:off x="5424488" y="4132263"/>
              <a:ext cx="533400" cy="2565400"/>
            </a:xfrm>
            <a:custGeom>
              <a:avLst/>
              <a:gdLst>
                <a:gd name="T0" fmla="*/ 201 w 336"/>
                <a:gd name="T1" fmla="*/ 1595 h 1616"/>
                <a:gd name="T2" fmla="*/ 181 w 336"/>
                <a:gd name="T3" fmla="*/ 1480 h 1616"/>
                <a:gd name="T4" fmla="*/ 176 w 336"/>
                <a:gd name="T5" fmla="*/ 1360 h 1616"/>
                <a:gd name="T6" fmla="*/ 181 w 336"/>
                <a:gd name="T7" fmla="*/ 1239 h 1616"/>
                <a:gd name="T8" fmla="*/ 206 w 336"/>
                <a:gd name="T9" fmla="*/ 1124 h 1616"/>
                <a:gd name="T10" fmla="*/ 236 w 336"/>
                <a:gd name="T11" fmla="*/ 1014 h 1616"/>
                <a:gd name="T12" fmla="*/ 311 w 336"/>
                <a:gd name="T13" fmla="*/ 793 h 1616"/>
                <a:gd name="T14" fmla="*/ 331 w 336"/>
                <a:gd name="T15" fmla="*/ 677 h 1616"/>
                <a:gd name="T16" fmla="*/ 336 w 336"/>
                <a:gd name="T17" fmla="*/ 627 h 1616"/>
                <a:gd name="T18" fmla="*/ 331 w 336"/>
                <a:gd name="T19" fmla="*/ 532 h 1616"/>
                <a:gd name="T20" fmla="*/ 311 w 336"/>
                <a:gd name="T21" fmla="*/ 437 h 1616"/>
                <a:gd name="T22" fmla="*/ 281 w 336"/>
                <a:gd name="T23" fmla="*/ 341 h 1616"/>
                <a:gd name="T24" fmla="*/ 236 w 336"/>
                <a:gd name="T25" fmla="*/ 256 h 1616"/>
                <a:gd name="T26" fmla="*/ 186 w 336"/>
                <a:gd name="T27" fmla="*/ 171 h 1616"/>
                <a:gd name="T28" fmla="*/ 86 w 336"/>
                <a:gd name="T29" fmla="*/ 60 h 1616"/>
                <a:gd name="T30" fmla="*/ 10 w 336"/>
                <a:gd name="T31" fmla="*/ 0 h 1616"/>
                <a:gd name="T32" fmla="*/ 5 w 336"/>
                <a:gd name="T33" fmla="*/ 0 h 1616"/>
                <a:gd name="T34" fmla="*/ 0 w 336"/>
                <a:gd name="T35" fmla="*/ 5 h 1616"/>
                <a:gd name="T36" fmla="*/ 0 w 336"/>
                <a:gd name="T37" fmla="*/ 10 h 1616"/>
                <a:gd name="T38" fmla="*/ 141 w 336"/>
                <a:gd name="T39" fmla="*/ 156 h 1616"/>
                <a:gd name="T40" fmla="*/ 201 w 336"/>
                <a:gd name="T41" fmla="*/ 241 h 1616"/>
                <a:gd name="T42" fmla="*/ 251 w 336"/>
                <a:gd name="T43" fmla="*/ 326 h 1616"/>
                <a:gd name="T44" fmla="*/ 271 w 336"/>
                <a:gd name="T45" fmla="*/ 376 h 1616"/>
                <a:gd name="T46" fmla="*/ 296 w 336"/>
                <a:gd name="T47" fmla="*/ 482 h 1616"/>
                <a:gd name="T48" fmla="*/ 306 w 336"/>
                <a:gd name="T49" fmla="*/ 587 h 1616"/>
                <a:gd name="T50" fmla="*/ 301 w 336"/>
                <a:gd name="T51" fmla="*/ 692 h 1616"/>
                <a:gd name="T52" fmla="*/ 291 w 336"/>
                <a:gd name="T53" fmla="*/ 743 h 1616"/>
                <a:gd name="T54" fmla="*/ 261 w 336"/>
                <a:gd name="T55" fmla="*/ 853 h 1616"/>
                <a:gd name="T56" fmla="*/ 186 w 336"/>
                <a:gd name="T57" fmla="*/ 1069 h 1616"/>
                <a:gd name="T58" fmla="*/ 156 w 336"/>
                <a:gd name="T59" fmla="*/ 1184 h 1616"/>
                <a:gd name="T60" fmla="*/ 141 w 336"/>
                <a:gd name="T61" fmla="*/ 1289 h 1616"/>
                <a:gd name="T62" fmla="*/ 141 w 336"/>
                <a:gd name="T63" fmla="*/ 1450 h 1616"/>
                <a:gd name="T64" fmla="*/ 161 w 336"/>
                <a:gd name="T65" fmla="*/ 1555 h 1616"/>
                <a:gd name="T66" fmla="*/ 171 w 336"/>
                <a:gd name="T67" fmla="*/ 1606 h 1616"/>
                <a:gd name="T68" fmla="*/ 181 w 336"/>
                <a:gd name="T69" fmla="*/ 1616 h 1616"/>
                <a:gd name="T70" fmla="*/ 201 w 336"/>
                <a:gd name="T71" fmla="*/ 1611 h 1616"/>
                <a:gd name="T72" fmla="*/ 201 w 336"/>
                <a:gd name="T73" fmla="*/ 1595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1616">
                  <a:moveTo>
                    <a:pt x="201" y="1595"/>
                  </a:moveTo>
                  <a:lnTo>
                    <a:pt x="201" y="1595"/>
                  </a:lnTo>
                  <a:lnTo>
                    <a:pt x="191" y="1540"/>
                  </a:lnTo>
                  <a:lnTo>
                    <a:pt x="181" y="1480"/>
                  </a:lnTo>
                  <a:lnTo>
                    <a:pt x="176" y="1420"/>
                  </a:lnTo>
                  <a:lnTo>
                    <a:pt x="176" y="1360"/>
                  </a:lnTo>
                  <a:lnTo>
                    <a:pt x="176" y="1299"/>
                  </a:lnTo>
                  <a:lnTo>
                    <a:pt x="181" y="1239"/>
                  </a:lnTo>
                  <a:lnTo>
                    <a:pt x="191" y="1184"/>
                  </a:lnTo>
                  <a:lnTo>
                    <a:pt x="206" y="1124"/>
                  </a:lnTo>
                  <a:lnTo>
                    <a:pt x="206" y="1124"/>
                  </a:lnTo>
                  <a:lnTo>
                    <a:pt x="236" y="1014"/>
                  </a:lnTo>
                  <a:lnTo>
                    <a:pt x="276" y="903"/>
                  </a:lnTo>
                  <a:lnTo>
                    <a:pt x="311" y="793"/>
                  </a:lnTo>
                  <a:lnTo>
                    <a:pt x="326" y="738"/>
                  </a:lnTo>
                  <a:lnTo>
                    <a:pt x="331" y="677"/>
                  </a:lnTo>
                  <a:lnTo>
                    <a:pt x="331" y="677"/>
                  </a:lnTo>
                  <a:lnTo>
                    <a:pt x="336" y="627"/>
                  </a:lnTo>
                  <a:lnTo>
                    <a:pt x="336" y="582"/>
                  </a:lnTo>
                  <a:lnTo>
                    <a:pt x="331" y="532"/>
                  </a:lnTo>
                  <a:lnTo>
                    <a:pt x="326" y="482"/>
                  </a:lnTo>
                  <a:lnTo>
                    <a:pt x="311" y="437"/>
                  </a:lnTo>
                  <a:lnTo>
                    <a:pt x="301" y="386"/>
                  </a:lnTo>
                  <a:lnTo>
                    <a:pt x="281" y="341"/>
                  </a:lnTo>
                  <a:lnTo>
                    <a:pt x="261" y="296"/>
                  </a:lnTo>
                  <a:lnTo>
                    <a:pt x="236" y="256"/>
                  </a:lnTo>
                  <a:lnTo>
                    <a:pt x="211" y="211"/>
                  </a:lnTo>
                  <a:lnTo>
                    <a:pt x="186" y="171"/>
                  </a:lnTo>
                  <a:lnTo>
                    <a:pt x="151" y="136"/>
                  </a:lnTo>
                  <a:lnTo>
                    <a:pt x="86" y="60"/>
                  </a:lnTo>
                  <a:lnTo>
                    <a:pt x="46" y="3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6" y="80"/>
                  </a:lnTo>
                  <a:lnTo>
                    <a:pt x="141" y="156"/>
                  </a:lnTo>
                  <a:lnTo>
                    <a:pt x="171" y="196"/>
                  </a:lnTo>
                  <a:lnTo>
                    <a:pt x="201" y="241"/>
                  </a:lnTo>
                  <a:lnTo>
                    <a:pt x="226" y="281"/>
                  </a:lnTo>
                  <a:lnTo>
                    <a:pt x="251" y="326"/>
                  </a:lnTo>
                  <a:lnTo>
                    <a:pt x="251" y="326"/>
                  </a:lnTo>
                  <a:lnTo>
                    <a:pt x="271" y="376"/>
                  </a:lnTo>
                  <a:lnTo>
                    <a:pt x="286" y="427"/>
                  </a:lnTo>
                  <a:lnTo>
                    <a:pt x="296" y="482"/>
                  </a:lnTo>
                  <a:lnTo>
                    <a:pt x="301" y="532"/>
                  </a:lnTo>
                  <a:lnTo>
                    <a:pt x="306" y="587"/>
                  </a:lnTo>
                  <a:lnTo>
                    <a:pt x="306" y="637"/>
                  </a:lnTo>
                  <a:lnTo>
                    <a:pt x="301" y="692"/>
                  </a:lnTo>
                  <a:lnTo>
                    <a:pt x="291" y="743"/>
                  </a:lnTo>
                  <a:lnTo>
                    <a:pt x="291" y="743"/>
                  </a:lnTo>
                  <a:lnTo>
                    <a:pt x="276" y="798"/>
                  </a:lnTo>
                  <a:lnTo>
                    <a:pt x="261" y="853"/>
                  </a:lnTo>
                  <a:lnTo>
                    <a:pt x="221" y="963"/>
                  </a:lnTo>
                  <a:lnTo>
                    <a:pt x="186" y="1069"/>
                  </a:lnTo>
                  <a:lnTo>
                    <a:pt x="166" y="1129"/>
                  </a:lnTo>
                  <a:lnTo>
                    <a:pt x="156" y="1184"/>
                  </a:lnTo>
                  <a:lnTo>
                    <a:pt x="156" y="1184"/>
                  </a:lnTo>
                  <a:lnTo>
                    <a:pt x="141" y="1289"/>
                  </a:lnTo>
                  <a:lnTo>
                    <a:pt x="141" y="1395"/>
                  </a:lnTo>
                  <a:lnTo>
                    <a:pt x="141" y="1450"/>
                  </a:lnTo>
                  <a:lnTo>
                    <a:pt x="151" y="1505"/>
                  </a:lnTo>
                  <a:lnTo>
                    <a:pt x="161" y="1555"/>
                  </a:lnTo>
                  <a:lnTo>
                    <a:pt x="171" y="1606"/>
                  </a:lnTo>
                  <a:lnTo>
                    <a:pt x="171" y="1606"/>
                  </a:lnTo>
                  <a:lnTo>
                    <a:pt x="176" y="1611"/>
                  </a:lnTo>
                  <a:lnTo>
                    <a:pt x="181" y="1616"/>
                  </a:lnTo>
                  <a:lnTo>
                    <a:pt x="191" y="1616"/>
                  </a:lnTo>
                  <a:lnTo>
                    <a:pt x="201" y="1611"/>
                  </a:lnTo>
                  <a:lnTo>
                    <a:pt x="206" y="1606"/>
                  </a:lnTo>
                  <a:lnTo>
                    <a:pt x="201" y="1595"/>
                  </a:lnTo>
                  <a:lnTo>
                    <a:pt x="201" y="159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7" name="Freeform 30"/>
            <p:cNvSpPr>
              <a:spLocks/>
            </p:cNvSpPr>
            <p:nvPr/>
          </p:nvSpPr>
          <p:spPr bwMode="auto">
            <a:xfrm>
              <a:off x="4716463" y="3773488"/>
              <a:ext cx="876300" cy="598488"/>
            </a:xfrm>
            <a:custGeom>
              <a:avLst/>
              <a:gdLst>
                <a:gd name="T0" fmla="*/ 461 w 552"/>
                <a:gd name="T1" fmla="*/ 266 h 377"/>
                <a:gd name="T2" fmla="*/ 461 w 552"/>
                <a:gd name="T3" fmla="*/ 266 h 377"/>
                <a:gd name="T4" fmla="*/ 466 w 552"/>
                <a:gd name="T5" fmla="*/ 281 h 377"/>
                <a:gd name="T6" fmla="*/ 471 w 552"/>
                <a:gd name="T7" fmla="*/ 296 h 377"/>
                <a:gd name="T8" fmla="*/ 471 w 552"/>
                <a:gd name="T9" fmla="*/ 316 h 377"/>
                <a:gd name="T10" fmla="*/ 461 w 552"/>
                <a:gd name="T11" fmla="*/ 336 h 377"/>
                <a:gd name="T12" fmla="*/ 446 w 552"/>
                <a:gd name="T13" fmla="*/ 352 h 377"/>
                <a:gd name="T14" fmla="*/ 421 w 552"/>
                <a:gd name="T15" fmla="*/ 367 h 377"/>
                <a:gd name="T16" fmla="*/ 381 w 552"/>
                <a:gd name="T17" fmla="*/ 377 h 377"/>
                <a:gd name="T18" fmla="*/ 381 w 552"/>
                <a:gd name="T19" fmla="*/ 377 h 377"/>
                <a:gd name="T20" fmla="*/ 361 w 552"/>
                <a:gd name="T21" fmla="*/ 377 h 377"/>
                <a:gd name="T22" fmla="*/ 341 w 552"/>
                <a:gd name="T23" fmla="*/ 367 h 377"/>
                <a:gd name="T24" fmla="*/ 321 w 552"/>
                <a:gd name="T25" fmla="*/ 352 h 377"/>
                <a:gd name="T26" fmla="*/ 301 w 552"/>
                <a:gd name="T27" fmla="*/ 336 h 377"/>
                <a:gd name="T28" fmla="*/ 261 w 552"/>
                <a:gd name="T29" fmla="*/ 291 h 377"/>
                <a:gd name="T30" fmla="*/ 216 w 552"/>
                <a:gd name="T31" fmla="*/ 236 h 377"/>
                <a:gd name="T32" fmla="*/ 171 w 552"/>
                <a:gd name="T33" fmla="*/ 171 h 377"/>
                <a:gd name="T34" fmla="*/ 120 w 552"/>
                <a:gd name="T35" fmla="*/ 116 h 377"/>
                <a:gd name="T36" fmla="*/ 90 w 552"/>
                <a:gd name="T37" fmla="*/ 86 h 377"/>
                <a:gd name="T38" fmla="*/ 65 w 552"/>
                <a:gd name="T39" fmla="*/ 61 h 377"/>
                <a:gd name="T40" fmla="*/ 35 w 552"/>
                <a:gd name="T41" fmla="*/ 40 h 377"/>
                <a:gd name="T42" fmla="*/ 0 w 552"/>
                <a:gd name="T43" fmla="*/ 25 h 377"/>
                <a:gd name="T44" fmla="*/ 0 w 552"/>
                <a:gd name="T45" fmla="*/ 25 h 377"/>
                <a:gd name="T46" fmla="*/ 35 w 552"/>
                <a:gd name="T47" fmla="*/ 15 h 377"/>
                <a:gd name="T48" fmla="*/ 130 w 552"/>
                <a:gd name="T49" fmla="*/ 5 h 377"/>
                <a:gd name="T50" fmla="*/ 196 w 552"/>
                <a:gd name="T51" fmla="*/ 0 h 377"/>
                <a:gd name="T52" fmla="*/ 266 w 552"/>
                <a:gd name="T53" fmla="*/ 0 h 377"/>
                <a:gd name="T54" fmla="*/ 336 w 552"/>
                <a:gd name="T55" fmla="*/ 10 h 377"/>
                <a:gd name="T56" fmla="*/ 406 w 552"/>
                <a:gd name="T57" fmla="*/ 25 h 377"/>
                <a:gd name="T58" fmla="*/ 406 w 552"/>
                <a:gd name="T59" fmla="*/ 25 h 377"/>
                <a:gd name="T60" fmla="*/ 441 w 552"/>
                <a:gd name="T61" fmla="*/ 40 h 377"/>
                <a:gd name="T62" fmla="*/ 471 w 552"/>
                <a:gd name="T63" fmla="*/ 56 h 377"/>
                <a:gd name="T64" fmla="*/ 497 w 552"/>
                <a:gd name="T65" fmla="*/ 71 h 377"/>
                <a:gd name="T66" fmla="*/ 517 w 552"/>
                <a:gd name="T67" fmla="*/ 86 h 377"/>
                <a:gd name="T68" fmla="*/ 532 w 552"/>
                <a:gd name="T69" fmla="*/ 106 h 377"/>
                <a:gd name="T70" fmla="*/ 542 w 552"/>
                <a:gd name="T71" fmla="*/ 121 h 377"/>
                <a:gd name="T72" fmla="*/ 552 w 552"/>
                <a:gd name="T73" fmla="*/ 141 h 377"/>
                <a:gd name="T74" fmla="*/ 552 w 552"/>
                <a:gd name="T75" fmla="*/ 161 h 377"/>
                <a:gd name="T76" fmla="*/ 552 w 552"/>
                <a:gd name="T77" fmla="*/ 176 h 377"/>
                <a:gd name="T78" fmla="*/ 552 w 552"/>
                <a:gd name="T79" fmla="*/ 196 h 377"/>
                <a:gd name="T80" fmla="*/ 542 w 552"/>
                <a:gd name="T81" fmla="*/ 211 h 377"/>
                <a:gd name="T82" fmla="*/ 532 w 552"/>
                <a:gd name="T83" fmla="*/ 226 h 377"/>
                <a:gd name="T84" fmla="*/ 522 w 552"/>
                <a:gd name="T85" fmla="*/ 241 h 377"/>
                <a:gd name="T86" fmla="*/ 507 w 552"/>
                <a:gd name="T87" fmla="*/ 251 h 377"/>
                <a:gd name="T88" fmla="*/ 486 w 552"/>
                <a:gd name="T89" fmla="*/ 261 h 377"/>
                <a:gd name="T90" fmla="*/ 461 w 552"/>
                <a:gd name="T91" fmla="*/ 266 h 377"/>
                <a:gd name="T92" fmla="*/ 461 w 552"/>
                <a:gd name="T93" fmla="*/ 26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2" h="377">
                  <a:moveTo>
                    <a:pt x="461" y="266"/>
                  </a:moveTo>
                  <a:lnTo>
                    <a:pt x="461" y="266"/>
                  </a:lnTo>
                  <a:lnTo>
                    <a:pt x="466" y="281"/>
                  </a:lnTo>
                  <a:lnTo>
                    <a:pt x="471" y="296"/>
                  </a:lnTo>
                  <a:lnTo>
                    <a:pt x="471" y="316"/>
                  </a:lnTo>
                  <a:lnTo>
                    <a:pt x="461" y="336"/>
                  </a:lnTo>
                  <a:lnTo>
                    <a:pt x="446" y="352"/>
                  </a:lnTo>
                  <a:lnTo>
                    <a:pt x="421" y="367"/>
                  </a:lnTo>
                  <a:lnTo>
                    <a:pt x="381" y="377"/>
                  </a:lnTo>
                  <a:lnTo>
                    <a:pt x="381" y="377"/>
                  </a:lnTo>
                  <a:lnTo>
                    <a:pt x="361" y="377"/>
                  </a:lnTo>
                  <a:lnTo>
                    <a:pt x="341" y="367"/>
                  </a:lnTo>
                  <a:lnTo>
                    <a:pt x="321" y="352"/>
                  </a:lnTo>
                  <a:lnTo>
                    <a:pt x="301" y="336"/>
                  </a:lnTo>
                  <a:lnTo>
                    <a:pt x="261" y="291"/>
                  </a:lnTo>
                  <a:lnTo>
                    <a:pt x="216" y="236"/>
                  </a:lnTo>
                  <a:lnTo>
                    <a:pt x="171" y="171"/>
                  </a:lnTo>
                  <a:lnTo>
                    <a:pt x="120" y="116"/>
                  </a:lnTo>
                  <a:lnTo>
                    <a:pt x="90" y="86"/>
                  </a:lnTo>
                  <a:lnTo>
                    <a:pt x="65" y="61"/>
                  </a:lnTo>
                  <a:lnTo>
                    <a:pt x="35" y="4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5" y="15"/>
                  </a:lnTo>
                  <a:lnTo>
                    <a:pt x="130" y="5"/>
                  </a:lnTo>
                  <a:lnTo>
                    <a:pt x="196" y="0"/>
                  </a:lnTo>
                  <a:lnTo>
                    <a:pt x="266" y="0"/>
                  </a:lnTo>
                  <a:lnTo>
                    <a:pt x="336" y="10"/>
                  </a:lnTo>
                  <a:lnTo>
                    <a:pt x="406" y="25"/>
                  </a:lnTo>
                  <a:lnTo>
                    <a:pt x="406" y="25"/>
                  </a:lnTo>
                  <a:lnTo>
                    <a:pt x="441" y="40"/>
                  </a:lnTo>
                  <a:lnTo>
                    <a:pt x="471" y="56"/>
                  </a:lnTo>
                  <a:lnTo>
                    <a:pt x="497" y="71"/>
                  </a:lnTo>
                  <a:lnTo>
                    <a:pt x="517" y="86"/>
                  </a:lnTo>
                  <a:lnTo>
                    <a:pt x="532" y="106"/>
                  </a:lnTo>
                  <a:lnTo>
                    <a:pt x="542" y="121"/>
                  </a:lnTo>
                  <a:lnTo>
                    <a:pt x="552" y="141"/>
                  </a:lnTo>
                  <a:lnTo>
                    <a:pt x="552" y="161"/>
                  </a:lnTo>
                  <a:lnTo>
                    <a:pt x="552" y="176"/>
                  </a:lnTo>
                  <a:lnTo>
                    <a:pt x="552" y="196"/>
                  </a:lnTo>
                  <a:lnTo>
                    <a:pt x="542" y="211"/>
                  </a:lnTo>
                  <a:lnTo>
                    <a:pt x="532" y="226"/>
                  </a:lnTo>
                  <a:lnTo>
                    <a:pt x="522" y="241"/>
                  </a:lnTo>
                  <a:lnTo>
                    <a:pt x="507" y="251"/>
                  </a:lnTo>
                  <a:lnTo>
                    <a:pt x="486" y="261"/>
                  </a:lnTo>
                  <a:lnTo>
                    <a:pt x="461" y="266"/>
                  </a:lnTo>
                  <a:lnTo>
                    <a:pt x="461" y="26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8" name="Freeform 31"/>
            <p:cNvSpPr>
              <a:spLocks/>
            </p:cNvSpPr>
            <p:nvPr/>
          </p:nvSpPr>
          <p:spPr bwMode="auto">
            <a:xfrm>
              <a:off x="4716463" y="3805238"/>
              <a:ext cx="755650" cy="398463"/>
            </a:xfrm>
            <a:custGeom>
              <a:avLst/>
              <a:gdLst>
                <a:gd name="T0" fmla="*/ 0 w 476"/>
                <a:gd name="T1" fmla="*/ 5 h 251"/>
                <a:gd name="T2" fmla="*/ 0 w 476"/>
                <a:gd name="T3" fmla="*/ 5 h 251"/>
                <a:gd name="T4" fmla="*/ 35 w 476"/>
                <a:gd name="T5" fmla="*/ 5 h 251"/>
                <a:gd name="T6" fmla="*/ 70 w 476"/>
                <a:gd name="T7" fmla="*/ 10 h 251"/>
                <a:gd name="T8" fmla="*/ 140 w 476"/>
                <a:gd name="T9" fmla="*/ 25 h 251"/>
                <a:gd name="T10" fmla="*/ 206 w 476"/>
                <a:gd name="T11" fmla="*/ 51 h 251"/>
                <a:gd name="T12" fmla="*/ 271 w 476"/>
                <a:gd name="T13" fmla="*/ 81 h 251"/>
                <a:gd name="T14" fmla="*/ 271 w 476"/>
                <a:gd name="T15" fmla="*/ 81 h 251"/>
                <a:gd name="T16" fmla="*/ 326 w 476"/>
                <a:gd name="T17" fmla="*/ 121 h 251"/>
                <a:gd name="T18" fmla="*/ 371 w 476"/>
                <a:gd name="T19" fmla="*/ 161 h 251"/>
                <a:gd name="T20" fmla="*/ 466 w 476"/>
                <a:gd name="T21" fmla="*/ 251 h 251"/>
                <a:gd name="T22" fmla="*/ 466 w 476"/>
                <a:gd name="T23" fmla="*/ 251 h 251"/>
                <a:gd name="T24" fmla="*/ 471 w 476"/>
                <a:gd name="T25" fmla="*/ 251 h 251"/>
                <a:gd name="T26" fmla="*/ 476 w 476"/>
                <a:gd name="T27" fmla="*/ 251 h 251"/>
                <a:gd name="T28" fmla="*/ 476 w 476"/>
                <a:gd name="T29" fmla="*/ 246 h 251"/>
                <a:gd name="T30" fmla="*/ 476 w 476"/>
                <a:gd name="T31" fmla="*/ 241 h 251"/>
                <a:gd name="T32" fmla="*/ 476 w 476"/>
                <a:gd name="T33" fmla="*/ 241 h 251"/>
                <a:gd name="T34" fmla="*/ 456 w 476"/>
                <a:gd name="T35" fmla="*/ 216 h 251"/>
                <a:gd name="T36" fmla="*/ 436 w 476"/>
                <a:gd name="T37" fmla="*/ 186 h 251"/>
                <a:gd name="T38" fmla="*/ 381 w 476"/>
                <a:gd name="T39" fmla="*/ 141 h 251"/>
                <a:gd name="T40" fmla="*/ 326 w 476"/>
                <a:gd name="T41" fmla="*/ 96 h 251"/>
                <a:gd name="T42" fmla="*/ 266 w 476"/>
                <a:gd name="T43" fmla="*/ 61 h 251"/>
                <a:gd name="T44" fmla="*/ 266 w 476"/>
                <a:gd name="T45" fmla="*/ 61 h 251"/>
                <a:gd name="T46" fmla="*/ 206 w 476"/>
                <a:gd name="T47" fmla="*/ 30 h 251"/>
                <a:gd name="T48" fmla="*/ 135 w 476"/>
                <a:gd name="T49" fmla="*/ 10 h 251"/>
                <a:gd name="T50" fmla="*/ 105 w 476"/>
                <a:gd name="T51" fmla="*/ 5 h 251"/>
                <a:gd name="T52" fmla="*/ 70 w 476"/>
                <a:gd name="T53" fmla="*/ 0 h 251"/>
                <a:gd name="T54" fmla="*/ 35 w 476"/>
                <a:gd name="T55" fmla="*/ 0 h 251"/>
                <a:gd name="T56" fmla="*/ 0 w 476"/>
                <a:gd name="T57" fmla="*/ 0 h 251"/>
                <a:gd name="T58" fmla="*/ 0 w 476"/>
                <a:gd name="T59" fmla="*/ 0 h 251"/>
                <a:gd name="T60" fmla="*/ 0 w 476"/>
                <a:gd name="T61" fmla="*/ 5 h 251"/>
                <a:gd name="T62" fmla="*/ 0 w 476"/>
                <a:gd name="T63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6" h="251">
                  <a:moveTo>
                    <a:pt x="0" y="5"/>
                  </a:moveTo>
                  <a:lnTo>
                    <a:pt x="0" y="5"/>
                  </a:lnTo>
                  <a:lnTo>
                    <a:pt x="35" y="5"/>
                  </a:lnTo>
                  <a:lnTo>
                    <a:pt x="70" y="10"/>
                  </a:lnTo>
                  <a:lnTo>
                    <a:pt x="140" y="25"/>
                  </a:lnTo>
                  <a:lnTo>
                    <a:pt x="206" y="51"/>
                  </a:lnTo>
                  <a:lnTo>
                    <a:pt x="271" y="81"/>
                  </a:lnTo>
                  <a:lnTo>
                    <a:pt x="271" y="81"/>
                  </a:lnTo>
                  <a:lnTo>
                    <a:pt x="326" y="121"/>
                  </a:lnTo>
                  <a:lnTo>
                    <a:pt x="371" y="16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71" y="251"/>
                  </a:lnTo>
                  <a:lnTo>
                    <a:pt x="476" y="251"/>
                  </a:lnTo>
                  <a:lnTo>
                    <a:pt x="476" y="246"/>
                  </a:lnTo>
                  <a:lnTo>
                    <a:pt x="476" y="241"/>
                  </a:lnTo>
                  <a:lnTo>
                    <a:pt x="476" y="241"/>
                  </a:lnTo>
                  <a:lnTo>
                    <a:pt x="456" y="216"/>
                  </a:lnTo>
                  <a:lnTo>
                    <a:pt x="436" y="186"/>
                  </a:lnTo>
                  <a:lnTo>
                    <a:pt x="381" y="141"/>
                  </a:lnTo>
                  <a:lnTo>
                    <a:pt x="326" y="96"/>
                  </a:lnTo>
                  <a:lnTo>
                    <a:pt x="266" y="61"/>
                  </a:lnTo>
                  <a:lnTo>
                    <a:pt x="266" y="61"/>
                  </a:lnTo>
                  <a:lnTo>
                    <a:pt x="206" y="30"/>
                  </a:lnTo>
                  <a:lnTo>
                    <a:pt x="135" y="10"/>
                  </a:lnTo>
                  <a:lnTo>
                    <a:pt x="105" y="5"/>
                  </a:lnTo>
                  <a:lnTo>
                    <a:pt x="70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9" name="Freeform 32"/>
            <p:cNvSpPr>
              <a:spLocks/>
            </p:cNvSpPr>
            <p:nvPr/>
          </p:nvSpPr>
          <p:spPr bwMode="auto">
            <a:xfrm>
              <a:off x="5067300" y="4076700"/>
              <a:ext cx="309563" cy="87313"/>
            </a:xfrm>
            <a:custGeom>
              <a:avLst/>
              <a:gdLst>
                <a:gd name="T0" fmla="*/ 190 w 195"/>
                <a:gd name="T1" fmla="*/ 0 h 55"/>
                <a:gd name="T2" fmla="*/ 190 w 195"/>
                <a:gd name="T3" fmla="*/ 0 h 55"/>
                <a:gd name="T4" fmla="*/ 145 w 195"/>
                <a:gd name="T5" fmla="*/ 20 h 55"/>
                <a:gd name="T6" fmla="*/ 100 w 195"/>
                <a:gd name="T7" fmla="*/ 35 h 55"/>
                <a:gd name="T8" fmla="*/ 50 w 195"/>
                <a:gd name="T9" fmla="*/ 45 h 55"/>
                <a:gd name="T10" fmla="*/ 0 w 195"/>
                <a:gd name="T11" fmla="*/ 55 h 55"/>
                <a:gd name="T12" fmla="*/ 0 w 195"/>
                <a:gd name="T13" fmla="*/ 55 h 55"/>
                <a:gd name="T14" fmla="*/ 0 w 195"/>
                <a:gd name="T15" fmla="*/ 55 h 55"/>
                <a:gd name="T16" fmla="*/ 0 w 195"/>
                <a:gd name="T17" fmla="*/ 55 h 55"/>
                <a:gd name="T18" fmla="*/ 50 w 195"/>
                <a:gd name="T19" fmla="*/ 50 h 55"/>
                <a:gd name="T20" fmla="*/ 100 w 195"/>
                <a:gd name="T21" fmla="*/ 40 h 55"/>
                <a:gd name="T22" fmla="*/ 145 w 195"/>
                <a:gd name="T23" fmla="*/ 30 h 55"/>
                <a:gd name="T24" fmla="*/ 195 w 195"/>
                <a:gd name="T25" fmla="*/ 5 h 55"/>
                <a:gd name="T26" fmla="*/ 195 w 195"/>
                <a:gd name="T27" fmla="*/ 5 h 55"/>
                <a:gd name="T28" fmla="*/ 195 w 195"/>
                <a:gd name="T29" fmla="*/ 5 h 55"/>
                <a:gd name="T30" fmla="*/ 195 w 195"/>
                <a:gd name="T31" fmla="*/ 0 h 55"/>
                <a:gd name="T32" fmla="*/ 190 w 195"/>
                <a:gd name="T33" fmla="*/ 0 h 55"/>
                <a:gd name="T34" fmla="*/ 190 w 195"/>
                <a:gd name="T35" fmla="*/ 0 h 55"/>
                <a:gd name="T36" fmla="*/ 190 w 195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55">
                  <a:moveTo>
                    <a:pt x="190" y="0"/>
                  </a:moveTo>
                  <a:lnTo>
                    <a:pt x="190" y="0"/>
                  </a:lnTo>
                  <a:lnTo>
                    <a:pt x="145" y="20"/>
                  </a:lnTo>
                  <a:lnTo>
                    <a:pt x="100" y="35"/>
                  </a:lnTo>
                  <a:lnTo>
                    <a:pt x="5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50" y="50"/>
                  </a:lnTo>
                  <a:lnTo>
                    <a:pt x="100" y="40"/>
                  </a:lnTo>
                  <a:lnTo>
                    <a:pt x="145" y="30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0" name="Freeform 33"/>
            <p:cNvSpPr>
              <a:spLocks/>
            </p:cNvSpPr>
            <p:nvPr/>
          </p:nvSpPr>
          <p:spPr bwMode="auto">
            <a:xfrm>
              <a:off x="4954588" y="3949700"/>
              <a:ext cx="255588" cy="39688"/>
            </a:xfrm>
            <a:custGeom>
              <a:avLst/>
              <a:gdLst>
                <a:gd name="T0" fmla="*/ 161 w 161"/>
                <a:gd name="T1" fmla="*/ 0 h 25"/>
                <a:gd name="T2" fmla="*/ 161 w 161"/>
                <a:gd name="T3" fmla="*/ 0 h 25"/>
                <a:gd name="T4" fmla="*/ 121 w 161"/>
                <a:gd name="T5" fmla="*/ 0 h 25"/>
                <a:gd name="T6" fmla="*/ 81 w 161"/>
                <a:gd name="T7" fmla="*/ 5 h 25"/>
                <a:gd name="T8" fmla="*/ 41 w 161"/>
                <a:gd name="T9" fmla="*/ 15 h 25"/>
                <a:gd name="T10" fmla="*/ 0 w 161"/>
                <a:gd name="T11" fmla="*/ 15 h 25"/>
                <a:gd name="T12" fmla="*/ 0 w 161"/>
                <a:gd name="T13" fmla="*/ 15 h 25"/>
                <a:gd name="T14" fmla="*/ 0 w 161"/>
                <a:gd name="T15" fmla="*/ 15 h 25"/>
                <a:gd name="T16" fmla="*/ 0 w 161"/>
                <a:gd name="T17" fmla="*/ 15 h 25"/>
                <a:gd name="T18" fmla="*/ 21 w 161"/>
                <a:gd name="T19" fmla="*/ 20 h 25"/>
                <a:gd name="T20" fmla="*/ 41 w 161"/>
                <a:gd name="T21" fmla="*/ 25 h 25"/>
                <a:gd name="T22" fmla="*/ 81 w 161"/>
                <a:gd name="T23" fmla="*/ 20 h 25"/>
                <a:gd name="T24" fmla="*/ 161 w 161"/>
                <a:gd name="T25" fmla="*/ 5 h 25"/>
                <a:gd name="T26" fmla="*/ 161 w 161"/>
                <a:gd name="T27" fmla="*/ 5 h 25"/>
                <a:gd name="T28" fmla="*/ 161 w 161"/>
                <a:gd name="T29" fmla="*/ 0 h 25"/>
                <a:gd name="T30" fmla="*/ 161 w 161"/>
                <a:gd name="T3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25">
                  <a:moveTo>
                    <a:pt x="161" y="0"/>
                  </a:moveTo>
                  <a:lnTo>
                    <a:pt x="161" y="0"/>
                  </a:lnTo>
                  <a:lnTo>
                    <a:pt x="121" y="0"/>
                  </a:lnTo>
                  <a:lnTo>
                    <a:pt x="81" y="5"/>
                  </a:lnTo>
                  <a:lnTo>
                    <a:pt x="4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1" y="20"/>
                  </a:lnTo>
                  <a:lnTo>
                    <a:pt x="41" y="25"/>
                  </a:lnTo>
                  <a:lnTo>
                    <a:pt x="81" y="20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1" name="Freeform 34"/>
            <p:cNvSpPr>
              <a:spLocks/>
            </p:cNvSpPr>
            <p:nvPr/>
          </p:nvSpPr>
          <p:spPr bwMode="auto">
            <a:xfrm>
              <a:off x="5202238" y="3781425"/>
              <a:ext cx="63500" cy="215900"/>
            </a:xfrm>
            <a:custGeom>
              <a:avLst/>
              <a:gdLst>
                <a:gd name="T0" fmla="*/ 0 w 40"/>
                <a:gd name="T1" fmla="*/ 5 h 136"/>
                <a:gd name="T2" fmla="*/ 0 w 40"/>
                <a:gd name="T3" fmla="*/ 5 h 136"/>
                <a:gd name="T4" fmla="*/ 25 w 40"/>
                <a:gd name="T5" fmla="*/ 66 h 136"/>
                <a:gd name="T6" fmla="*/ 30 w 40"/>
                <a:gd name="T7" fmla="*/ 101 h 136"/>
                <a:gd name="T8" fmla="*/ 35 w 40"/>
                <a:gd name="T9" fmla="*/ 131 h 136"/>
                <a:gd name="T10" fmla="*/ 35 w 40"/>
                <a:gd name="T11" fmla="*/ 131 h 136"/>
                <a:gd name="T12" fmla="*/ 35 w 40"/>
                <a:gd name="T13" fmla="*/ 136 h 136"/>
                <a:gd name="T14" fmla="*/ 40 w 40"/>
                <a:gd name="T15" fmla="*/ 131 h 136"/>
                <a:gd name="T16" fmla="*/ 40 w 40"/>
                <a:gd name="T17" fmla="*/ 131 h 136"/>
                <a:gd name="T18" fmla="*/ 40 w 40"/>
                <a:gd name="T19" fmla="*/ 116 h 136"/>
                <a:gd name="T20" fmla="*/ 40 w 40"/>
                <a:gd name="T21" fmla="*/ 101 h 136"/>
                <a:gd name="T22" fmla="*/ 35 w 40"/>
                <a:gd name="T23" fmla="*/ 66 h 136"/>
                <a:gd name="T24" fmla="*/ 20 w 40"/>
                <a:gd name="T25" fmla="*/ 30 h 136"/>
                <a:gd name="T26" fmla="*/ 5 w 40"/>
                <a:gd name="T27" fmla="*/ 5 h 136"/>
                <a:gd name="T28" fmla="*/ 5 w 40"/>
                <a:gd name="T29" fmla="*/ 5 h 136"/>
                <a:gd name="T30" fmla="*/ 0 w 40"/>
                <a:gd name="T31" fmla="*/ 0 h 136"/>
                <a:gd name="T32" fmla="*/ 0 w 40"/>
                <a:gd name="T33" fmla="*/ 5 h 136"/>
                <a:gd name="T34" fmla="*/ 0 w 40"/>
                <a:gd name="T35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36">
                  <a:moveTo>
                    <a:pt x="0" y="5"/>
                  </a:moveTo>
                  <a:lnTo>
                    <a:pt x="0" y="5"/>
                  </a:lnTo>
                  <a:lnTo>
                    <a:pt x="25" y="66"/>
                  </a:lnTo>
                  <a:lnTo>
                    <a:pt x="30" y="10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6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0" y="116"/>
                  </a:lnTo>
                  <a:lnTo>
                    <a:pt x="40" y="101"/>
                  </a:lnTo>
                  <a:lnTo>
                    <a:pt x="35" y="66"/>
                  </a:lnTo>
                  <a:lnTo>
                    <a:pt x="20" y="3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2" name="Freeform 35"/>
            <p:cNvSpPr>
              <a:spLocks/>
            </p:cNvSpPr>
            <p:nvPr/>
          </p:nvSpPr>
          <p:spPr bwMode="auto">
            <a:xfrm>
              <a:off x="5432425" y="3844925"/>
              <a:ext cx="47625" cy="311150"/>
            </a:xfrm>
            <a:custGeom>
              <a:avLst/>
              <a:gdLst>
                <a:gd name="T0" fmla="*/ 0 w 30"/>
                <a:gd name="T1" fmla="*/ 5 h 196"/>
                <a:gd name="T2" fmla="*/ 0 w 30"/>
                <a:gd name="T3" fmla="*/ 5 h 196"/>
                <a:gd name="T4" fmla="*/ 10 w 30"/>
                <a:gd name="T5" fmla="*/ 51 h 196"/>
                <a:gd name="T6" fmla="*/ 15 w 30"/>
                <a:gd name="T7" fmla="*/ 96 h 196"/>
                <a:gd name="T8" fmla="*/ 15 w 30"/>
                <a:gd name="T9" fmla="*/ 96 h 196"/>
                <a:gd name="T10" fmla="*/ 15 w 30"/>
                <a:gd name="T11" fmla="*/ 121 h 196"/>
                <a:gd name="T12" fmla="*/ 10 w 30"/>
                <a:gd name="T13" fmla="*/ 146 h 196"/>
                <a:gd name="T14" fmla="*/ 0 w 30"/>
                <a:gd name="T15" fmla="*/ 196 h 196"/>
                <a:gd name="T16" fmla="*/ 0 w 30"/>
                <a:gd name="T17" fmla="*/ 196 h 196"/>
                <a:gd name="T18" fmla="*/ 0 w 30"/>
                <a:gd name="T19" fmla="*/ 196 h 196"/>
                <a:gd name="T20" fmla="*/ 5 w 30"/>
                <a:gd name="T21" fmla="*/ 196 h 196"/>
                <a:gd name="T22" fmla="*/ 5 w 30"/>
                <a:gd name="T23" fmla="*/ 196 h 196"/>
                <a:gd name="T24" fmla="*/ 20 w 30"/>
                <a:gd name="T25" fmla="*/ 181 h 196"/>
                <a:gd name="T26" fmla="*/ 25 w 30"/>
                <a:gd name="T27" fmla="*/ 156 h 196"/>
                <a:gd name="T28" fmla="*/ 30 w 30"/>
                <a:gd name="T29" fmla="*/ 131 h 196"/>
                <a:gd name="T30" fmla="*/ 30 w 30"/>
                <a:gd name="T31" fmla="*/ 101 h 196"/>
                <a:gd name="T32" fmla="*/ 30 w 30"/>
                <a:gd name="T33" fmla="*/ 71 h 196"/>
                <a:gd name="T34" fmla="*/ 25 w 30"/>
                <a:gd name="T35" fmla="*/ 46 h 196"/>
                <a:gd name="T36" fmla="*/ 15 w 30"/>
                <a:gd name="T37" fmla="*/ 21 h 196"/>
                <a:gd name="T38" fmla="*/ 5 w 30"/>
                <a:gd name="T39" fmla="*/ 0 h 196"/>
                <a:gd name="T40" fmla="*/ 5 w 30"/>
                <a:gd name="T41" fmla="*/ 0 h 196"/>
                <a:gd name="T42" fmla="*/ 0 w 30"/>
                <a:gd name="T43" fmla="*/ 0 h 196"/>
                <a:gd name="T44" fmla="*/ 0 w 30"/>
                <a:gd name="T45" fmla="*/ 5 h 196"/>
                <a:gd name="T46" fmla="*/ 0 w 30"/>
                <a:gd name="T4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196">
                  <a:moveTo>
                    <a:pt x="0" y="5"/>
                  </a:moveTo>
                  <a:lnTo>
                    <a:pt x="0" y="5"/>
                  </a:lnTo>
                  <a:lnTo>
                    <a:pt x="10" y="51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121"/>
                  </a:lnTo>
                  <a:lnTo>
                    <a:pt x="10" y="14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20" y="181"/>
                  </a:lnTo>
                  <a:lnTo>
                    <a:pt x="25" y="156"/>
                  </a:lnTo>
                  <a:lnTo>
                    <a:pt x="30" y="131"/>
                  </a:lnTo>
                  <a:lnTo>
                    <a:pt x="30" y="101"/>
                  </a:lnTo>
                  <a:lnTo>
                    <a:pt x="30" y="71"/>
                  </a:lnTo>
                  <a:lnTo>
                    <a:pt x="25" y="46"/>
                  </a:lnTo>
                  <a:lnTo>
                    <a:pt x="15" y="2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3" name="Freeform 36"/>
            <p:cNvSpPr>
              <a:spLocks/>
            </p:cNvSpPr>
            <p:nvPr/>
          </p:nvSpPr>
          <p:spPr bwMode="auto">
            <a:xfrm>
              <a:off x="5703888" y="3582988"/>
              <a:ext cx="230188" cy="995363"/>
            </a:xfrm>
            <a:custGeom>
              <a:avLst/>
              <a:gdLst>
                <a:gd name="T0" fmla="*/ 140 w 145"/>
                <a:gd name="T1" fmla="*/ 0 h 627"/>
                <a:gd name="T2" fmla="*/ 140 w 145"/>
                <a:gd name="T3" fmla="*/ 0 h 627"/>
                <a:gd name="T4" fmla="*/ 110 w 145"/>
                <a:gd name="T5" fmla="*/ 30 h 627"/>
                <a:gd name="T6" fmla="*/ 85 w 145"/>
                <a:gd name="T7" fmla="*/ 60 h 627"/>
                <a:gd name="T8" fmla="*/ 60 w 145"/>
                <a:gd name="T9" fmla="*/ 90 h 627"/>
                <a:gd name="T10" fmla="*/ 45 w 145"/>
                <a:gd name="T11" fmla="*/ 125 h 627"/>
                <a:gd name="T12" fmla="*/ 30 w 145"/>
                <a:gd name="T13" fmla="*/ 165 h 627"/>
                <a:gd name="T14" fmla="*/ 15 w 145"/>
                <a:gd name="T15" fmla="*/ 201 h 627"/>
                <a:gd name="T16" fmla="*/ 10 w 145"/>
                <a:gd name="T17" fmla="*/ 241 h 627"/>
                <a:gd name="T18" fmla="*/ 5 w 145"/>
                <a:gd name="T19" fmla="*/ 281 h 627"/>
                <a:gd name="T20" fmla="*/ 5 w 145"/>
                <a:gd name="T21" fmla="*/ 281 h 627"/>
                <a:gd name="T22" fmla="*/ 0 w 145"/>
                <a:gd name="T23" fmla="*/ 326 h 627"/>
                <a:gd name="T24" fmla="*/ 5 w 145"/>
                <a:gd name="T25" fmla="*/ 376 h 627"/>
                <a:gd name="T26" fmla="*/ 15 w 145"/>
                <a:gd name="T27" fmla="*/ 466 h 627"/>
                <a:gd name="T28" fmla="*/ 15 w 145"/>
                <a:gd name="T29" fmla="*/ 466 h 627"/>
                <a:gd name="T30" fmla="*/ 25 w 145"/>
                <a:gd name="T31" fmla="*/ 547 h 627"/>
                <a:gd name="T32" fmla="*/ 40 w 145"/>
                <a:gd name="T33" fmla="*/ 587 h 627"/>
                <a:gd name="T34" fmla="*/ 55 w 145"/>
                <a:gd name="T35" fmla="*/ 627 h 627"/>
                <a:gd name="T36" fmla="*/ 55 w 145"/>
                <a:gd name="T37" fmla="*/ 627 h 627"/>
                <a:gd name="T38" fmla="*/ 60 w 145"/>
                <a:gd name="T39" fmla="*/ 627 h 627"/>
                <a:gd name="T40" fmla="*/ 60 w 145"/>
                <a:gd name="T41" fmla="*/ 622 h 627"/>
                <a:gd name="T42" fmla="*/ 60 w 145"/>
                <a:gd name="T43" fmla="*/ 622 h 627"/>
                <a:gd name="T44" fmla="*/ 55 w 145"/>
                <a:gd name="T45" fmla="*/ 587 h 627"/>
                <a:gd name="T46" fmla="*/ 50 w 145"/>
                <a:gd name="T47" fmla="*/ 552 h 627"/>
                <a:gd name="T48" fmla="*/ 35 w 145"/>
                <a:gd name="T49" fmla="*/ 482 h 627"/>
                <a:gd name="T50" fmla="*/ 35 w 145"/>
                <a:gd name="T51" fmla="*/ 482 h 627"/>
                <a:gd name="T52" fmla="*/ 20 w 145"/>
                <a:gd name="T53" fmla="*/ 401 h 627"/>
                <a:gd name="T54" fmla="*/ 15 w 145"/>
                <a:gd name="T55" fmla="*/ 316 h 627"/>
                <a:gd name="T56" fmla="*/ 15 w 145"/>
                <a:gd name="T57" fmla="*/ 316 h 627"/>
                <a:gd name="T58" fmla="*/ 20 w 145"/>
                <a:gd name="T59" fmla="*/ 271 h 627"/>
                <a:gd name="T60" fmla="*/ 25 w 145"/>
                <a:gd name="T61" fmla="*/ 226 h 627"/>
                <a:gd name="T62" fmla="*/ 35 w 145"/>
                <a:gd name="T63" fmla="*/ 186 h 627"/>
                <a:gd name="T64" fmla="*/ 45 w 145"/>
                <a:gd name="T65" fmla="*/ 145 h 627"/>
                <a:gd name="T66" fmla="*/ 65 w 145"/>
                <a:gd name="T67" fmla="*/ 105 h 627"/>
                <a:gd name="T68" fmla="*/ 85 w 145"/>
                <a:gd name="T69" fmla="*/ 70 h 627"/>
                <a:gd name="T70" fmla="*/ 115 w 145"/>
                <a:gd name="T71" fmla="*/ 35 h 627"/>
                <a:gd name="T72" fmla="*/ 145 w 145"/>
                <a:gd name="T73" fmla="*/ 5 h 627"/>
                <a:gd name="T74" fmla="*/ 145 w 145"/>
                <a:gd name="T75" fmla="*/ 5 h 627"/>
                <a:gd name="T76" fmla="*/ 140 w 145"/>
                <a:gd name="T77" fmla="*/ 0 h 627"/>
                <a:gd name="T78" fmla="*/ 140 w 145"/>
                <a:gd name="T7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627">
                  <a:moveTo>
                    <a:pt x="140" y="0"/>
                  </a:moveTo>
                  <a:lnTo>
                    <a:pt x="140" y="0"/>
                  </a:lnTo>
                  <a:lnTo>
                    <a:pt x="110" y="30"/>
                  </a:lnTo>
                  <a:lnTo>
                    <a:pt x="85" y="60"/>
                  </a:lnTo>
                  <a:lnTo>
                    <a:pt x="60" y="90"/>
                  </a:lnTo>
                  <a:lnTo>
                    <a:pt x="45" y="125"/>
                  </a:lnTo>
                  <a:lnTo>
                    <a:pt x="30" y="165"/>
                  </a:lnTo>
                  <a:lnTo>
                    <a:pt x="15" y="201"/>
                  </a:lnTo>
                  <a:lnTo>
                    <a:pt x="10" y="241"/>
                  </a:lnTo>
                  <a:lnTo>
                    <a:pt x="5" y="281"/>
                  </a:lnTo>
                  <a:lnTo>
                    <a:pt x="5" y="281"/>
                  </a:lnTo>
                  <a:lnTo>
                    <a:pt x="0" y="326"/>
                  </a:lnTo>
                  <a:lnTo>
                    <a:pt x="5" y="376"/>
                  </a:lnTo>
                  <a:lnTo>
                    <a:pt x="15" y="466"/>
                  </a:lnTo>
                  <a:lnTo>
                    <a:pt x="15" y="466"/>
                  </a:lnTo>
                  <a:lnTo>
                    <a:pt x="25" y="547"/>
                  </a:lnTo>
                  <a:lnTo>
                    <a:pt x="40" y="587"/>
                  </a:lnTo>
                  <a:lnTo>
                    <a:pt x="55" y="627"/>
                  </a:lnTo>
                  <a:lnTo>
                    <a:pt x="55" y="627"/>
                  </a:lnTo>
                  <a:lnTo>
                    <a:pt x="60" y="627"/>
                  </a:lnTo>
                  <a:lnTo>
                    <a:pt x="60" y="622"/>
                  </a:lnTo>
                  <a:lnTo>
                    <a:pt x="60" y="622"/>
                  </a:lnTo>
                  <a:lnTo>
                    <a:pt x="55" y="587"/>
                  </a:lnTo>
                  <a:lnTo>
                    <a:pt x="50" y="552"/>
                  </a:lnTo>
                  <a:lnTo>
                    <a:pt x="35" y="482"/>
                  </a:lnTo>
                  <a:lnTo>
                    <a:pt x="35" y="482"/>
                  </a:lnTo>
                  <a:lnTo>
                    <a:pt x="20" y="401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20" y="271"/>
                  </a:lnTo>
                  <a:lnTo>
                    <a:pt x="25" y="226"/>
                  </a:lnTo>
                  <a:lnTo>
                    <a:pt x="35" y="186"/>
                  </a:lnTo>
                  <a:lnTo>
                    <a:pt x="45" y="145"/>
                  </a:lnTo>
                  <a:lnTo>
                    <a:pt x="65" y="105"/>
                  </a:lnTo>
                  <a:lnTo>
                    <a:pt x="85" y="70"/>
                  </a:lnTo>
                  <a:lnTo>
                    <a:pt x="115" y="3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4" name="Freeform 37"/>
            <p:cNvSpPr>
              <a:spLocks/>
            </p:cNvSpPr>
            <p:nvPr/>
          </p:nvSpPr>
          <p:spPr bwMode="auto">
            <a:xfrm>
              <a:off x="5624513" y="3295650"/>
              <a:ext cx="549275" cy="582613"/>
            </a:xfrm>
            <a:custGeom>
              <a:avLst/>
              <a:gdLst>
                <a:gd name="T0" fmla="*/ 105 w 346"/>
                <a:gd name="T1" fmla="*/ 306 h 367"/>
                <a:gd name="T2" fmla="*/ 105 w 346"/>
                <a:gd name="T3" fmla="*/ 306 h 367"/>
                <a:gd name="T4" fmla="*/ 105 w 346"/>
                <a:gd name="T5" fmla="*/ 321 h 367"/>
                <a:gd name="T6" fmla="*/ 110 w 346"/>
                <a:gd name="T7" fmla="*/ 331 h 367"/>
                <a:gd name="T8" fmla="*/ 115 w 346"/>
                <a:gd name="T9" fmla="*/ 346 h 367"/>
                <a:gd name="T10" fmla="*/ 125 w 346"/>
                <a:gd name="T11" fmla="*/ 357 h 367"/>
                <a:gd name="T12" fmla="*/ 145 w 346"/>
                <a:gd name="T13" fmla="*/ 367 h 367"/>
                <a:gd name="T14" fmla="*/ 165 w 346"/>
                <a:gd name="T15" fmla="*/ 367 h 367"/>
                <a:gd name="T16" fmla="*/ 195 w 346"/>
                <a:gd name="T17" fmla="*/ 362 h 367"/>
                <a:gd name="T18" fmla="*/ 195 w 346"/>
                <a:gd name="T19" fmla="*/ 362 h 367"/>
                <a:gd name="T20" fmla="*/ 210 w 346"/>
                <a:gd name="T21" fmla="*/ 351 h 367"/>
                <a:gd name="T22" fmla="*/ 220 w 346"/>
                <a:gd name="T23" fmla="*/ 341 h 367"/>
                <a:gd name="T24" fmla="*/ 230 w 346"/>
                <a:gd name="T25" fmla="*/ 326 h 367"/>
                <a:gd name="T26" fmla="*/ 241 w 346"/>
                <a:gd name="T27" fmla="*/ 306 h 367"/>
                <a:gd name="T28" fmla="*/ 256 w 346"/>
                <a:gd name="T29" fmla="*/ 266 h 367"/>
                <a:gd name="T30" fmla="*/ 266 w 346"/>
                <a:gd name="T31" fmla="*/ 211 h 367"/>
                <a:gd name="T32" fmla="*/ 276 w 346"/>
                <a:gd name="T33" fmla="*/ 156 h 367"/>
                <a:gd name="T34" fmla="*/ 291 w 346"/>
                <a:gd name="T35" fmla="*/ 101 h 367"/>
                <a:gd name="T36" fmla="*/ 316 w 346"/>
                <a:gd name="T37" fmla="*/ 45 h 367"/>
                <a:gd name="T38" fmla="*/ 326 w 346"/>
                <a:gd name="T39" fmla="*/ 25 h 367"/>
                <a:gd name="T40" fmla="*/ 346 w 346"/>
                <a:gd name="T41" fmla="*/ 0 h 367"/>
                <a:gd name="T42" fmla="*/ 346 w 346"/>
                <a:gd name="T43" fmla="*/ 0 h 367"/>
                <a:gd name="T44" fmla="*/ 316 w 346"/>
                <a:gd name="T45" fmla="*/ 5 h 367"/>
                <a:gd name="T46" fmla="*/ 246 w 346"/>
                <a:gd name="T47" fmla="*/ 25 h 367"/>
                <a:gd name="T48" fmla="*/ 200 w 346"/>
                <a:gd name="T49" fmla="*/ 40 h 367"/>
                <a:gd name="T50" fmla="*/ 150 w 346"/>
                <a:gd name="T51" fmla="*/ 66 h 367"/>
                <a:gd name="T52" fmla="*/ 105 w 346"/>
                <a:gd name="T53" fmla="*/ 91 h 367"/>
                <a:gd name="T54" fmla="*/ 60 w 346"/>
                <a:gd name="T55" fmla="*/ 126 h 367"/>
                <a:gd name="T56" fmla="*/ 60 w 346"/>
                <a:gd name="T57" fmla="*/ 126 h 367"/>
                <a:gd name="T58" fmla="*/ 25 w 346"/>
                <a:gd name="T59" fmla="*/ 161 h 367"/>
                <a:gd name="T60" fmla="*/ 5 w 346"/>
                <a:gd name="T61" fmla="*/ 196 h 367"/>
                <a:gd name="T62" fmla="*/ 0 w 346"/>
                <a:gd name="T63" fmla="*/ 231 h 367"/>
                <a:gd name="T64" fmla="*/ 5 w 346"/>
                <a:gd name="T65" fmla="*/ 261 h 367"/>
                <a:gd name="T66" fmla="*/ 15 w 346"/>
                <a:gd name="T67" fmla="*/ 281 h 367"/>
                <a:gd name="T68" fmla="*/ 40 w 346"/>
                <a:gd name="T69" fmla="*/ 301 h 367"/>
                <a:gd name="T70" fmla="*/ 70 w 346"/>
                <a:gd name="T71" fmla="*/ 306 h 367"/>
                <a:gd name="T72" fmla="*/ 105 w 346"/>
                <a:gd name="T73" fmla="*/ 306 h 367"/>
                <a:gd name="T74" fmla="*/ 105 w 346"/>
                <a:gd name="T75" fmla="*/ 30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" h="367">
                  <a:moveTo>
                    <a:pt x="105" y="306"/>
                  </a:moveTo>
                  <a:lnTo>
                    <a:pt x="105" y="306"/>
                  </a:lnTo>
                  <a:lnTo>
                    <a:pt x="105" y="321"/>
                  </a:lnTo>
                  <a:lnTo>
                    <a:pt x="110" y="331"/>
                  </a:lnTo>
                  <a:lnTo>
                    <a:pt x="115" y="346"/>
                  </a:lnTo>
                  <a:lnTo>
                    <a:pt x="125" y="357"/>
                  </a:lnTo>
                  <a:lnTo>
                    <a:pt x="145" y="367"/>
                  </a:lnTo>
                  <a:lnTo>
                    <a:pt x="165" y="367"/>
                  </a:lnTo>
                  <a:lnTo>
                    <a:pt x="195" y="362"/>
                  </a:lnTo>
                  <a:lnTo>
                    <a:pt x="195" y="362"/>
                  </a:lnTo>
                  <a:lnTo>
                    <a:pt x="210" y="351"/>
                  </a:lnTo>
                  <a:lnTo>
                    <a:pt x="220" y="341"/>
                  </a:lnTo>
                  <a:lnTo>
                    <a:pt x="230" y="326"/>
                  </a:lnTo>
                  <a:lnTo>
                    <a:pt x="241" y="306"/>
                  </a:lnTo>
                  <a:lnTo>
                    <a:pt x="256" y="266"/>
                  </a:lnTo>
                  <a:lnTo>
                    <a:pt x="266" y="211"/>
                  </a:lnTo>
                  <a:lnTo>
                    <a:pt x="276" y="156"/>
                  </a:lnTo>
                  <a:lnTo>
                    <a:pt x="291" y="101"/>
                  </a:lnTo>
                  <a:lnTo>
                    <a:pt x="316" y="45"/>
                  </a:lnTo>
                  <a:lnTo>
                    <a:pt x="326" y="25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16" y="5"/>
                  </a:lnTo>
                  <a:lnTo>
                    <a:pt x="246" y="25"/>
                  </a:lnTo>
                  <a:lnTo>
                    <a:pt x="200" y="40"/>
                  </a:lnTo>
                  <a:lnTo>
                    <a:pt x="150" y="66"/>
                  </a:lnTo>
                  <a:lnTo>
                    <a:pt x="105" y="91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25" y="161"/>
                  </a:lnTo>
                  <a:lnTo>
                    <a:pt x="5" y="196"/>
                  </a:lnTo>
                  <a:lnTo>
                    <a:pt x="0" y="231"/>
                  </a:lnTo>
                  <a:lnTo>
                    <a:pt x="5" y="261"/>
                  </a:lnTo>
                  <a:lnTo>
                    <a:pt x="15" y="281"/>
                  </a:lnTo>
                  <a:lnTo>
                    <a:pt x="40" y="301"/>
                  </a:lnTo>
                  <a:lnTo>
                    <a:pt x="70" y="306"/>
                  </a:lnTo>
                  <a:lnTo>
                    <a:pt x="105" y="306"/>
                  </a:lnTo>
                  <a:lnTo>
                    <a:pt x="105" y="30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5" name="Freeform 38"/>
            <p:cNvSpPr>
              <a:spLocks/>
            </p:cNvSpPr>
            <p:nvPr/>
          </p:nvSpPr>
          <p:spPr bwMode="auto">
            <a:xfrm>
              <a:off x="5767388" y="3295650"/>
              <a:ext cx="406400" cy="501650"/>
            </a:xfrm>
            <a:custGeom>
              <a:avLst/>
              <a:gdLst>
                <a:gd name="T0" fmla="*/ 256 w 256"/>
                <a:gd name="T1" fmla="*/ 0 h 316"/>
                <a:gd name="T2" fmla="*/ 256 w 256"/>
                <a:gd name="T3" fmla="*/ 0 h 316"/>
                <a:gd name="T4" fmla="*/ 206 w 256"/>
                <a:gd name="T5" fmla="*/ 20 h 316"/>
                <a:gd name="T6" fmla="*/ 166 w 256"/>
                <a:gd name="T7" fmla="*/ 45 h 316"/>
                <a:gd name="T8" fmla="*/ 125 w 256"/>
                <a:gd name="T9" fmla="*/ 76 h 316"/>
                <a:gd name="T10" fmla="*/ 90 w 256"/>
                <a:gd name="T11" fmla="*/ 116 h 316"/>
                <a:gd name="T12" fmla="*/ 90 w 256"/>
                <a:gd name="T13" fmla="*/ 116 h 316"/>
                <a:gd name="T14" fmla="*/ 60 w 256"/>
                <a:gd name="T15" fmla="*/ 161 h 316"/>
                <a:gd name="T16" fmla="*/ 35 w 256"/>
                <a:gd name="T17" fmla="*/ 206 h 316"/>
                <a:gd name="T18" fmla="*/ 15 w 256"/>
                <a:gd name="T19" fmla="*/ 256 h 316"/>
                <a:gd name="T20" fmla="*/ 0 w 256"/>
                <a:gd name="T21" fmla="*/ 311 h 316"/>
                <a:gd name="T22" fmla="*/ 0 w 256"/>
                <a:gd name="T23" fmla="*/ 311 h 316"/>
                <a:gd name="T24" fmla="*/ 5 w 256"/>
                <a:gd name="T25" fmla="*/ 311 h 316"/>
                <a:gd name="T26" fmla="*/ 5 w 256"/>
                <a:gd name="T27" fmla="*/ 316 h 316"/>
                <a:gd name="T28" fmla="*/ 10 w 256"/>
                <a:gd name="T29" fmla="*/ 311 h 316"/>
                <a:gd name="T30" fmla="*/ 15 w 256"/>
                <a:gd name="T31" fmla="*/ 311 h 316"/>
                <a:gd name="T32" fmla="*/ 15 w 256"/>
                <a:gd name="T33" fmla="*/ 311 h 316"/>
                <a:gd name="T34" fmla="*/ 30 w 256"/>
                <a:gd name="T35" fmla="*/ 261 h 316"/>
                <a:gd name="T36" fmla="*/ 50 w 256"/>
                <a:gd name="T37" fmla="*/ 216 h 316"/>
                <a:gd name="T38" fmla="*/ 75 w 256"/>
                <a:gd name="T39" fmla="*/ 171 h 316"/>
                <a:gd name="T40" fmla="*/ 100 w 256"/>
                <a:gd name="T41" fmla="*/ 131 h 316"/>
                <a:gd name="T42" fmla="*/ 130 w 256"/>
                <a:gd name="T43" fmla="*/ 91 h 316"/>
                <a:gd name="T44" fmla="*/ 166 w 256"/>
                <a:gd name="T45" fmla="*/ 55 h 316"/>
                <a:gd name="T46" fmla="*/ 206 w 256"/>
                <a:gd name="T47" fmla="*/ 25 h 316"/>
                <a:gd name="T48" fmla="*/ 256 w 256"/>
                <a:gd name="T49" fmla="*/ 5 h 316"/>
                <a:gd name="T50" fmla="*/ 256 w 256"/>
                <a:gd name="T51" fmla="*/ 5 h 316"/>
                <a:gd name="T52" fmla="*/ 256 w 256"/>
                <a:gd name="T53" fmla="*/ 0 h 316"/>
                <a:gd name="T54" fmla="*/ 256 w 25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316">
                  <a:moveTo>
                    <a:pt x="256" y="0"/>
                  </a:moveTo>
                  <a:lnTo>
                    <a:pt x="256" y="0"/>
                  </a:lnTo>
                  <a:lnTo>
                    <a:pt x="206" y="20"/>
                  </a:lnTo>
                  <a:lnTo>
                    <a:pt x="166" y="45"/>
                  </a:lnTo>
                  <a:lnTo>
                    <a:pt x="125" y="76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60" y="161"/>
                  </a:lnTo>
                  <a:lnTo>
                    <a:pt x="35" y="206"/>
                  </a:lnTo>
                  <a:lnTo>
                    <a:pt x="15" y="256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5" y="311"/>
                  </a:lnTo>
                  <a:lnTo>
                    <a:pt x="5" y="316"/>
                  </a:lnTo>
                  <a:lnTo>
                    <a:pt x="10" y="311"/>
                  </a:lnTo>
                  <a:lnTo>
                    <a:pt x="15" y="311"/>
                  </a:lnTo>
                  <a:lnTo>
                    <a:pt x="15" y="311"/>
                  </a:lnTo>
                  <a:lnTo>
                    <a:pt x="30" y="261"/>
                  </a:lnTo>
                  <a:lnTo>
                    <a:pt x="50" y="216"/>
                  </a:lnTo>
                  <a:lnTo>
                    <a:pt x="75" y="171"/>
                  </a:lnTo>
                  <a:lnTo>
                    <a:pt x="100" y="131"/>
                  </a:lnTo>
                  <a:lnTo>
                    <a:pt x="130" y="91"/>
                  </a:lnTo>
                  <a:lnTo>
                    <a:pt x="166" y="55"/>
                  </a:lnTo>
                  <a:lnTo>
                    <a:pt x="206" y="25"/>
                  </a:lnTo>
                  <a:lnTo>
                    <a:pt x="256" y="5"/>
                  </a:lnTo>
                  <a:lnTo>
                    <a:pt x="256" y="5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6" name="Freeform 39"/>
            <p:cNvSpPr>
              <a:spLocks/>
            </p:cNvSpPr>
            <p:nvPr/>
          </p:nvSpPr>
          <p:spPr bwMode="auto">
            <a:xfrm>
              <a:off x="5799138" y="3646488"/>
              <a:ext cx="247650" cy="39688"/>
            </a:xfrm>
            <a:custGeom>
              <a:avLst/>
              <a:gdLst>
                <a:gd name="T0" fmla="*/ 5 w 156"/>
                <a:gd name="T1" fmla="*/ 25 h 25"/>
                <a:gd name="T2" fmla="*/ 5 w 156"/>
                <a:gd name="T3" fmla="*/ 25 h 25"/>
                <a:gd name="T4" fmla="*/ 45 w 156"/>
                <a:gd name="T5" fmla="*/ 25 h 25"/>
                <a:gd name="T6" fmla="*/ 80 w 156"/>
                <a:gd name="T7" fmla="*/ 20 h 25"/>
                <a:gd name="T8" fmla="*/ 115 w 156"/>
                <a:gd name="T9" fmla="*/ 15 h 25"/>
                <a:gd name="T10" fmla="*/ 156 w 156"/>
                <a:gd name="T11" fmla="*/ 0 h 25"/>
                <a:gd name="T12" fmla="*/ 156 w 156"/>
                <a:gd name="T13" fmla="*/ 0 h 25"/>
                <a:gd name="T14" fmla="*/ 156 w 156"/>
                <a:gd name="T15" fmla="*/ 0 h 25"/>
                <a:gd name="T16" fmla="*/ 156 w 156"/>
                <a:gd name="T17" fmla="*/ 0 h 25"/>
                <a:gd name="T18" fmla="*/ 120 w 156"/>
                <a:gd name="T19" fmla="*/ 10 h 25"/>
                <a:gd name="T20" fmla="*/ 80 w 156"/>
                <a:gd name="T21" fmla="*/ 15 h 25"/>
                <a:gd name="T22" fmla="*/ 40 w 156"/>
                <a:gd name="T23" fmla="*/ 20 h 25"/>
                <a:gd name="T24" fmla="*/ 5 w 156"/>
                <a:gd name="T25" fmla="*/ 15 h 25"/>
                <a:gd name="T26" fmla="*/ 5 w 156"/>
                <a:gd name="T27" fmla="*/ 15 h 25"/>
                <a:gd name="T28" fmla="*/ 0 w 156"/>
                <a:gd name="T29" fmla="*/ 20 h 25"/>
                <a:gd name="T30" fmla="*/ 5 w 156"/>
                <a:gd name="T31" fmla="*/ 25 h 25"/>
                <a:gd name="T32" fmla="*/ 5 w 156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5">
                  <a:moveTo>
                    <a:pt x="5" y="25"/>
                  </a:moveTo>
                  <a:lnTo>
                    <a:pt x="5" y="25"/>
                  </a:lnTo>
                  <a:lnTo>
                    <a:pt x="45" y="25"/>
                  </a:lnTo>
                  <a:lnTo>
                    <a:pt x="80" y="20"/>
                  </a:lnTo>
                  <a:lnTo>
                    <a:pt x="115" y="15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20" y="10"/>
                  </a:lnTo>
                  <a:lnTo>
                    <a:pt x="80" y="15"/>
                  </a:lnTo>
                  <a:lnTo>
                    <a:pt x="4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7" name="Freeform 40"/>
            <p:cNvSpPr>
              <a:spLocks/>
            </p:cNvSpPr>
            <p:nvPr/>
          </p:nvSpPr>
          <p:spPr bwMode="auto">
            <a:xfrm>
              <a:off x="5878513" y="3479800"/>
              <a:ext cx="184150" cy="63500"/>
            </a:xfrm>
            <a:custGeom>
              <a:avLst/>
              <a:gdLst>
                <a:gd name="T0" fmla="*/ 0 w 116"/>
                <a:gd name="T1" fmla="*/ 40 h 40"/>
                <a:gd name="T2" fmla="*/ 0 w 116"/>
                <a:gd name="T3" fmla="*/ 40 h 40"/>
                <a:gd name="T4" fmla="*/ 60 w 116"/>
                <a:gd name="T5" fmla="*/ 30 h 40"/>
                <a:gd name="T6" fmla="*/ 91 w 116"/>
                <a:gd name="T7" fmla="*/ 20 h 40"/>
                <a:gd name="T8" fmla="*/ 116 w 116"/>
                <a:gd name="T9" fmla="*/ 5 h 40"/>
                <a:gd name="T10" fmla="*/ 116 w 116"/>
                <a:gd name="T11" fmla="*/ 5 h 40"/>
                <a:gd name="T12" fmla="*/ 116 w 116"/>
                <a:gd name="T13" fmla="*/ 0 h 40"/>
                <a:gd name="T14" fmla="*/ 116 w 116"/>
                <a:gd name="T15" fmla="*/ 0 h 40"/>
                <a:gd name="T16" fmla="*/ 86 w 116"/>
                <a:gd name="T17" fmla="*/ 10 h 40"/>
                <a:gd name="T18" fmla="*/ 55 w 116"/>
                <a:gd name="T19" fmla="*/ 20 h 40"/>
                <a:gd name="T20" fmla="*/ 25 w 116"/>
                <a:gd name="T21" fmla="*/ 25 h 40"/>
                <a:gd name="T22" fmla="*/ 0 w 116"/>
                <a:gd name="T23" fmla="*/ 40 h 40"/>
                <a:gd name="T24" fmla="*/ 0 w 116"/>
                <a:gd name="T25" fmla="*/ 40 h 40"/>
                <a:gd name="T26" fmla="*/ 0 w 116"/>
                <a:gd name="T27" fmla="*/ 40 h 40"/>
                <a:gd name="T28" fmla="*/ 0 w 116"/>
                <a:gd name="T2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0">
                  <a:moveTo>
                    <a:pt x="0" y="40"/>
                  </a:moveTo>
                  <a:lnTo>
                    <a:pt x="0" y="40"/>
                  </a:lnTo>
                  <a:lnTo>
                    <a:pt x="60" y="30"/>
                  </a:lnTo>
                  <a:lnTo>
                    <a:pt x="91" y="20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86" y="10"/>
                  </a:lnTo>
                  <a:lnTo>
                    <a:pt x="55" y="20"/>
                  </a:lnTo>
                  <a:lnTo>
                    <a:pt x="25" y="2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8" name="Freeform 41"/>
            <p:cNvSpPr>
              <a:spLocks/>
            </p:cNvSpPr>
            <p:nvPr/>
          </p:nvSpPr>
          <p:spPr bwMode="auto">
            <a:xfrm>
              <a:off x="5815013" y="3424238"/>
              <a:ext cx="39688" cy="158750"/>
            </a:xfrm>
            <a:custGeom>
              <a:avLst/>
              <a:gdLst>
                <a:gd name="T0" fmla="*/ 5 w 25"/>
                <a:gd name="T1" fmla="*/ 0 h 100"/>
                <a:gd name="T2" fmla="*/ 5 w 25"/>
                <a:gd name="T3" fmla="*/ 0 h 100"/>
                <a:gd name="T4" fmla="*/ 0 w 25"/>
                <a:gd name="T5" fmla="*/ 25 h 100"/>
                <a:gd name="T6" fmla="*/ 0 w 25"/>
                <a:gd name="T7" fmla="*/ 55 h 100"/>
                <a:gd name="T8" fmla="*/ 10 w 25"/>
                <a:gd name="T9" fmla="*/ 80 h 100"/>
                <a:gd name="T10" fmla="*/ 20 w 25"/>
                <a:gd name="T11" fmla="*/ 100 h 100"/>
                <a:gd name="T12" fmla="*/ 20 w 25"/>
                <a:gd name="T13" fmla="*/ 100 h 100"/>
                <a:gd name="T14" fmla="*/ 25 w 25"/>
                <a:gd name="T15" fmla="*/ 100 h 100"/>
                <a:gd name="T16" fmla="*/ 25 w 25"/>
                <a:gd name="T17" fmla="*/ 100 h 100"/>
                <a:gd name="T18" fmla="*/ 15 w 25"/>
                <a:gd name="T19" fmla="*/ 75 h 100"/>
                <a:gd name="T20" fmla="*/ 10 w 25"/>
                <a:gd name="T21" fmla="*/ 50 h 100"/>
                <a:gd name="T22" fmla="*/ 5 w 25"/>
                <a:gd name="T23" fmla="*/ 0 h 100"/>
                <a:gd name="T24" fmla="*/ 5 w 25"/>
                <a:gd name="T25" fmla="*/ 0 h 100"/>
                <a:gd name="T26" fmla="*/ 5 w 25"/>
                <a:gd name="T27" fmla="*/ 0 h 100"/>
                <a:gd name="T28" fmla="*/ 5 w 25"/>
                <a:gd name="T29" fmla="*/ 0 h 100"/>
                <a:gd name="T30" fmla="*/ 5 w 25"/>
                <a:gd name="T3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00">
                  <a:moveTo>
                    <a:pt x="5" y="0"/>
                  </a:moveTo>
                  <a:lnTo>
                    <a:pt x="5" y="0"/>
                  </a:lnTo>
                  <a:lnTo>
                    <a:pt x="0" y="25"/>
                  </a:lnTo>
                  <a:lnTo>
                    <a:pt x="0" y="55"/>
                  </a:lnTo>
                  <a:lnTo>
                    <a:pt x="10" y="8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15" y="75"/>
                  </a:lnTo>
                  <a:lnTo>
                    <a:pt x="10" y="5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9" name="Freeform 42"/>
            <p:cNvSpPr>
              <a:spLocks/>
            </p:cNvSpPr>
            <p:nvPr/>
          </p:nvSpPr>
          <p:spPr bwMode="auto">
            <a:xfrm>
              <a:off x="5680075" y="3535363"/>
              <a:ext cx="103188" cy="222250"/>
            </a:xfrm>
            <a:custGeom>
              <a:avLst/>
              <a:gdLst>
                <a:gd name="T0" fmla="*/ 0 w 65"/>
                <a:gd name="T1" fmla="*/ 0 h 140"/>
                <a:gd name="T2" fmla="*/ 0 w 65"/>
                <a:gd name="T3" fmla="*/ 0 h 140"/>
                <a:gd name="T4" fmla="*/ 0 w 65"/>
                <a:gd name="T5" fmla="*/ 20 h 140"/>
                <a:gd name="T6" fmla="*/ 0 w 65"/>
                <a:gd name="T7" fmla="*/ 40 h 140"/>
                <a:gd name="T8" fmla="*/ 15 w 65"/>
                <a:gd name="T9" fmla="*/ 80 h 140"/>
                <a:gd name="T10" fmla="*/ 15 w 65"/>
                <a:gd name="T11" fmla="*/ 80 h 140"/>
                <a:gd name="T12" fmla="*/ 35 w 65"/>
                <a:gd name="T13" fmla="*/ 115 h 140"/>
                <a:gd name="T14" fmla="*/ 50 w 65"/>
                <a:gd name="T15" fmla="*/ 130 h 140"/>
                <a:gd name="T16" fmla="*/ 65 w 65"/>
                <a:gd name="T17" fmla="*/ 140 h 140"/>
                <a:gd name="T18" fmla="*/ 65 w 65"/>
                <a:gd name="T19" fmla="*/ 140 h 140"/>
                <a:gd name="T20" fmla="*/ 65 w 65"/>
                <a:gd name="T21" fmla="*/ 135 h 140"/>
                <a:gd name="T22" fmla="*/ 65 w 65"/>
                <a:gd name="T23" fmla="*/ 135 h 140"/>
                <a:gd name="T24" fmla="*/ 65 w 65"/>
                <a:gd name="T25" fmla="*/ 135 h 140"/>
                <a:gd name="T26" fmla="*/ 45 w 65"/>
                <a:gd name="T27" fmla="*/ 105 h 140"/>
                <a:gd name="T28" fmla="*/ 25 w 65"/>
                <a:gd name="T29" fmla="*/ 75 h 140"/>
                <a:gd name="T30" fmla="*/ 25 w 65"/>
                <a:gd name="T31" fmla="*/ 75 h 140"/>
                <a:gd name="T32" fmla="*/ 10 w 65"/>
                <a:gd name="T33" fmla="*/ 40 h 140"/>
                <a:gd name="T34" fmla="*/ 0 w 65"/>
                <a:gd name="T35" fmla="*/ 0 h 140"/>
                <a:gd name="T36" fmla="*/ 0 w 65"/>
                <a:gd name="T37" fmla="*/ 0 h 140"/>
                <a:gd name="T38" fmla="*/ 0 w 65"/>
                <a:gd name="T39" fmla="*/ 0 h 140"/>
                <a:gd name="T40" fmla="*/ 0 w 65"/>
                <a:gd name="T41" fmla="*/ 0 h 140"/>
                <a:gd name="T42" fmla="*/ 0 w 65"/>
                <a:gd name="T4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4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35" y="115"/>
                  </a:lnTo>
                  <a:lnTo>
                    <a:pt x="50" y="13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45" y="10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10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315449" y="1690674"/>
            <a:ext cx="8456470" cy="442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altLang="ko-KR" sz="2400" b="1" dirty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4353" y="376241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1훈골목대장 R" pitchFamily="18" charset="-127"/>
                <a:ea typeface="1훈골목대장 R" pitchFamily="18" charset="-127"/>
              </a:rPr>
              <a:t>자유학기제</a:t>
            </a:r>
            <a:r>
              <a:rPr lang="ko-KR" altLang="en-US" sz="2800" dirty="0" smtClean="0">
                <a:latin typeface="1훈골목대장 R" pitchFamily="18" charset="-127"/>
                <a:ea typeface="1훈골목대장 R" pitchFamily="18" charset="-127"/>
              </a:rPr>
              <a:t> 운영 프로그램</a:t>
            </a:r>
            <a:endParaRPr lang="ko-KR" altLang="en-US" sz="2800" dirty="0">
              <a:latin typeface="1훈골목대장 R" pitchFamily="18" charset="-127"/>
              <a:ea typeface="1훈골목대장 R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11837" y="1188611"/>
            <a:ext cx="8458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4. 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예술 체육 프로그램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(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월 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4,6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교시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)</a:t>
            </a: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428596" y="2428868"/>
            <a:ext cx="8715404" cy="1643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(5) </a:t>
            </a:r>
            <a:r>
              <a:rPr lang="ko-KR" altLang="en-US" sz="3600" b="1" dirty="0" err="1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컬러링</a:t>
            </a:r>
            <a:r>
              <a:rPr lang="ko-KR" altLang="en-US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2 (</a:t>
            </a:r>
            <a:r>
              <a:rPr lang="ko-KR" altLang="en-US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김소라 선생님</a:t>
            </a:r>
            <a:r>
              <a:rPr lang="en-US" altLang="ko-KR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</a:t>
            </a:r>
          </a:p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36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</a:t>
            </a:r>
            <a:r>
              <a:rPr lang="en-US" altLang="ko-KR" sz="33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</a:t>
            </a:r>
            <a:r>
              <a:rPr lang="en-US" altLang="ko-KR" sz="36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ko-KR" altLang="en-US" sz="33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화가의 삶을 들여다 보고 나의 생각을 담아 </a:t>
            </a:r>
            <a:endParaRPr lang="en-US" altLang="ko-KR" sz="33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3300" b="1" dirty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33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     </a:t>
            </a:r>
            <a:r>
              <a:rPr lang="ko-KR" altLang="en-US" sz="33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작품을 재탄생</a:t>
            </a:r>
            <a:endParaRPr lang="en-US" altLang="ko-KR" sz="33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447226" y="4423901"/>
            <a:ext cx="8064500" cy="15768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lnSpc>
                <a:spcPct val="120000"/>
              </a:lnSpc>
            </a:pP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(6) 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브레인 </a:t>
            </a:r>
            <a:r>
              <a:rPr lang="ko-KR" altLang="en-US" sz="2800" b="1" dirty="0" err="1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서바이벌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강홍찬 선생님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</a:t>
            </a:r>
          </a:p>
          <a:p>
            <a:pPr marL="609600" indent="-609600" algn="l">
              <a:lnSpc>
                <a:spcPct val="120000"/>
              </a:lnSpc>
            </a:pPr>
            <a:r>
              <a:rPr lang="en-US" altLang="ko-KR" sz="40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 </a:t>
            </a:r>
            <a:r>
              <a:rPr lang="en-US" altLang="ko-KR" sz="2800" b="1" dirty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게임을 통해 두뇌활동</a:t>
            </a:r>
            <a:r>
              <a:rPr lang="en-US" altLang="ko-KR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, </a:t>
            </a:r>
            <a:r>
              <a:rPr lang="ko-KR" altLang="en-US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사고력</a:t>
            </a:r>
            <a:r>
              <a:rPr lang="en-US" altLang="ko-KR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, </a:t>
            </a:r>
            <a:r>
              <a:rPr lang="ko-KR" altLang="en-US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순발력 키우기</a:t>
            </a:r>
            <a:endParaRPr lang="en-US" altLang="ko-KR" sz="2800" b="1" dirty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그룹 94"/>
          <p:cNvGrpSpPr/>
          <p:nvPr/>
        </p:nvGrpSpPr>
        <p:grpSpPr>
          <a:xfrm>
            <a:off x="0" y="-465"/>
            <a:ext cx="9144001" cy="1112840"/>
            <a:chOff x="0" y="-465"/>
            <a:chExt cx="9144001" cy="1112840"/>
          </a:xfrm>
        </p:grpSpPr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sp>
        <p:nvSpPr>
          <p:cNvPr id="63" name="Freeform 37"/>
          <p:cNvSpPr>
            <a:spLocks/>
          </p:cNvSpPr>
          <p:nvPr/>
        </p:nvSpPr>
        <p:spPr bwMode="auto">
          <a:xfrm rot="460187">
            <a:off x="229894" y="309622"/>
            <a:ext cx="514102" cy="545306"/>
          </a:xfrm>
          <a:custGeom>
            <a:avLst/>
            <a:gdLst>
              <a:gd name="T0" fmla="*/ 105 w 346"/>
              <a:gd name="T1" fmla="*/ 306 h 367"/>
              <a:gd name="T2" fmla="*/ 105 w 346"/>
              <a:gd name="T3" fmla="*/ 306 h 367"/>
              <a:gd name="T4" fmla="*/ 105 w 346"/>
              <a:gd name="T5" fmla="*/ 321 h 367"/>
              <a:gd name="T6" fmla="*/ 110 w 346"/>
              <a:gd name="T7" fmla="*/ 331 h 367"/>
              <a:gd name="T8" fmla="*/ 115 w 346"/>
              <a:gd name="T9" fmla="*/ 346 h 367"/>
              <a:gd name="T10" fmla="*/ 125 w 346"/>
              <a:gd name="T11" fmla="*/ 357 h 367"/>
              <a:gd name="T12" fmla="*/ 145 w 346"/>
              <a:gd name="T13" fmla="*/ 367 h 367"/>
              <a:gd name="T14" fmla="*/ 165 w 346"/>
              <a:gd name="T15" fmla="*/ 367 h 367"/>
              <a:gd name="T16" fmla="*/ 195 w 346"/>
              <a:gd name="T17" fmla="*/ 362 h 367"/>
              <a:gd name="T18" fmla="*/ 195 w 346"/>
              <a:gd name="T19" fmla="*/ 362 h 367"/>
              <a:gd name="T20" fmla="*/ 210 w 346"/>
              <a:gd name="T21" fmla="*/ 351 h 367"/>
              <a:gd name="T22" fmla="*/ 220 w 346"/>
              <a:gd name="T23" fmla="*/ 341 h 367"/>
              <a:gd name="T24" fmla="*/ 230 w 346"/>
              <a:gd name="T25" fmla="*/ 326 h 367"/>
              <a:gd name="T26" fmla="*/ 241 w 346"/>
              <a:gd name="T27" fmla="*/ 306 h 367"/>
              <a:gd name="T28" fmla="*/ 256 w 346"/>
              <a:gd name="T29" fmla="*/ 266 h 367"/>
              <a:gd name="T30" fmla="*/ 266 w 346"/>
              <a:gd name="T31" fmla="*/ 211 h 367"/>
              <a:gd name="T32" fmla="*/ 276 w 346"/>
              <a:gd name="T33" fmla="*/ 156 h 367"/>
              <a:gd name="T34" fmla="*/ 291 w 346"/>
              <a:gd name="T35" fmla="*/ 101 h 367"/>
              <a:gd name="T36" fmla="*/ 316 w 346"/>
              <a:gd name="T37" fmla="*/ 45 h 367"/>
              <a:gd name="T38" fmla="*/ 326 w 346"/>
              <a:gd name="T39" fmla="*/ 25 h 367"/>
              <a:gd name="T40" fmla="*/ 346 w 346"/>
              <a:gd name="T41" fmla="*/ 0 h 367"/>
              <a:gd name="T42" fmla="*/ 346 w 346"/>
              <a:gd name="T43" fmla="*/ 0 h 367"/>
              <a:gd name="T44" fmla="*/ 316 w 346"/>
              <a:gd name="T45" fmla="*/ 5 h 367"/>
              <a:gd name="T46" fmla="*/ 246 w 346"/>
              <a:gd name="T47" fmla="*/ 25 h 367"/>
              <a:gd name="T48" fmla="*/ 200 w 346"/>
              <a:gd name="T49" fmla="*/ 40 h 367"/>
              <a:gd name="T50" fmla="*/ 150 w 346"/>
              <a:gd name="T51" fmla="*/ 66 h 367"/>
              <a:gd name="T52" fmla="*/ 105 w 346"/>
              <a:gd name="T53" fmla="*/ 91 h 367"/>
              <a:gd name="T54" fmla="*/ 60 w 346"/>
              <a:gd name="T55" fmla="*/ 126 h 367"/>
              <a:gd name="T56" fmla="*/ 60 w 346"/>
              <a:gd name="T57" fmla="*/ 126 h 367"/>
              <a:gd name="T58" fmla="*/ 25 w 346"/>
              <a:gd name="T59" fmla="*/ 161 h 367"/>
              <a:gd name="T60" fmla="*/ 5 w 346"/>
              <a:gd name="T61" fmla="*/ 196 h 367"/>
              <a:gd name="T62" fmla="*/ 0 w 346"/>
              <a:gd name="T63" fmla="*/ 231 h 367"/>
              <a:gd name="T64" fmla="*/ 5 w 346"/>
              <a:gd name="T65" fmla="*/ 261 h 367"/>
              <a:gd name="T66" fmla="*/ 15 w 346"/>
              <a:gd name="T67" fmla="*/ 281 h 367"/>
              <a:gd name="T68" fmla="*/ 40 w 346"/>
              <a:gd name="T69" fmla="*/ 301 h 367"/>
              <a:gd name="T70" fmla="*/ 70 w 346"/>
              <a:gd name="T71" fmla="*/ 306 h 367"/>
              <a:gd name="T72" fmla="*/ 105 w 346"/>
              <a:gd name="T73" fmla="*/ 306 h 367"/>
              <a:gd name="T74" fmla="*/ 105 w 346"/>
              <a:gd name="T75" fmla="*/ 30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6" h="367">
                <a:moveTo>
                  <a:pt x="105" y="306"/>
                </a:moveTo>
                <a:lnTo>
                  <a:pt x="105" y="306"/>
                </a:lnTo>
                <a:lnTo>
                  <a:pt x="105" y="321"/>
                </a:lnTo>
                <a:lnTo>
                  <a:pt x="110" y="331"/>
                </a:lnTo>
                <a:lnTo>
                  <a:pt x="115" y="346"/>
                </a:lnTo>
                <a:lnTo>
                  <a:pt x="125" y="357"/>
                </a:lnTo>
                <a:lnTo>
                  <a:pt x="145" y="367"/>
                </a:lnTo>
                <a:lnTo>
                  <a:pt x="165" y="367"/>
                </a:lnTo>
                <a:lnTo>
                  <a:pt x="195" y="362"/>
                </a:lnTo>
                <a:lnTo>
                  <a:pt x="195" y="362"/>
                </a:lnTo>
                <a:lnTo>
                  <a:pt x="210" y="351"/>
                </a:lnTo>
                <a:lnTo>
                  <a:pt x="220" y="341"/>
                </a:lnTo>
                <a:lnTo>
                  <a:pt x="230" y="326"/>
                </a:lnTo>
                <a:lnTo>
                  <a:pt x="241" y="306"/>
                </a:lnTo>
                <a:lnTo>
                  <a:pt x="256" y="266"/>
                </a:lnTo>
                <a:lnTo>
                  <a:pt x="266" y="211"/>
                </a:lnTo>
                <a:lnTo>
                  <a:pt x="276" y="156"/>
                </a:lnTo>
                <a:lnTo>
                  <a:pt x="291" y="101"/>
                </a:lnTo>
                <a:lnTo>
                  <a:pt x="316" y="45"/>
                </a:lnTo>
                <a:lnTo>
                  <a:pt x="326" y="25"/>
                </a:lnTo>
                <a:lnTo>
                  <a:pt x="346" y="0"/>
                </a:lnTo>
                <a:lnTo>
                  <a:pt x="346" y="0"/>
                </a:lnTo>
                <a:lnTo>
                  <a:pt x="316" y="5"/>
                </a:lnTo>
                <a:lnTo>
                  <a:pt x="246" y="25"/>
                </a:lnTo>
                <a:lnTo>
                  <a:pt x="200" y="40"/>
                </a:lnTo>
                <a:lnTo>
                  <a:pt x="150" y="66"/>
                </a:lnTo>
                <a:lnTo>
                  <a:pt x="105" y="91"/>
                </a:lnTo>
                <a:lnTo>
                  <a:pt x="60" y="126"/>
                </a:lnTo>
                <a:lnTo>
                  <a:pt x="60" y="126"/>
                </a:lnTo>
                <a:lnTo>
                  <a:pt x="25" y="161"/>
                </a:lnTo>
                <a:lnTo>
                  <a:pt x="5" y="196"/>
                </a:lnTo>
                <a:lnTo>
                  <a:pt x="0" y="231"/>
                </a:lnTo>
                <a:lnTo>
                  <a:pt x="5" y="261"/>
                </a:lnTo>
                <a:lnTo>
                  <a:pt x="15" y="281"/>
                </a:lnTo>
                <a:lnTo>
                  <a:pt x="40" y="301"/>
                </a:lnTo>
                <a:lnTo>
                  <a:pt x="70" y="306"/>
                </a:lnTo>
                <a:lnTo>
                  <a:pt x="105" y="306"/>
                </a:lnTo>
                <a:lnTo>
                  <a:pt x="105" y="306"/>
                </a:lnTo>
                <a:close/>
              </a:path>
            </a:pathLst>
          </a:custGeom>
          <a:solidFill>
            <a:srgbClr val="A2C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64" name="그룹 1063"/>
          <p:cNvGrpSpPr/>
          <p:nvPr/>
        </p:nvGrpSpPr>
        <p:grpSpPr>
          <a:xfrm>
            <a:off x="8016698" y="5282765"/>
            <a:ext cx="1121908" cy="1652406"/>
            <a:chOff x="4716463" y="3295650"/>
            <a:chExt cx="2309812" cy="3402013"/>
          </a:xfrm>
        </p:grpSpPr>
        <p:sp>
          <p:nvSpPr>
            <p:cNvPr id="1028" name="Freeform 11"/>
            <p:cNvSpPr>
              <a:spLocks/>
            </p:cNvSpPr>
            <p:nvPr/>
          </p:nvSpPr>
          <p:spPr bwMode="auto">
            <a:xfrm>
              <a:off x="4740275" y="4633913"/>
              <a:ext cx="1098550" cy="733425"/>
            </a:xfrm>
            <a:custGeom>
              <a:avLst/>
              <a:gdLst>
                <a:gd name="T0" fmla="*/ 582 w 692"/>
                <a:gd name="T1" fmla="*/ 326 h 462"/>
                <a:gd name="T2" fmla="*/ 582 w 692"/>
                <a:gd name="T3" fmla="*/ 326 h 462"/>
                <a:gd name="T4" fmla="*/ 587 w 692"/>
                <a:gd name="T5" fmla="*/ 346 h 462"/>
                <a:gd name="T6" fmla="*/ 592 w 692"/>
                <a:gd name="T7" fmla="*/ 366 h 462"/>
                <a:gd name="T8" fmla="*/ 592 w 692"/>
                <a:gd name="T9" fmla="*/ 386 h 462"/>
                <a:gd name="T10" fmla="*/ 582 w 692"/>
                <a:gd name="T11" fmla="*/ 412 h 462"/>
                <a:gd name="T12" fmla="*/ 562 w 692"/>
                <a:gd name="T13" fmla="*/ 437 h 462"/>
                <a:gd name="T14" fmla="*/ 552 w 692"/>
                <a:gd name="T15" fmla="*/ 447 h 462"/>
                <a:gd name="T16" fmla="*/ 532 w 692"/>
                <a:gd name="T17" fmla="*/ 452 h 462"/>
                <a:gd name="T18" fmla="*/ 512 w 692"/>
                <a:gd name="T19" fmla="*/ 462 h 462"/>
                <a:gd name="T20" fmla="*/ 487 w 692"/>
                <a:gd name="T21" fmla="*/ 462 h 462"/>
                <a:gd name="T22" fmla="*/ 487 w 692"/>
                <a:gd name="T23" fmla="*/ 462 h 462"/>
                <a:gd name="T24" fmla="*/ 456 w 692"/>
                <a:gd name="T25" fmla="*/ 462 h 462"/>
                <a:gd name="T26" fmla="*/ 431 w 692"/>
                <a:gd name="T27" fmla="*/ 452 h 462"/>
                <a:gd name="T28" fmla="*/ 406 w 692"/>
                <a:gd name="T29" fmla="*/ 437 h 462"/>
                <a:gd name="T30" fmla="*/ 381 w 692"/>
                <a:gd name="T31" fmla="*/ 417 h 462"/>
                <a:gd name="T32" fmla="*/ 326 w 692"/>
                <a:gd name="T33" fmla="*/ 361 h 462"/>
                <a:gd name="T34" fmla="*/ 271 w 692"/>
                <a:gd name="T35" fmla="*/ 291 h 462"/>
                <a:gd name="T36" fmla="*/ 216 w 692"/>
                <a:gd name="T37" fmla="*/ 216 h 462"/>
                <a:gd name="T38" fmla="*/ 150 w 692"/>
                <a:gd name="T39" fmla="*/ 141 h 462"/>
                <a:gd name="T40" fmla="*/ 115 w 692"/>
                <a:gd name="T41" fmla="*/ 111 h 462"/>
                <a:gd name="T42" fmla="*/ 80 w 692"/>
                <a:gd name="T43" fmla="*/ 80 h 462"/>
                <a:gd name="T44" fmla="*/ 40 w 692"/>
                <a:gd name="T45" fmla="*/ 50 h 462"/>
                <a:gd name="T46" fmla="*/ 0 w 692"/>
                <a:gd name="T47" fmla="*/ 30 h 462"/>
                <a:gd name="T48" fmla="*/ 0 w 692"/>
                <a:gd name="T49" fmla="*/ 30 h 462"/>
                <a:gd name="T50" fmla="*/ 45 w 692"/>
                <a:gd name="T51" fmla="*/ 20 h 462"/>
                <a:gd name="T52" fmla="*/ 95 w 692"/>
                <a:gd name="T53" fmla="*/ 10 h 462"/>
                <a:gd name="T54" fmla="*/ 166 w 692"/>
                <a:gd name="T55" fmla="*/ 5 h 462"/>
                <a:gd name="T56" fmla="*/ 241 w 692"/>
                <a:gd name="T57" fmla="*/ 0 h 462"/>
                <a:gd name="T58" fmla="*/ 326 w 692"/>
                <a:gd name="T59" fmla="*/ 0 h 462"/>
                <a:gd name="T60" fmla="*/ 416 w 692"/>
                <a:gd name="T61" fmla="*/ 10 h 462"/>
                <a:gd name="T62" fmla="*/ 461 w 692"/>
                <a:gd name="T63" fmla="*/ 20 h 462"/>
                <a:gd name="T64" fmla="*/ 507 w 692"/>
                <a:gd name="T65" fmla="*/ 30 h 462"/>
                <a:gd name="T66" fmla="*/ 507 w 692"/>
                <a:gd name="T67" fmla="*/ 30 h 462"/>
                <a:gd name="T68" fmla="*/ 552 w 692"/>
                <a:gd name="T69" fmla="*/ 45 h 462"/>
                <a:gd name="T70" fmla="*/ 587 w 692"/>
                <a:gd name="T71" fmla="*/ 60 h 462"/>
                <a:gd name="T72" fmla="*/ 617 w 692"/>
                <a:gd name="T73" fmla="*/ 80 h 462"/>
                <a:gd name="T74" fmla="*/ 642 w 692"/>
                <a:gd name="T75" fmla="*/ 100 h 462"/>
                <a:gd name="T76" fmla="*/ 662 w 692"/>
                <a:gd name="T77" fmla="*/ 121 h 462"/>
                <a:gd name="T78" fmla="*/ 677 w 692"/>
                <a:gd name="T79" fmla="*/ 146 h 462"/>
                <a:gd name="T80" fmla="*/ 687 w 692"/>
                <a:gd name="T81" fmla="*/ 171 h 462"/>
                <a:gd name="T82" fmla="*/ 692 w 692"/>
                <a:gd name="T83" fmla="*/ 191 h 462"/>
                <a:gd name="T84" fmla="*/ 692 w 692"/>
                <a:gd name="T85" fmla="*/ 216 h 462"/>
                <a:gd name="T86" fmla="*/ 687 w 692"/>
                <a:gd name="T87" fmla="*/ 236 h 462"/>
                <a:gd name="T88" fmla="*/ 682 w 692"/>
                <a:gd name="T89" fmla="*/ 256 h 462"/>
                <a:gd name="T90" fmla="*/ 667 w 692"/>
                <a:gd name="T91" fmla="*/ 276 h 462"/>
                <a:gd name="T92" fmla="*/ 652 w 692"/>
                <a:gd name="T93" fmla="*/ 291 h 462"/>
                <a:gd name="T94" fmla="*/ 632 w 692"/>
                <a:gd name="T95" fmla="*/ 306 h 462"/>
                <a:gd name="T96" fmla="*/ 607 w 692"/>
                <a:gd name="T97" fmla="*/ 316 h 462"/>
                <a:gd name="T98" fmla="*/ 582 w 692"/>
                <a:gd name="T99" fmla="*/ 326 h 462"/>
                <a:gd name="T100" fmla="*/ 582 w 692"/>
                <a:gd name="T101" fmla="*/ 32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2" h="462">
                  <a:moveTo>
                    <a:pt x="582" y="326"/>
                  </a:moveTo>
                  <a:lnTo>
                    <a:pt x="582" y="326"/>
                  </a:lnTo>
                  <a:lnTo>
                    <a:pt x="587" y="346"/>
                  </a:lnTo>
                  <a:lnTo>
                    <a:pt x="592" y="366"/>
                  </a:lnTo>
                  <a:lnTo>
                    <a:pt x="592" y="386"/>
                  </a:lnTo>
                  <a:lnTo>
                    <a:pt x="582" y="412"/>
                  </a:lnTo>
                  <a:lnTo>
                    <a:pt x="562" y="437"/>
                  </a:lnTo>
                  <a:lnTo>
                    <a:pt x="552" y="447"/>
                  </a:lnTo>
                  <a:lnTo>
                    <a:pt x="532" y="452"/>
                  </a:lnTo>
                  <a:lnTo>
                    <a:pt x="512" y="462"/>
                  </a:lnTo>
                  <a:lnTo>
                    <a:pt x="487" y="462"/>
                  </a:lnTo>
                  <a:lnTo>
                    <a:pt x="487" y="462"/>
                  </a:lnTo>
                  <a:lnTo>
                    <a:pt x="456" y="462"/>
                  </a:lnTo>
                  <a:lnTo>
                    <a:pt x="431" y="452"/>
                  </a:lnTo>
                  <a:lnTo>
                    <a:pt x="406" y="437"/>
                  </a:lnTo>
                  <a:lnTo>
                    <a:pt x="381" y="417"/>
                  </a:lnTo>
                  <a:lnTo>
                    <a:pt x="326" y="361"/>
                  </a:lnTo>
                  <a:lnTo>
                    <a:pt x="271" y="291"/>
                  </a:lnTo>
                  <a:lnTo>
                    <a:pt x="216" y="216"/>
                  </a:lnTo>
                  <a:lnTo>
                    <a:pt x="150" y="141"/>
                  </a:lnTo>
                  <a:lnTo>
                    <a:pt x="115" y="111"/>
                  </a:lnTo>
                  <a:lnTo>
                    <a:pt x="80" y="80"/>
                  </a:lnTo>
                  <a:lnTo>
                    <a:pt x="40" y="5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5" y="20"/>
                  </a:lnTo>
                  <a:lnTo>
                    <a:pt x="95" y="10"/>
                  </a:lnTo>
                  <a:lnTo>
                    <a:pt x="166" y="5"/>
                  </a:lnTo>
                  <a:lnTo>
                    <a:pt x="241" y="0"/>
                  </a:lnTo>
                  <a:lnTo>
                    <a:pt x="326" y="0"/>
                  </a:lnTo>
                  <a:lnTo>
                    <a:pt x="416" y="10"/>
                  </a:lnTo>
                  <a:lnTo>
                    <a:pt x="461" y="20"/>
                  </a:lnTo>
                  <a:lnTo>
                    <a:pt x="507" y="30"/>
                  </a:lnTo>
                  <a:lnTo>
                    <a:pt x="507" y="30"/>
                  </a:lnTo>
                  <a:lnTo>
                    <a:pt x="552" y="45"/>
                  </a:lnTo>
                  <a:lnTo>
                    <a:pt x="587" y="60"/>
                  </a:lnTo>
                  <a:lnTo>
                    <a:pt x="617" y="80"/>
                  </a:lnTo>
                  <a:lnTo>
                    <a:pt x="642" y="100"/>
                  </a:lnTo>
                  <a:lnTo>
                    <a:pt x="662" y="121"/>
                  </a:lnTo>
                  <a:lnTo>
                    <a:pt x="677" y="146"/>
                  </a:lnTo>
                  <a:lnTo>
                    <a:pt x="687" y="171"/>
                  </a:lnTo>
                  <a:lnTo>
                    <a:pt x="692" y="191"/>
                  </a:lnTo>
                  <a:lnTo>
                    <a:pt x="692" y="216"/>
                  </a:lnTo>
                  <a:lnTo>
                    <a:pt x="687" y="236"/>
                  </a:lnTo>
                  <a:lnTo>
                    <a:pt x="682" y="256"/>
                  </a:lnTo>
                  <a:lnTo>
                    <a:pt x="667" y="276"/>
                  </a:lnTo>
                  <a:lnTo>
                    <a:pt x="652" y="291"/>
                  </a:lnTo>
                  <a:lnTo>
                    <a:pt x="632" y="306"/>
                  </a:lnTo>
                  <a:lnTo>
                    <a:pt x="607" y="316"/>
                  </a:lnTo>
                  <a:lnTo>
                    <a:pt x="582" y="326"/>
                  </a:lnTo>
                  <a:lnTo>
                    <a:pt x="582" y="32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9" name="Freeform 12"/>
            <p:cNvSpPr>
              <a:spLocks/>
            </p:cNvSpPr>
            <p:nvPr/>
          </p:nvSpPr>
          <p:spPr bwMode="auto">
            <a:xfrm>
              <a:off x="4740275" y="4673600"/>
              <a:ext cx="1154113" cy="804863"/>
            </a:xfrm>
            <a:custGeom>
              <a:avLst/>
              <a:gdLst>
                <a:gd name="T0" fmla="*/ 0 w 727"/>
                <a:gd name="T1" fmla="*/ 10 h 507"/>
                <a:gd name="T2" fmla="*/ 0 w 727"/>
                <a:gd name="T3" fmla="*/ 10 h 507"/>
                <a:gd name="T4" fmla="*/ 50 w 727"/>
                <a:gd name="T5" fmla="*/ 5 h 507"/>
                <a:gd name="T6" fmla="*/ 95 w 727"/>
                <a:gd name="T7" fmla="*/ 10 h 507"/>
                <a:gd name="T8" fmla="*/ 145 w 727"/>
                <a:gd name="T9" fmla="*/ 20 h 507"/>
                <a:gd name="T10" fmla="*/ 196 w 727"/>
                <a:gd name="T11" fmla="*/ 35 h 507"/>
                <a:gd name="T12" fmla="*/ 246 w 727"/>
                <a:gd name="T13" fmla="*/ 50 h 507"/>
                <a:gd name="T14" fmla="*/ 291 w 727"/>
                <a:gd name="T15" fmla="*/ 70 h 507"/>
                <a:gd name="T16" fmla="*/ 376 w 727"/>
                <a:gd name="T17" fmla="*/ 116 h 507"/>
                <a:gd name="T18" fmla="*/ 376 w 727"/>
                <a:gd name="T19" fmla="*/ 116 h 507"/>
                <a:gd name="T20" fmla="*/ 426 w 727"/>
                <a:gd name="T21" fmla="*/ 151 h 507"/>
                <a:gd name="T22" fmla="*/ 477 w 727"/>
                <a:gd name="T23" fmla="*/ 186 h 507"/>
                <a:gd name="T24" fmla="*/ 517 w 727"/>
                <a:gd name="T25" fmla="*/ 226 h 507"/>
                <a:gd name="T26" fmla="*/ 562 w 727"/>
                <a:gd name="T27" fmla="*/ 271 h 507"/>
                <a:gd name="T28" fmla="*/ 562 w 727"/>
                <a:gd name="T29" fmla="*/ 271 h 507"/>
                <a:gd name="T30" fmla="*/ 602 w 727"/>
                <a:gd name="T31" fmla="*/ 326 h 507"/>
                <a:gd name="T32" fmla="*/ 642 w 727"/>
                <a:gd name="T33" fmla="*/ 382 h 507"/>
                <a:gd name="T34" fmla="*/ 677 w 727"/>
                <a:gd name="T35" fmla="*/ 442 h 507"/>
                <a:gd name="T36" fmla="*/ 707 w 727"/>
                <a:gd name="T37" fmla="*/ 502 h 507"/>
                <a:gd name="T38" fmla="*/ 707 w 727"/>
                <a:gd name="T39" fmla="*/ 502 h 507"/>
                <a:gd name="T40" fmla="*/ 712 w 727"/>
                <a:gd name="T41" fmla="*/ 507 h 507"/>
                <a:gd name="T42" fmla="*/ 722 w 727"/>
                <a:gd name="T43" fmla="*/ 507 h 507"/>
                <a:gd name="T44" fmla="*/ 727 w 727"/>
                <a:gd name="T45" fmla="*/ 502 h 507"/>
                <a:gd name="T46" fmla="*/ 727 w 727"/>
                <a:gd name="T47" fmla="*/ 497 h 507"/>
                <a:gd name="T48" fmla="*/ 727 w 727"/>
                <a:gd name="T49" fmla="*/ 497 h 507"/>
                <a:gd name="T50" fmla="*/ 702 w 727"/>
                <a:gd name="T51" fmla="*/ 442 h 507"/>
                <a:gd name="T52" fmla="*/ 677 w 727"/>
                <a:gd name="T53" fmla="*/ 392 h 507"/>
                <a:gd name="T54" fmla="*/ 647 w 727"/>
                <a:gd name="T55" fmla="*/ 341 h 507"/>
                <a:gd name="T56" fmla="*/ 612 w 727"/>
                <a:gd name="T57" fmla="*/ 296 h 507"/>
                <a:gd name="T58" fmla="*/ 577 w 727"/>
                <a:gd name="T59" fmla="*/ 251 h 507"/>
                <a:gd name="T60" fmla="*/ 532 w 727"/>
                <a:gd name="T61" fmla="*/ 206 h 507"/>
                <a:gd name="T62" fmla="*/ 487 w 727"/>
                <a:gd name="T63" fmla="*/ 166 h 507"/>
                <a:gd name="T64" fmla="*/ 441 w 727"/>
                <a:gd name="T65" fmla="*/ 131 h 507"/>
                <a:gd name="T66" fmla="*/ 391 w 727"/>
                <a:gd name="T67" fmla="*/ 96 h 507"/>
                <a:gd name="T68" fmla="*/ 336 w 727"/>
                <a:gd name="T69" fmla="*/ 70 h 507"/>
                <a:gd name="T70" fmla="*/ 281 w 727"/>
                <a:gd name="T71" fmla="*/ 45 h 507"/>
                <a:gd name="T72" fmla="*/ 226 w 727"/>
                <a:gd name="T73" fmla="*/ 25 h 507"/>
                <a:gd name="T74" fmla="*/ 171 w 727"/>
                <a:gd name="T75" fmla="*/ 10 h 507"/>
                <a:gd name="T76" fmla="*/ 115 w 727"/>
                <a:gd name="T77" fmla="*/ 5 h 507"/>
                <a:gd name="T78" fmla="*/ 55 w 727"/>
                <a:gd name="T79" fmla="*/ 0 h 507"/>
                <a:gd name="T80" fmla="*/ 0 w 727"/>
                <a:gd name="T81" fmla="*/ 5 h 507"/>
                <a:gd name="T82" fmla="*/ 0 w 727"/>
                <a:gd name="T83" fmla="*/ 5 h 507"/>
                <a:gd name="T84" fmla="*/ 0 w 727"/>
                <a:gd name="T85" fmla="*/ 10 h 507"/>
                <a:gd name="T86" fmla="*/ 0 w 727"/>
                <a:gd name="T87" fmla="*/ 1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507">
                  <a:moveTo>
                    <a:pt x="0" y="10"/>
                  </a:moveTo>
                  <a:lnTo>
                    <a:pt x="0" y="10"/>
                  </a:lnTo>
                  <a:lnTo>
                    <a:pt x="50" y="5"/>
                  </a:lnTo>
                  <a:lnTo>
                    <a:pt x="95" y="10"/>
                  </a:lnTo>
                  <a:lnTo>
                    <a:pt x="145" y="20"/>
                  </a:lnTo>
                  <a:lnTo>
                    <a:pt x="196" y="35"/>
                  </a:lnTo>
                  <a:lnTo>
                    <a:pt x="246" y="50"/>
                  </a:lnTo>
                  <a:lnTo>
                    <a:pt x="291" y="70"/>
                  </a:lnTo>
                  <a:lnTo>
                    <a:pt x="376" y="116"/>
                  </a:lnTo>
                  <a:lnTo>
                    <a:pt x="376" y="116"/>
                  </a:lnTo>
                  <a:lnTo>
                    <a:pt x="426" y="151"/>
                  </a:lnTo>
                  <a:lnTo>
                    <a:pt x="477" y="186"/>
                  </a:lnTo>
                  <a:lnTo>
                    <a:pt x="517" y="226"/>
                  </a:lnTo>
                  <a:lnTo>
                    <a:pt x="562" y="271"/>
                  </a:lnTo>
                  <a:lnTo>
                    <a:pt x="562" y="271"/>
                  </a:lnTo>
                  <a:lnTo>
                    <a:pt x="602" y="326"/>
                  </a:lnTo>
                  <a:lnTo>
                    <a:pt x="642" y="382"/>
                  </a:lnTo>
                  <a:lnTo>
                    <a:pt x="677" y="442"/>
                  </a:lnTo>
                  <a:lnTo>
                    <a:pt x="707" y="502"/>
                  </a:lnTo>
                  <a:lnTo>
                    <a:pt x="707" y="502"/>
                  </a:lnTo>
                  <a:lnTo>
                    <a:pt x="712" y="507"/>
                  </a:lnTo>
                  <a:lnTo>
                    <a:pt x="722" y="507"/>
                  </a:lnTo>
                  <a:lnTo>
                    <a:pt x="727" y="502"/>
                  </a:lnTo>
                  <a:lnTo>
                    <a:pt x="727" y="497"/>
                  </a:lnTo>
                  <a:lnTo>
                    <a:pt x="727" y="497"/>
                  </a:lnTo>
                  <a:lnTo>
                    <a:pt x="702" y="442"/>
                  </a:lnTo>
                  <a:lnTo>
                    <a:pt x="677" y="392"/>
                  </a:lnTo>
                  <a:lnTo>
                    <a:pt x="647" y="341"/>
                  </a:lnTo>
                  <a:lnTo>
                    <a:pt x="612" y="296"/>
                  </a:lnTo>
                  <a:lnTo>
                    <a:pt x="577" y="251"/>
                  </a:lnTo>
                  <a:lnTo>
                    <a:pt x="532" y="206"/>
                  </a:lnTo>
                  <a:lnTo>
                    <a:pt x="487" y="166"/>
                  </a:lnTo>
                  <a:lnTo>
                    <a:pt x="441" y="131"/>
                  </a:lnTo>
                  <a:lnTo>
                    <a:pt x="391" y="96"/>
                  </a:lnTo>
                  <a:lnTo>
                    <a:pt x="336" y="70"/>
                  </a:lnTo>
                  <a:lnTo>
                    <a:pt x="281" y="45"/>
                  </a:lnTo>
                  <a:lnTo>
                    <a:pt x="226" y="25"/>
                  </a:lnTo>
                  <a:lnTo>
                    <a:pt x="171" y="10"/>
                  </a:lnTo>
                  <a:lnTo>
                    <a:pt x="115" y="5"/>
                  </a:lnTo>
                  <a:lnTo>
                    <a:pt x="5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0" name="Freeform 13"/>
            <p:cNvSpPr>
              <a:spLocks/>
            </p:cNvSpPr>
            <p:nvPr/>
          </p:nvSpPr>
          <p:spPr bwMode="auto">
            <a:xfrm>
              <a:off x="5186363" y="5000625"/>
              <a:ext cx="382588" cy="111125"/>
            </a:xfrm>
            <a:custGeom>
              <a:avLst/>
              <a:gdLst>
                <a:gd name="T0" fmla="*/ 231 w 241"/>
                <a:gd name="T1" fmla="*/ 0 h 70"/>
                <a:gd name="T2" fmla="*/ 231 w 241"/>
                <a:gd name="T3" fmla="*/ 0 h 70"/>
                <a:gd name="T4" fmla="*/ 175 w 241"/>
                <a:gd name="T5" fmla="*/ 30 h 70"/>
                <a:gd name="T6" fmla="*/ 120 w 241"/>
                <a:gd name="T7" fmla="*/ 50 h 70"/>
                <a:gd name="T8" fmla="*/ 60 w 241"/>
                <a:gd name="T9" fmla="*/ 65 h 70"/>
                <a:gd name="T10" fmla="*/ 0 w 241"/>
                <a:gd name="T11" fmla="*/ 70 h 70"/>
                <a:gd name="T12" fmla="*/ 0 w 241"/>
                <a:gd name="T13" fmla="*/ 70 h 70"/>
                <a:gd name="T14" fmla="*/ 0 w 241"/>
                <a:gd name="T15" fmla="*/ 70 h 70"/>
                <a:gd name="T16" fmla="*/ 0 w 241"/>
                <a:gd name="T17" fmla="*/ 70 h 70"/>
                <a:gd name="T18" fmla="*/ 60 w 241"/>
                <a:gd name="T19" fmla="*/ 65 h 70"/>
                <a:gd name="T20" fmla="*/ 120 w 241"/>
                <a:gd name="T21" fmla="*/ 55 h 70"/>
                <a:gd name="T22" fmla="*/ 180 w 241"/>
                <a:gd name="T23" fmla="*/ 40 h 70"/>
                <a:gd name="T24" fmla="*/ 241 w 241"/>
                <a:gd name="T25" fmla="*/ 10 h 70"/>
                <a:gd name="T26" fmla="*/ 241 w 241"/>
                <a:gd name="T27" fmla="*/ 10 h 70"/>
                <a:gd name="T28" fmla="*/ 241 w 241"/>
                <a:gd name="T29" fmla="*/ 10 h 70"/>
                <a:gd name="T30" fmla="*/ 241 w 241"/>
                <a:gd name="T31" fmla="*/ 5 h 70"/>
                <a:gd name="T32" fmla="*/ 236 w 241"/>
                <a:gd name="T33" fmla="*/ 0 h 70"/>
                <a:gd name="T34" fmla="*/ 231 w 241"/>
                <a:gd name="T35" fmla="*/ 0 h 70"/>
                <a:gd name="T36" fmla="*/ 231 w 241"/>
                <a:gd name="T3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70">
                  <a:moveTo>
                    <a:pt x="231" y="0"/>
                  </a:moveTo>
                  <a:lnTo>
                    <a:pt x="231" y="0"/>
                  </a:lnTo>
                  <a:lnTo>
                    <a:pt x="175" y="30"/>
                  </a:lnTo>
                  <a:lnTo>
                    <a:pt x="120" y="50"/>
                  </a:lnTo>
                  <a:lnTo>
                    <a:pt x="60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60" y="65"/>
                  </a:lnTo>
                  <a:lnTo>
                    <a:pt x="120" y="55"/>
                  </a:lnTo>
                  <a:lnTo>
                    <a:pt x="180" y="4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5"/>
                  </a:lnTo>
                  <a:lnTo>
                    <a:pt x="236" y="0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1" name="Freeform 14"/>
            <p:cNvSpPr>
              <a:spLocks/>
            </p:cNvSpPr>
            <p:nvPr/>
          </p:nvSpPr>
          <p:spPr bwMode="auto">
            <a:xfrm>
              <a:off x="5035550" y="4849813"/>
              <a:ext cx="317500" cy="47625"/>
            </a:xfrm>
            <a:custGeom>
              <a:avLst/>
              <a:gdLst>
                <a:gd name="T0" fmla="*/ 200 w 200"/>
                <a:gd name="T1" fmla="*/ 0 h 30"/>
                <a:gd name="T2" fmla="*/ 200 w 200"/>
                <a:gd name="T3" fmla="*/ 0 h 30"/>
                <a:gd name="T4" fmla="*/ 175 w 200"/>
                <a:gd name="T5" fmla="*/ 0 h 30"/>
                <a:gd name="T6" fmla="*/ 150 w 200"/>
                <a:gd name="T7" fmla="*/ 0 h 30"/>
                <a:gd name="T8" fmla="*/ 100 w 200"/>
                <a:gd name="T9" fmla="*/ 10 h 30"/>
                <a:gd name="T10" fmla="*/ 50 w 200"/>
                <a:gd name="T11" fmla="*/ 15 h 30"/>
                <a:gd name="T12" fmla="*/ 0 w 200"/>
                <a:gd name="T13" fmla="*/ 20 h 30"/>
                <a:gd name="T14" fmla="*/ 0 w 200"/>
                <a:gd name="T15" fmla="*/ 20 h 30"/>
                <a:gd name="T16" fmla="*/ 0 w 200"/>
                <a:gd name="T17" fmla="*/ 20 h 30"/>
                <a:gd name="T18" fmla="*/ 0 w 200"/>
                <a:gd name="T19" fmla="*/ 25 h 30"/>
                <a:gd name="T20" fmla="*/ 0 w 200"/>
                <a:gd name="T21" fmla="*/ 25 h 30"/>
                <a:gd name="T22" fmla="*/ 25 w 200"/>
                <a:gd name="T23" fmla="*/ 30 h 30"/>
                <a:gd name="T24" fmla="*/ 50 w 200"/>
                <a:gd name="T25" fmla="*/ 30 h 30"/>
                <a:gd name="T26" fmla="*/ 100 w 200"/>
                <a:gd name="T27" fmla="*/ 25 h 30"/>
                <a:gd name="T28" fmla="*/ 200 w 200"/>
                <a:gd name="T29" fmla="*/ 5 h 30"/>
                <a:gd name="T30" fmla="*/ 200 w 200"/>
                <a:gd name="T31" fmla="*/ 5 h 30"/>
                <a:gd name="T32" fmla="*/ 200 w 200"/>
                <a:gd name="T33" fmla="*/ 0 h 30"/>
                <a:gd name="T34" fmla="*/ 200 w 200"/>
                <a:gd name="T35" fmla="*/ 0 h 30"/>
                <a:gd name="T36" fmla="*/ 200 w 200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lnTo>
                    <a:pt x="200" y="0"/>
                  </a:lnTo>
                  <a:lnTo>
                    <a:pt x="175" y="0"/>
                  </a:lnTo>
                  <a:lnTo>
                    <a:pt x="150" y="0"/>
                  </a:lnTo>
                  <a:lnTo>
                    <a:pt x="100" y="10"/>
                  </a:lnTo>
                  <a:lnTo>
                    <a:pt x="5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5" y="30"/>
                  </a:lnTo>
                  <a:lnTo>
                    <a:pt x="50" y="30"/>
                  </a:lnTo>
                  <a:lnTo>
                    <a:pt x="100" y="25"/>
                  </a:lnTo>
                  <a:lnTo>
                    <a:pt x="200" y="5"/>
                  </a:lnTo>
                  <a:lnTo>
                    <a:pt x="200" y="5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2" name="Freeform 15"/>
            <p:cNvSpPr>
              <a:spLocks/>
            </p:cNvSpPr>
            <p:nvPr/>
          </p:nvSpPr>
          <p:spPr bwMode="auto">
            <a:xfrm>
              <a:off x="5337175" y="4641850"/>
              <a:ext cx="95250" cy="263525"/>
            </a:xfrm>
            <a:custGeom>
              <a:avLst/>
              <a:gdLst>
                <a:gd name="T0" fmla="*/ 0 w 60"/>
                <a:gd name="T1" fmla="*/ 5 h 166"/>
                <a:gd name="T2" fmla="*/ 0 w 60"/>
                <a:gd name="T3" fmla="*/ 5 h 166"/>
                <a:gd name="T4" fmla="*/ 20 w 60"/>
                <a:gd name="T5" fmla="*/ 45 h 166"/>
                <a:gd name="T6" fmla="*/ 35 w 60"/>
                <a:gd name="T7" fmla="*/ 80 h 166"/>
                <a:gd name="T8" fmla="*/ 45 w 60"/>
                <a:gd name="T9" fmla="*/ 121 h 166"/>
                <a:gd name="T10" fmla="*/ 50 w 60"/>
                <a:gd name="T11" fmla="*/ 161 h 166"/>
                <a:gd name="T12" fmla="*/ 50 w 60"/>
                <a:gd name="T13" fmla="*/ 161 h 166"/>
                <a:gd name="T14" fmla="*/ 50 w 60"/>
                <a:gd name="T15" fmla="*/ 166 h 166"/>
                <a:gd name="T16" fmla="*/ 55 w 60"/>
                <a:gd name="T17" fmla="*/ 161 h 166"/>
                <a:gd name="T18" fmla="*/ 55 w 60"/>
                <a:gd name="T19" fmla="*/ 161 h 166"/>
                <a:gd name="T20" fmla="*/ 60 w 60"/>
                <a:gd name="T21" fmla="*/ 141 h 166"/>
                <a:gd name="T22" fmla="*/ 60 w 60"/>
                <a:gd name="T23" fmla="*/ 121 h 166"/>
                <a:gd name="T24" fmla="*/ 50 w 60"/>
                <a:gd name="T25" fmla="*/ 80 h 166"/>
                <a:gd name="T26" fmla="*/ 30 w 60"/>
                <a:gd name="T27" fmla="*/ 35 h 166"/>
                <a:gd name="T28" fmla="*/ 5 w 60"/>
                <a:gd name="T29" fmla="*/ 0 h 166"/>
                <a:gd name="T30" fmla="*/ 5 w 60"/>
                <a:gd name="T31" fmla="*/ 0 h 166"/>
                <a:gd name="T32" fmla="*/ 5 w 60"/>
                <a:gd name="T33" fmla="*/ 0 h 166"/>
                <a:gd name="T34" fmla="*/ 0 w 60"/>
                <a:gd name="T35" fmla="*/ 5 h 166"/>
                <a:gd name="T36" fmla="*/ 0 w 60"/>
                <a:gd name="T37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166">
                  <a:moveTo>
                    <a:pt x="0" y="5"/>
                  </a:moveTo>
                  <a:lnTo>
                    <a:pt x="0" y="5"/>
                  </a:lnTo>
                  <a:lnTo>
                    <a:pt x="20" y="45"/>
                  </a:lnTo>
                  <a:lnTo>
                    <a:pt x="35" y="80"/>
                  </a:lnTo>
                  <a:lnTo>
                    <a:pt x="45" y="121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66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60" y="141"/>
                  </a:lnTo>
                  <a:lnTo>
                    <a:pt x="60" y="121"/>
                  </a:lnTo>
                  <a:lnTo>
                    <a:pt x="50" y="80"/>
                  </a:lnTo>
                  <a:lnTo>
                    <a:pt x="30" y="3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3" name="Freeform 16"/>
            <p:cNvSpPr>
              <a:spLocks/>
            </p:cNvSpPr>
            <p:nvPr/>
          </p:nvSpPr>
          <p:spPr bwMode="auto">
            <a:xfrm>
              <a:off x="5632450" y="4713288"/>
              <a:ext cx="63500" cy="390525"/>
            </a:xfrm>
            <a:custGeom>
              <a:avLst/>
              <a:gdLst>
                <a:gd name="T0" fmla="*/ 0 w 40"/>
                <a:gd name="T1" fmla="*/ 5 h 246"/>
                <a:gd name="T2" fmla="*/ 0 w 40"/>
                <a:gd name="T3" fmla="*/ 5 h 246"/>
                <a:gd name="T4" fmla="*/ 15 w 40"/>
                <a:gd name="T5" fmla="*/ 66 h 246"/>
                <a:gd name="T6" fmla="*/ 25 w 40"/>
                <a:gd name="T7" fmla="*/ 121 h 246"/>
                <a:gd name="T8" fmla="*/ 25 w 40"/>
                <a:gd name="T9" fmla="*/ 121 h 246"/>
                <a:gd name="T10" fmla="*/ 20 w 40"/>
                <a:gd name="T11" fmla="*/ 156 h 246"/>
                <a:gd name="T12" fmla="*/ 20 w 40"/>
                <a:gd name="T13" fmla="*/ 191 h 246"/>
                <a:gd name="T14" fmla="*/ 20 w 40"/>
                <a:gd name="T15" fmla="*/ 191 h 246"/>
                <a:gd name="T16" fmla="*/ 10 w 40"/>
                <a:gd name="T17" fmla="*/ 216 h 246"/>
                <a:gd name="T18" fmla="*/ 5 w 40"/>
                <a:gd name="T19" fmla="*/ 246 h 246"/>
                <a:gd name="T20" fmla="*/ 5 w 40"/>
                <a:gd name="T21" fmla="*/ 246 h 246"/>
                <a:gd name="T22" fmla="*/ 10 w 40"/>
                <a:gd name="T23" fmla="*/ 246 h 246"/>
                <a:gd name="T24" fmla="*/ 10 w 40"/>
                <a:gd name="T25" fmla="*/ 246 h 246"/>
                <a:gd name="T26" fmla="*/ 10 w 40"/>
                <a:gd name="T27" fmla="*/ 246 h 246"/>
                <a:gd name="T28" fmla="*/ 25 w 40"/>
                <a:gd name="T29" fmla="*/ 221 h 246"/>
                <a:gd name="T30" fmla="*/ 35 w 40"/>
                <a:gd name="T31" fmla="*/ 196 h 246"/>
                <a:gd name="T32" fmla="*/ 40 w 40"/>
                <a:gd name="T33" fmla="*/ 161 h 246"/>
                <a:gd name="T34" fmla="*/ 40 w 40"/>
                <a:gd name="T35" fmla="*/ 136 h 246"/>
                <a:gd name="T36" fmla="*/ 40 w 40"/>
                <a:gd name="T37" fmla="*/ 136 h 246"/>
                <a:gd name="T38" fmla="*/ 35 w 40"/>
                <a:gd name="T39" fmla="*/ 101 h 246"/>
                <a:gd name="T40" fmla="*/ 30 w 40"/>
                <a:gd name="T41" fmla="*/ 66 h 246"/>
                <a:gd name="T42" fmla="*/ 20 w 40"/>
                <a:gd name="T43" fmla="*/ 35 h 246"/>
                <a:gd name="T44" fmla="*/ 5 w 40"/>
                <a:gd name="T45" fmla="*/ 5 h 246"/>
                <a:gd name="T46" fmla="*/ 5 w 40"/>
                <a:gd name="T47" fmla="*/ 5 h 246"/>
                <a:gd name="T48" fmla="*/ 5 w 40"/>
                <a:gd name="T49" fmla="*/ 0 h 246"/>
                <a:gd name="T50" fmla="*/ 0 w 40"/>
                <a:gd name="T51" fmla="*/ 5 h 246"/>
                <a:gd name="T52" fmla="*/ 0 w 40"/>
                <a:gd name="T53" fmla="*/ 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246">
                  <a:moveTo>
                    <a:pt x="0" y="5"/>
                  </a:moveTo>
                  <a:lnTo>
                    <a:pt x="0" y="5"/>
                  </a:lnTo>
                  <a:lnTo>
                    <a:pt x="15" y="66"/>
                  </a:lnTo>
                  <a:lnTo>
                    <a:pt x="25" y="121"/>
                  </a:lnTo>
                  <a:lnTo>
                    <a:pt x="25" y="121"/>
                  </a:lnTo>
                  <a:lnTo>
                    <a:pt x="20" y="156"/>
                  </a:lnTo>
                  <a:lnTo>
                    <a:pt x="20" y="191"/>
                  </a:lnTo>
                  <a:lnTo>
                    <a:pt x="20" y="191"/>
                  </a:lnTo>
                  <a:lnTo>
                    <a:pt x="10" y="21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25" y="221"/>
                  </a:lnTo>
                  <a:lnTo>
                    <a:pt x="35" y="196"/>
                  </a:lnTo>
                  <a:lnTo>
                    <a:pt x="40" y="161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5" y="101"/>
                  </a:lnTo>
                  <a:lnTo>
                    <a:pt x="30" y="66"/>
                  </a:lnTo>
                  <a:lnTo>
                    <a:pt x="20" y="3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4" name="Freeform 17"/>
            <p:cNvSpPr>
              <a:spLocks/>
            </p:cNvSpPr>
            <p:nvPr/>
          </p:nvSpPr>
          <p:spPr bwMode="auto">
            <a:xfrm>
              <a:off x="5854700" y="5272088"/>
              <a:ext cx="1171575" cy="715963"/>
            </a:xfrm>
            <a:custGeom>
              <a:avLst/>
              <a:gdLst>
                <a:gd name="T0" fmla="*/ 85 w 738"/>
                <a:gd name="T1" fmla="*/ 290 h 451"/>
                <a:gd name="T2" fmla="*/ 85 w 738"/>
                <a:gd name="T3" fmla="*/ 290 h 451"/>
                <a:gd name="T4" fmla="*/ 75 w 738"/>
                <a:gd name="T5" fmla="*/ 306 h 451"/>
                <a:gd name="T6" fmla="*/ 70 w 738"/>
                <a:gd name="T7" fmla="*/ 326 h 451"/>
                <a:gd name="T8" fmla="*/ 65 w 738"/>
                <a:gd name="T9" fmla="*/ 351 h 451"/>
                <a:gd name="T10" fmla="*/ 65 w 738"/>
                <a:gd name="T11" fmla="*/ 376 h 451"/>
                <a:gd name="T12" fmla="*/ 70 w 738"/>
                <a:gd name="T13" fmla="*/ 391 h 451"/>
                <a:gd name="T14" fmla="*/ 80 w 738"/>
                <a:gd name="T15" fmla="*/ 401 h 451"/>
                <a:gd name="T16" fmla="*/ 90 w 738"/>
                <a:gd name="T17" fmla="*/ 416 h 451"/>
                <a:gd name="T18" fmla="*/ 111 w 738"/>
                <a:gd name="T19" fmla="*/ 426 h 451"/>
                <a:gd name="T20" fmla="*/ 131 w 738"/>
                <a:gd name="T21" fmla="*/ 436 h 451"/>
                <a:gd name="T22" fmla="*/ 156 w 738"/>
                <a:gd name="T23" fmla="*/ 446 h 451"/>
                <a:gd name="T24" fmla="*/ 156 w 738"/>
                <a:gd name="T25" fmla="*/ 446 h 451"/>
                <a:gd name="T26" fmla="*/ 181 w 738"/>
                <a:gd name="T27" fmla="*/ 451 h 451"/>
                <a:gd name="T28" fmla="*/ 211 w 738"/>
                <a:gd name="T29" fmla="*/ 446 h 451"/>
                <a:gd name="T30" fmla="*/ 241 w 738"/>
                <a:gd name="T31" fmla="*/ 436 h 451"/>
                <a:gd name="T32" fmla="*/ 271 w 738"/>
                <a:gd name="T33" fmla="*/ 416 h 451"/>
                <a:gd name="T34" fmla="*/ 336 w 738"/>
                <a:gd name="T35" fmla="*/ 371 h 451"/>
                <a:gd name="T36" fmla="*/ 406 w 738"/>
                <a:gd name="T37" fmla="*/ 311 h 451"/>
                <a:gd name="T38" fmla="*/ 482 w 738"/>
                <a:gd name="T39" fmla="*/ 245 h 451"/>
                <a:gd name="T40" fmla="*/ 562 w 738"/>
                <a:gd name="T41" fmla="*/ 185 h 451"/>
                <a:gd name="T42" fmla="*/ 602 w 738"/>
                <a:gd name="T43" fmla="*/ 155 h 451"/>
                <a:gd name="T44" fmla="*/ 647 w 738"/>
                <a:gd name="T45" fmla="*/ 135 h 451"/>
                <a:gd name="T46" fmla="*/ 692 w 738"/>
                <a:gd name="T47" fmla="*/ 115 h 451"/>
                <a:gd name="T48" fmla="*/ 738 w 738"/>
                <a:gd name="T49" fmla="*/ 100 h 451"/>
                <a:gd name="T50" fmla="*/ 738 w 738"/>
                <a:gd name="T51" fmla="*/ 100 h 451"/>
                <a:gd name="T52" fmla="*/ 692 w 738"/>
                <a:gd name="T53" fmla="*/ 80 h 451"/>
                <a:gd name="T54" fmla="*/ 642 w 738"/>
                <a:gd name="T55" fmla="*/ 65 h 451"/>
                <a:gd name="T56" fmla="*/ 577 w 738"/>
                <a:gd name="T57" fmla="*/ 45 h 451"/>
                <a:gd name="T58" fmla="*/ 502 w 738"/>
                <a:gd name="T59" fmla="*/ 25 h 451"/>
                <a:gd name="T60" fmla="*/ 411 w 738"/>
                <a:gd name="T61" fmla="*/ 10 h 451"/>
                <a:gd name="T62" fmla="*/ 321 w 738"/>
                <a:gd name="T63" fmla="*/ 0 h 451"/>
                <a:gd name="T64" fmla="*/ 276 w 738"/>
                <a:gd name="T65" fmla="*/ 0 h 451"/>
                <a:gd name="T66" fmla="*/ 226 w 738"/>
                <a:gd name="T67" fmla="*/ 5 h 451"/>
                <a:gd name="T68" fmla="*/ 226 w 738"/>
                <a:gd name="T69" fmla="*/ 5 h 451"/>
                <a:gd name="T70" fmla="*/ 181 w 738"/>
                <a:gd name="T71" fmla="*/ 15 h 451"/>
                <a:gd name="T72" fmla="*/ 141 w 738"/>
                <a:gd name="T73" fmla="*/ 25 h 451"/>
                <a:gd name="T74" fmla="*/ 106 w 738"/>
                <a:gd name="T75" fmla="*/ 35 h 451"/>
                <a:gd name="T76" fmla="*/ 75 w 738"/>
                <a:gd name="T77" fmla="*/ 55 h 451"/>
                <a:gd name="T78" fmla="*/ 50 w 738"/>
                <a:gd name="T79" fmla="*/ 70 h 451"/>
                <a:gd name="T80" fmla="*/ 30 w 738"/>
                <a:gd name="T81" fmla="*/ 90 h 451"/>
                <a:gd name="T82" fmla="*/ 15 w 738"/>
                <a:gd name="T83" fmla="*/ 110 h 451"/>
                <a:gd name="T84" fmla="*/ 5 w 738"/>
                <a:gd name="T85" fmla="*/ 135 h 451"/>
                <a:gd name="T86" fmla="*/ 0 w 738"/>
                <a:gd name="T87" fmla="*/ 155 h 451"/>
                <a:gd name="T88" fmla="*/ 0 w 738"/>
                <a:gd name="T89" fmla="*/ 180 h 451"/>
                <a:gd name="T90" fmla="*/ 0 w 738"/>
                <a:gd name="T91" fmla="*/ 200 h 451"/>
                <a:gd name="T92" fmla="*/ 10 w 738"/>
                <a:gd name="T93" fmla="*/ 220 h 451"/>
                <a:gd name="T94" fmla="*/ 25 w 738"/>
                <a:gd name="T95" fmla="*/ 240 h 451"/>
                <a:gd name="T96" fmla="*/ 40 w 738"/>
                <a:gd name="T97" fmla="*/ 260 h 451"/>
                <a:gd name="T98" fmla="*/ 60 w 738"/>
                <a:gd name="T99" fmla="*/ 275 h 451"/>
                <a:gd name="T100" fmla="*/ 85 w 738"/>
                <a:gd name="T101" fmla="*/ 290 h 451"/>
                <a:gd name="T102" fmla="*/ 85 w 738"/>
                <a:gd name="T103" fmla="*/ 29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8" h="451">
                  <a:moveTo>
                    <a:pt x="85" y="290"/>
                  </a:moveTo>
                  <a:lnTo>
                    <a:pt x="85" y="290"/>
                  </a:lnTo>
                  <a:lnTo>
                    <a:pt x="75" y="306"/>
                  </a:lnTo>
                  <a:lnTo>
                    <a:pt x="70" y="326"/>
                  </a:lnTo>
                  <a:lnTo>
                    <a:pt x="65" y="351"/>
                  </a:lnTo>
                  <a:lnTo>
                    <a:pt x="65" y="376"/>
                  </a:lnTo>
                  <a:lnTo>
                    <a:pt x="70" y="391"/>
                  </a:lnTo>
                  <a:lnTo>
                    <a:pt x="80" y="401"/>
                  </a:lnTo>
                  <a:lnTo>
                    <a:pt x="90" y="416"/>
                  </a:lnTo>
                  <a:lnTo>
                    <a:pt x="111" y="426"/>
                  </a:lnTo>
                  <a:lnTo>
                    <a:pt x="131" y="436"/>
                  </a:lnTo>
                  <a:lnTo>
                    <a:pt x="156" y="446"/>
                  </a:lnTo>
                  <a:lnTo>
                    <a:pt x="156" y="446"/>
                  </a:lnTo>
                  <a:lnTo>
                    <a:pt x="181" y="451"/>
                  </a:lnTo>
                  <a:lnTo>
                    <a:pt x="211" y="446"/>
                  </a:lnTo>
                  <a:lnTo>
                    <a:pt x="241" y="436"/>
                  </a:lnTo>
                  <a:lnTo>
                    <a:pt x="271" y="416"/>
                  </a:lnTo>
                  <a:lnTo>
                    <a:pt x="336" y="371"/>
                  </a:lnTo>
                  <a:lnTo>
                    <a:pt x="406" y="311"/>
                  </a:lnTo>
                  <a:lnTo>
                    <a:pt x="482" y="245"/>
                  </a:lnTo>
                  <a:lnTo>
                    <a:pt x="562" y="185"/>
                  </a:lnTo>
                  <a:lnTo>
                    <a:pt x="602" y="155"/>
                  </a:lnTo>
                  <a:lnTo>
                    <a:pt x="647" y="135"/>
                  </a:lnTo>
                  <a:lnTo>
                    <a:pt x="692" y="115"/>
                  </a:lnTo>
                  <a:lnTo>
                    <a:pt x="738" y="100"/>
                  </a:lnTo>
                  <a:lnTo>
                    <a:pt x="738" y="100"/>
                  </a:lnTo>
                  <a:lnTo>
                    <a:pt x="692" y="80"/>
                  </a:lnTo>
                  <a:lnTo>
                    <a:pt x="642" y="65"/>
                  </a:lnTo>
                  <a:lnTo>
                    <a:pt x="577" y="45"/>
                  </a:lnTo>
                  <a:lnTo>
                    <a:pt x="502" y="25"/>
                  </a:lnTo>
                  <a:lnTo>
                    <a:pt x="411" y="10"/>
                  </a:lnTo>
                  <a:lnTo>
                    <a:pt x="321" y="0"/>
                  </a:lnTo>
                  <a:lnTo>
                    <a:pt x="276" y="0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181" y="15"/>
                  </a:lnTo>
                  <a:lnTo>
                    <a:pt x="141" y="25"/>
                  </a:lnTo>
                  <a:lnTo>
                    <a:pt x="106" y="35"/>
                  </a:lnTo>
                  <a:lnTo>
                    <a:pt x="75" y="55"/>
                  </a:lnTo>
                  <a:lnTo>
                    <a:pt x="50" y="70"/>
                  </a:lnTo>
                  <a:lnTo>
                    <a:pt x="30" y="90"/>
                  </a:lnTo>
                  <a:lnTo>
                    <a:pt x="15" y="110"/>
                  </a:lnTo>
                  <a:lnTo>
                    <a:pt x="5" y="135"/>
                  </a:lnTo>
                  <a:lnTo>
                    <a:pt x="0" y="155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10" y="220"/>
                  </a:lnTo>
                  <a:lnTo>
                    <a:pt x="25" y="240"/>
                  </a:lnTo>
                  <a:lnTo>
                    <a:pt x="40" y="260"/>
                  </a:lnTo>
                  <a:lnTo>
                    <a:pt x="60" y="275"/>
                  </a:lnTo>
                  <a:lnTo>
                    <a:pt x="85" y="290"/>
                  </a:lnTo>
                  <a:lnTo>
                    <a:pt x="85" y="290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5" name="Freeform 18"/>
            <p:cNvSpPr>
              <a:spLocks/>
            </p:cNvSpPr>
            <p:nvPr/>
          </p:nvSpPr>
          <p:spPr bwMode="auto">
            <a:xfrm>
              <a:off x="5695950" y="5391150"/>
              <a:ext cx="1330325" cy="628650"/>
            </a:xfrm>
            <a:custGeom>
              <a:avLst/>
              <a:gdLst>
                <a:gd name="T0" fmla="*/ 838 w 838"/>
                <a:gd name="T1" fmla="*/ 25 h 396"/>
                <a:gd name="T2" fmla="*/ 838 w 838"/>
                <a:gd name="T3" fmla="*/ 25 h 396"/>
                <a:gd name="T4" fmla="*/ 782 w 838"/>
                <a:gd name="T5" fmla="*/ 10 h 396"/>
                <a:gd name="T6" fmla="*/ 732 w 838"/>
                <a:gd name="T7" fmla="*/ 5 h 396"/>
                <a:gd name="T8" fmla="*/ 677 w 838"/>
                <a:gd name="T9" fmla="*/ 0 h 396"/>
                <a:gd name="T10" fmla="*/ 627 w 838"/>
                <a:gd name="T11" fmla="*/ 5 h 396"/>
                <a:gd name="T12" fmla="*/ 572 w 838"/>
                <a:gd name="T13" fmla="*/ 10 h 396"/>
                <a:gd name="T14" fmla="*/ 522 w 838"/>
                <a:gd name="T15" fmla="*/ 20 h 396"/>
                <a:gd name="T16" fmla="*/ 466 w 838"/>
                <a:gd name="T17" fmla="*/ 35 h 396"/>
                <a:gd name="T18" fmla="*/ 416 w 838"/>
                <a:gd name="T19" fmla="*/ 50 h 396"/>
                <a:gd name="T20" fmla="*/ 416 w 838"/>
                <a:gd name="T21" fmla="*/ 50 h 396"/>
                <a:gd name="T22" fmla="*/ 356 w 838"/>
                <a:gd name="T23" fmla="*/ 75 h 396"/>
                <a:gd name="T24" fmla="*/ 296 w 838"/>
                <a:gd name="T25" fmla="*/ 110 h 396"/>
                <a:gd name="T26" fmla="*/ 236 w 838"/>
                <a:gd name="T27" fmla="*/ 145 h 396"/>
                <a:gd name="T28" fmla="*/ 180 w 838"/>
                <a:gd name="T29" fmla="*/ 185 h 396"/>
                <a:gd name="T30" fmla="*/ 130 w 838"/>
                <a:gd name="T31" fmla="*/ 226 h 396"/>
                <a:gd name="T32" fmla="*/ 80 w 838"/>
                <a:gd name="T33" fmla="*/ 276 h 396"/>
                <a:gd name="T34" fmla="*/ 40 w 838"/>
                <a:gd name="T35" fmla="*/ 326 h 396"/>
                <a:gd name="T36" fmla="*/ 0 w 838"/>
                <a:gd name="T37" fmla="*/ 381 h 396"/>
                <a:gd name="T38" fmla="*/ 0 w 838"/>
                <a:gd name="T39" fmla="*/ 381 h 396"/>
                <a:gd name="T40" fmla="*/ 0 w 838"/>
                <a:gd name="T41" fmla="*/ 391 h 396"/>
                <a:gd name="T42" fmla="*/ 5 w 838"/>
                <a:gd name="T43" fmla="*/ 396 h 396"/>
                <a:gd name="T44" fmla="*/ 10 w 838"/>
                <a:gd name="T45" fmla="*/ 396 h 396"/>
                <a:gd name="T46" fmla="*/ 15 w 838"/>
                <a:gd name="T47" fmla="*/ 396 h 396"/>
                <a:gd name="T48" fmla="*/ 15 w 838"/>
                <a:gd name="T49" fmla="*/ 396 h 396"/>
                <a:gd name="T50" fmla="*/ 100 w 838"/>
                <a:gd name="T51" fmla="*/ 296 h 396"/>
                <a:gd name="T52" fmla="*/ 145 w 838"/>
                <a:gd name="T53" fmla="*/ 246 h 396"/>
                <a:gd name="T54" fmla="*/ 196 w 838"/>
                <a:gd name="T55" fmla="*/ 205 h 396"/>
                <a:gd name="T56" fmla="*/ 196 w 838"/>
                <a:gd name="T57" fmla="*/ 205 h 396"/>
                <a:gd name="T58" fmla="*/ 246 w 838"/>
                <a:gd name="T59" fmla="*/ 165 h 396"/>
                <a:gd name="T60" fmla="*/ 301 w 838"/>
                <a:gd name="T61" fmla="*/ 130 h 396"/>
                <a:gd name="T62" fmla="*/ 361 w 838"/>
                <a:gd name="T63" fmla="*/ 95 h 396"/>
                <a:gd name="T64" fmla="*/ 421 w 838"/>
                <a:gd name="T65" fmla="*/ 70 h 396"/>
                <a:gd name="T66" fmla="*/ 421 w 838"/>
                <a:gd name="T67" fmla="*/ 70 h 396"/>
                <a:gd name="T68" fmla="*/ 471 w 838"/>
                <a:gd name="T69" fmla="*/ 55 h 396"/>
                <a:gd name="T70" fmla="*/ 522 w 838"/>
                <a:gd name="T71" fmla="*/ 40 h 396"/>
                <a:gd name="T72" fmla="*/ 572 w 838"/>
                <a:gd name="T73" fmla="*/ 25 h 396"/>
                <a:gd name="T74" fmla="*/ 627 w 838"/>
                <a:gd name="T75" fmla="*/ 20 h 396"/>
                <a:gd name="T76" fmla="*/ 677 w 838"/>
                <a:gd name="T77" fmla="*/ 15 h 396"/>
                <a:gd name="T78" fmla="*/ 732 w 838"/>
                <a:gd name="T79" fmla="*/ 15 h 396"/>
                <a:gd name="T80" fmla="*/ 782 w 838"/>
                <a:gd name="T81" fmla="*/ 20 h 396"/>
                <a:gd name="T82" fmla="*/ 838 w 838"/>
                <a:gd name="T83" fmla="*/ 30 h 396"/>
                <a:gd name="T84" fmla="*/ 838 w 838"/>
                <a:gd name="T85" fmla="*/ 30 h 396"/>
                <a:gd name="T86" fmla="*/ 838 w 838"/>
                <a:gd name="T87" fmla="*/ 25 h 396"/>
                <a:gd name="T88" fmla="*/ 838 w 838"/>
                <a:gd name="T89" fmla="*/ 2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8" h="396">
                  <a:moveTo>
                    <a:pt x="838" y="25"/>
                  </a:moveTo>
                  <a:lnTo>
                    <a:pt x="838" y="25"/>
                  </a:lnTo>
                  <a:lnTo>
                    <a:pt x="782" y="10"/>
                  </a:lnTo>
                  <a:lnTo>
                    <a:pt x="732" y="5"/>
                  </a:lnTo>
                  <a:lnTo>
                    <a:pt x="677" y="0"/>
                  </a:lnTo>
                  <a:lnTo>
                    <a:pt x="627" y="5"/>
                  </a:lnTo>
                  <a:lnTo>
                    <a:pt x="572" y="10"/>
                  </a:lnTo>
                  <a:lnTo>
                    <a:pt x="522" y="20"/>
                  </a:lnTo>
                  <a:lnTo>
                    <a:pt x="466" y="35"/>
                  </a:lnTo>
                  <a:lnTo>
                    <a:pt x="416" y="50"/>
                  </a:lnTo>
                  <a:lnTo>
                    <a:pt x="416" y="50"/>
                  </a:lnTo>
                  <a:lnTo>
                    <a:pt x="356" y="75"/>
                  </a:lnTo>
                  <a:lnTo>
                    <a:pt x="296" y="110"/>
                  </a:lnTo>
                  <a:lnTo>
                    <a:pt x="236" y="145"/>
                  </a:lnTo>
                  <a:lnTo>
                    <a:pt x="180" y="185"/>
                  </a:lnTo>
                  <a:lnTo>
                    <a:pt x="130" y="226"/>
                  </a:lnTo>
                  <a:lnTo>
                    <a:pt x="80" y="276"/>
                  </a:lnTo>
                  <a:lnTo>
                    <a:pt x="40" y="326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0" y="391"/>
                  </a:lnTo>
                  <a:lnTo>
                    <a:pt x="5" y="396"/>
                  </a:lnTo>
                  <a:lnTo>
                    <a:pt x="10" y="396"/>
                  </a:lnTo>
                  <a:lnTo>
                    <a:pt x="15" y="396"/>
                  </a:lnTo>
                  <a:lnTo>
                    <a:pt x="15" y="396"/>
                  </a:lnTo>
                  <a:lnTo>
                    <a:pt x="100" y="296"/>
                  </a:lnTo>
                  <a:lnTo>
                    <a:pt x="145" y="246"/>
                  </a:lnTo>
                  <a:lnTo>
                    <a:pt x="196" y="205"/>
                  </a:lnTo>
                  <a:lnTo>
                    <a:pt x="196" y="205"/>
                  </a:lnTo>
                  <a:lnTo>
                    <a:pt x="246" y="165"/>
                  </a:lnTo>
                  <a:lnTo>
                    <a:pt x="301" y="130"/>
                  </a:lnTo>
                  <a:lnTo>
                    <a:pt x="361" y="95"/>
                  </a:lnTo>
                  <a:lnTo>
                    <a:pt x="421" y="70"/>
                  </a:lnTo>
                  <a:lnTo>
                    <a:pt x="421" y="70"/>
                  </a:lnTo>
                  <a:lnTo>
                    <a:pt x="471" y="55"/>
                  </a:lnTo>
                  <a:lnTo>
                    <a:pt x="522" y="40"/>
                  </a:lnTo>
                  <a:lnTo>
                    <a:pt x="572" y="25"/>
                  </a:lnTo>
                  <a:lnTo>
                    <a:pt x="627" y="20"/>
                  </a:lnTo>
                  <a:lnTo>
                    <a:pt x="677" y="15"/>
                  </a:lnTo>
                  <a:lnTo>
                    <a:pt x="732" y="15"/>
                  </a:lnTo>
                  <a:lnTo>
                    <a:pt x="782" y="20"/>
                  </a:lnTo>
                  <a:lnTo>
                    <a:pt x="838" y="30"/>
                  </a:lnTo>
                  <a:lnTo>
                    <a:pt x="838" y="30"/>
                  </a:lnTo>
                  <a:lnTo>
                    <a:pt x="838" y="25"/>
                  </a:lnTo>
                  <a:lnTo>
                    <a:pt x="838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6" name="Freeform 19"/>
            <p:cNvSpPr>
              <a:spLocks/>
            </p:cNvSpPr>
            <p:nvPr/>
          </p:nvSpPr>
          <p:spPr bwMode="auto">
            <a:xfrm>
              <a:off x="6118225" y="5597525"/>
              <a:ext cx="365125" cy="184150"/>
            </a:xfrm>
            <a:custGeom>
              <a:avLst/>
              <a:gdLst>
                <a:gd name="T0" fmla="*/ 0 w 230"/>
                <a:gd name="T1" fmla="*/ 10 h 116"/>
                <a:gd name="T2" fmla="*/ 0 w 230"/>
                <a:gd name="T3" fmla="*/ 10 h 116"/>
                <a:gd name="T4" fmla="*/ 55 w 230"/>
                <a:gd name="T5" fmla="*/ 50 h 116"/>
                <a:gd name="T6" fmla="*/ 110 w 230"/>
                <a:gd name="T7" fmla="*/ 80 h 116"/>
                <a:gd name="T8" fmla="*/ 165 w 230"/>
                <a:gd name="T9" fmla="*/ 101 h 116"/>
                <a:gd name="T10" fmla="*/ 230 w 230"/>
                <a:gd name="T11" fmla="*/ 116 h 116"/>
                <a:gd name="T12" fmla="*/ 230 w 230"/>
                <a:gd name="T13" fmla="*/ 116 h 116"/>
                <a:gd name="T14" fmla="*/ 230 w 230"/>
                <a:gd name="T15" fmla="*/ 116 h 116"/>
                <a:gd name="T16" fmla="*/ 230 w 230"/>
                <a:gd name="T17" fmla="*/ 116 h 116"/>
                <a:gd name="T18" fmla="*/ 170 w 230"/>
                <a:gd name="T19" fmla="*/ 96 h 116"/>
                <a:gd name="T20" fmla="*/ 115 w 230"/>
                <a:gd name="T21" fmla="*/ 70 h 116"/>
                <a:gd name="T22" fmla="*/ 60 w 230"/>
                <a:gd name="T23" fmla="*/ 40 h 116"/>
                <a:gd name="T24" fmla="*/ 10 w 230"/>
                <a:gd name="T25" fmla="*/ 0 h 116"/>
                <a:gd name="T26" fmla="*/ 10 w 230"/>
                <a:gd name="T27" fmla="*/ 0 h 116"/>
                <a:gd name="T28" fmla="*/ 5 w 230"/>
                <a:gd name="T29" fmla="*/ 0 h 116"/>
                <a:gd name="T30" fmla="*/ 0 w 230"/>
                <a:gd name="T31" fmla="*/ 5 h 116"/>
                <a:gd name="T32" fmla="*/ 0 w 230"/>
                <a:gd name="T33" fmla="*/ 5 h 116"/>
                <a:gd name="T34" fmla="*/ 0 w 230"/>
                <a:gd name="T35" fmla="*/ 10 h 116"/>
                <a:gd name="T36" fmla="*/ 0 w 230"/>
                <a:gd name="T37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116">
                  <a:moveTo>
                    <a:pt x="0" y="10"/>
                  </a:moveTo>
                  <a:lnTo>
                    <a:pt x="0" y="10"/>
                  </a:lnTo>
                  <a:lnTo>
                    <a:pt x="55" y="50"/>
                  </a:lnTo>
                  <a:lnTo>
                    <a:pt x="110" y="80"/>
                  </a:lnTo>
                  <a:lnTo>
                    <a:pt x="165" y="101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170" y="96"/>
                  </a:lnTo>
                  <a:lnTo>
                    <a:pt x="115" y="70"/>
                  </a:lnTo>
                  <a:lnTo>
                    <a:pt x="60" y="4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7" name="Freeform 20"/>
            <p:cNvSpPr>
              <a:spLocks/>
            </p:cNvSpPr>
            <p:nvPr/>
          </p:nvSpPr>
          <p:spPr bwMode="auto">
            <a:xfrm>
              <a:off x="6364288" y="5486400"/>
              <a:ext cx="319088" cy="95250"/>
            </a:xfrm>
            <a:custGeom>
              <a:avLst/>
              <a:gdLst>
                <a:gd name="T0" fmla="*/ 5 w 201"/>
                <a:gd name="T1" fmla="*/ 5 h 60"/>
                <a:gd name="T2" fmla="*/ 5 w 201"/>
                <a:gd name="T3" fmla="*/ 5 h 60"/>
                <a:gd name="T4" fmla="*/ 101 w 201"/>
                <a:gd name="T5" fmla="*/ 45 h 60"/>
                <a:gd name="T6" fmla="*/ 146 w 201"/>
                <a:gd name="T7" fmla="*/ 60 h 60"/>
                <a:gd name="T8" fmla="*/ 171 w 201"/>
                <a:gd name="T9" fmla="*/ 60 h 60"/>
                <a:gd name="T10" fmla="*/ 201 w 201"/>
                <a:gd name="T11" fmla="*/ 60 h 60"/>
                <a:gd name="T12" fmla="*/ 201 w 201"/>
                <a:gd name="T13" fmla="*/ 60 h 60"/>
                <a:gd name="T14" fmla="*/ 201 w 201"/>
                <a:gd name="T15" fmla="*/ 60 h 60"/>
                <a:gd name="T16" fmla="*/ 201 w 201"/>
                <a:gd name="T17" fmla="*/ 55 h 60"/>
                <a:gd name="T18" fmla="*/ 201 w 201"/>
                <a:gd name="T19" fmla="*/ 55 h 60"/>
                <a:gd name="T20" fmla="*/ 151 w 201"/>
                <a:gd name="T21" fmla="*/ 45 h 60"/>
                <a:gd name="T22" fmla="*/ 101 w 201"/>
                <a:gd name="T23" fmla="*/ 25 h 60"/>
                <a:gd name="T24" fmla="*/ 55 w 201"/>
                <a:gd name="T25" fmla="*/ 10 h 60"/>
                <a:gd name="T26" fmla="*/ 30 w 201"/>
                <a:gd name="T27" fmla="*/ 5 h 60"/>
                <a:gd name="T28" fmla="*/ 5 w 201"/>
                <a:gd name="T29" fmla="*/ 0 h 60"/>
                <a:gd name="T30" fmla="*/ 5 w 201"/>
                <a:gd name="T31" fmla="*/ 0 h 60"/>
                <a:gd name="T32" fmla="*/ 0 w 201"/>
                <a:gd name="T33" fmla="*/ 0 h 60"/>
                <a:gd name="T34" fmla="*/ 5 w 201"/>
                <a:gd name="T35" fmla="*/ 5 h 60"/>
                <a:gd name="T36" fmla="*/ 5 w 201"/>
                <a:gd name="T37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60">
                  <a:moveTo>
                    <a:pt x="5" y="5"/>
                  </a:moveTo>
                  <a:lnTo>
                    <a:pt x="5" y="5"/>
                  </a:lnTo>
                  <a:lnTo>
                    <a:pt x="101" y="45"/>
                  </a:lnTo>
                  <a:lnTo>
                    <a:pt x="146" y="60"/>
                  </a:lnTo>
                  <a:lnTo>
                    <a:pt x="17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151" y="45"/>
                  </a:lnTo>
                  <a:lnTo>
                    <a:pt x="101" y="25"/>
                  </a:lnTo>
                  <a:lnTo>
                    <a:pt x="55" y="10"/>
                  </a:lnTo>
                  <a:lnTo>
                    <a:pt x="3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8" name="Freeform 21"/>
            <p:cNvSpPr>
              <a:spLocks/>
            </p:cNvSpPr>
            <p:nvPr/>
          </p:nvSpPr>
          <p:spPr bwMode="auto">
            <a:xfrm>
              <a:off x="6284913" y="5280025"/>
              <a:ext cx="142875" cy="246063"/>
            </a:xfrm>
            <a:custGeom>
              <a:avLst/>
              <a:gdLst>
                <a:gd name="T0" fmla="*/ 85 w 90"/>
                <a:gd name="T1" fmla="*/ 0 h 155"/>
                <a:gd name="T2" fmla="*/ 85 w 90"/>
                <a:gd name="T3" fmla="*/ 0 h 155"/>
                <a:gd name="T4" fmla="*/ 55 w 90"/>
                <a:gd name="T5" fmla="*/ 30 h 155"/>
                <a:gd name="T6" fmla="*/ 25 w 90"/>
                <a:gd name="T7" fmla="*/ 70 h 155"/>
                <a:gd name="T8" fmla="*/ 5 w 90"/>
                <a:gd name="T9" fmla="*/ 110 h 155"/>
                <a:gd name="T10" fmla="*/ 0 w 90"/>
                <a:gd name="T11" fmla="*/ 130 h 155"/>
                <a:gd name="T12" fmla="*/ 0 w 90"/>
                <a:gd name="T13" fmla="*/ 155 h 155"/>
                <a:gd name="T14" fmla="*/ 0 w 90"/>
                <a:gd name="T15" fmla="*/ 155 h 155"/>
                <a:gd name="T16" fmla="*/ 5 w 90"/>
                <a:gd name="T17" fmla="*/ 155 h 155"/>
                <a:gd name="T18" fmla="*/ 5 w 90"/>
                <a:gd name="T19" fmla="*/ 155 h 155"/>
                <a:gd name="T20" fmla="*/ 5 w 90"/>
                <a:gd name="T21" fmla="*/ 155 h 155"/>
                <a:gd name="T22" fmla="*/ 20 w 90"/>
                <a:gd name="T23" fmla="*/ 115 h 155"/>
                <a:gd name="T24" fmla="*/ 40 w 90"/>
                <a:gd name="T25" fmla="*/ 75 h 155"/>
                <a:gd name="T26" fmla="*/ 60 w 90"/>
                <a:gd name="T27" fmla="*/ 40 h 155"/>
                <a:gd name="T28" fmla="*/ 90 w 90"/>
                <a:gd name="T29" fmla="*/ 5 h 155"/>
                <a:gd name="T30" fmla="*/ 90 w 90"/>
                <a:gd name="T31" fmla="*/ 5 h 155"/>
                <a:gd name="T32" fmla="*/ 90 w 90"/>
                <a:gd name="T33" fmla="*/ 0 h 155"/>
                <a:gd name="T34" fmla="*/ 85 w 90"/>
                <a:gd name="T35" fmla="*/ 0 h 155"/>
                <a:gd name="T36" fmla="*/ 85 w 90"/>
                <a:gd name="T3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55">
                  <a:moveTo>
                    <a:pt x="85" y="0"/>
                  </a:moveTo>
                  <a:lnTo>
                    <a:pt x="85" y="0"/>
                  </a:lnTo>
                  <a:lnTo>
                    <a:pt x="55" y="30"/>
                  </a:lnTo>
                  <a:lnTo>
                    <a:pt x="25" y="70"/>
                  </a:lnTo>
                  <a:lnTo>
                    <a:pt x="5" y="110"/>
                  </a:lnTo>
                  <a:lnTo>
                    <a:pt x="0" y="13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20" y="115"/>
                  </a:lnTo>
                  <a:lnTo>
                    <a:pt x="40" y="75"/>
                  </a:lnTo>
                  <a:lnTo>
                    <a:pt x="60" y="4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9" name="Freeform 22"/>
            <p:cNvSpPr>
              <a:spLocks/>
            </p:cNvSpPr>
            <p:nvPr/>
          </p:nvSpPr>
          <p:spPr bwMode="auto">
            <a:xfrm>
              <a:off x="5997575" y="5303838"/>
              <a:ext cx="120650" cy="388938"/>
            </a:xfrm>
            <a:custGeom>
              <a:avLst/>
              <a:gdLst>
                <a:gd name="T0" fmla="*/ 71 w 76"/>
                <a:gd name="T1" fmla="*/ 0 h 245"/>
                <a:gd name="T2" fmla="*/ 71 w 76"/>
                <a:gd name="T3" fmla="*/ 0 h 245"/>
                <a:gd name="T4" fmla="*/ 51 w 76"/>
                <a:gd name="T5" fmla="*/ 20 h 245"/>
                <a:gd name="T6" fmla="*/ 36 w 76"/>
                <a:gd name="T7" fmla="*/ 50 h 245"/>
                <a:gd name="T8" fmla="*/ 21 w 76"/>
                <a:gd name="T9" fmla="*/ 80 h 245"/>
                <a:gd name="T10" fmla="*/ 11 w 76"/>
                <a:gd name="T11" fmla="*/ 110 h 245"/>
                <a:gd name="T12" fmla="*/ 11 w 76"/>
                <a:gd name="T13" fmla="*/ 110 h 245"/>
                <a:gd name="T14" fmla="*/ 6 w 76"/>
                <a:gd name="T15" fmla="*/ 140 h 245"/>
                <a:gd name="T16" fmla="*/ 0 w 76"/>
                <a:gd name="T17" fmla="*/ 175 h 245"/>
                <a:gd name="T18" fmla="*/ 0 w 76"/>
                <a:gd name="T19" fmla="*/ 210 h 245"/>
                <a:gd name="T20" fmla="*/ 6 w 76"/>
                <a:gd name="T21" fmla="*/ 225 h 245"/>
                <a:gd name="T22" fmla="*/ 11 w 76"/>
                <a:gd name="T23" fmla="*/ 240 h 245"/>
                <a:gd name="T24" fmla="*/ 11 w 76"/>
                <a:gd name="T25" fmla="*/ 240 h 245"/>
                <a:gd name="T26" fmla="*/ 16 w 76"/>
                <a:gd name="T27" fmla="*/ 245 h 245"/>
                <a:gd name="T28" fmla="*/ 21 w 76"/>
                <a:gd name="T29" fmla="*/ 240 h 245"/>
                <a:gd name="T30" fmla="*/ 21 w 76"/>
                <a:gd name="T31" fmla="*/ 240 h 245"/>
                <a:gd name="T32" fmla="*/ 21 w 76"/>
                <a:gd name="T33" fmla="*/ 210 h 245"/>
                <a:gd name="T34" fmla="*/ 21 w 76"/>
                <a:gd name="T35" fmla="*/ 185 h 245"/>
                <a:gd name="T36" fmla="*/ 21 w 76"/>
                <a:gd name="T37" fmla="*/ 155 h 245"/>
                <a:gd name="T38" fmla="*/ 26 w 76"/>
                <a:gd name="T39" fmla="*/ 125 h 245"/>
                <a:gd name="T40" fmla="*/ 26 w 76"/>
                <a:gd name="T41" fmla="*/ 125 h 245"/>
                <a:gd name="T42" fmla="*/ 36 w 76"/>
                <a:gd name="T43" fmla="*/ 95 h 245"/>
                <a:gd name="T44" fmla="*/ 46 w 76"/>
                <a:gd name="T45" fmla="*/ 60 h 245"/>
                <a:gd name="T46" fmla="*/ 76 w 76"/>
                <a:gd name="T47" fmla="*/ 0 h 245"/>
                <a:gd name="T48" fmla="*/ 76 w 76"/>
                <a:gd name="T49" fmla="*/ 0 h 245"/>
                <a:gd name="T50" fmla="*/ 76 w 76"/>
                <a:gd name="T51" fmla="*/ 0 h 245"/>
                <a:gd name="T52" fmla="*/ 71 w 76"/>
                <a:gd name="T53" fmla="*/ 0 h 245"/>
                <a:gd name="T54" fmla="*/ 71 w 76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245">
                  <a:moveTo>
                    <a:pt x="71" y="0"/>
                  </a:moveTo>
                  <a:lnTo>
                    <a:pt x="71" y="0"/>
                  </a:lnTo>
                  <a:lnTo>
                    <a:pt x="51" y="20"/>
                  </a:lnTo>
                  <a:lnTo>
                    <a:pt x="36" y="50"/>
                  </a:lnTo>
                  <a:lnTo>
                    <a:pt x="21" y="8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6" y="140"/>
                  </a:lnTo>
                  <a:lnTo>
                    <a:pt x="0" y="175"/>
                  </a:lnTo>
                  <a:lnTo>
                    <a:pt x="0" y="210"/>
                  </a:lnTo>
                  <a:lnTo>
                    <a:pt x="6" y="225"/>
                  </a:lnTo>
                  <a:lnTo>
                    <a:pt x="11" y="240"/>
                  </a:lnTo>
                  <a:lnTo>
                    <a:pt x="11" y="240"/>
                  </a:lnTo>
                  <a:lnTo>
                    <a:pt x="16" y="245"/>
                  </a:lnTo>
                  <a:lnTo>
                    <a:pt x="21" y="240"/>
                  </a:lnTo>
                  <a:lnTo>
                    <a:pt x="21" y="240"/>
                  </a:lnTo>
                  <a:lnTo>
                    <a:pt x="21" y="210"/>
                  </a:lnTo>
                  <a:lnTo>
                    <a:pt x="21" y="185"/>
                  </a:lnTo>
                  <a:lnTo>
                    <a:pt x="21" y="155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36" y="95"/>
                  </a:lnTo>
                  <a:lnTo>
                    <a:pt x="46" y="6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auto">
            <a:xfrm>
              <a:off x="5894388" y="4179888"/>
              <a:ext cx="995363" cy="685800"/>
            </a:xfrm>
            <a:custGeom>
              <a:avLst/>
              <a:gdLst>
                <a:gd name="T0" fmla="*/ 106 w 627"/>
                <a:gd name="T1" fmla="*/ 311 h 432"/>
                <a:gd name="T2" fmla="*/ 106 w 627"/>
                <a:gd name="T3" fmla="*/ 311 h 432"/>
                <a:gd name="T4" fmla="*/ 101 w 627"/>
                <a:gd name="T5" fmla="*/ 326 h 432"/>
                <a:gd name="T6" fmla="*/ 101 w 627"/>
                <a:gd name="T7" fmla="*/ 346 h 432"/>
                <a:gd name="T8" fmla="*/ 101 w 627"/>
                <a:gd name="T9" fmla="*/ 366 h 432"/>
                <a:gd name="T10" fmla="*/ 111 w 627"/>
                <a:gd name="T11" fmla="*/ 392 h 432"/>
                <a:gd name="T12" fmla="*/ 126 w 627"/>
                <a:gd name="T13" fmla="*/ 412 h 432"/>
                <a:gd name="T14" fmla="*/ 156 w 627"/>
                <a:gd name="T15" fmla="*/ 427 h 432"/>
                <a:gd name="T16" fmla="*/ 201 w 627"/>
                <a:gd name="T17" fmla="*/ 432 h 432"/>
                <a:gd name="T18" fmla="*/ 201 w 627"/>
                <a:gd name="T19" fmla="*/ 432 h 432"/>
                <a:gd name="T20" fmla="*/ 226 w 627"/>
                <a:gd name="T21" fmla="*/ 432 h 432"/>
                <a:gd name="T22" fmla="*/ 246 w 627"/>
                <a:gd name="T23" fmla="*/ 422 h 432"/>
                <a:gd name="T24" fmla="*/ 271 w 627"/>
                <a:gd name="T25" fmla="*/ 407 h 432"/>
                <a:gd name="T26" fmla="*/ 296 w 627"/>
                <a:gd name="T27" fmla="*/ 386 h 432"/>
                <a:gd name="T28" fmla="*/ 341 w 627"/>
                <a:gd name="T29" fmla="*/ 331 h 432"/>
                <a:gd name="T30" fmla="*/ 386 w 627"/>
                <a:gd name="T31" fmla="*/ 266 h 432"/>
                <a:gd name="T32" fmla="*/ 437 w 627"/>
                <a:gd name="T33" fmla="*/ 196 h 432"/>
                <a:gd name="T34" fmla="*/ 492 w 627"/>
                <a:gd name="T35" fmla="*/ 131 h 432"/>
                <a:gd name="T36" fmla="*/ 522 w 627"/>
                <a:gd name="T37" fmla="*/ 101 h 432"/>
                <a:gd name="T38" fmla="*/ 552 w 627"/>
                <a:gd name="T39" fmla="*/ 70 h 432"/>
                <a:gd name="T40" fmla="*/ 587 w 627"/>
                <a:gd name="T41" fmla="*/ 45 h 432"/>
                <a:gd name="T42" fmla="*/ 627 w 627"/>
                <a:gd name="T43" fmla="*/ 25 h 432"/>
                <a:gd name="T44" fmla="*/ 627 w 627"/>
                <a:gd name="T45" fmla="*/ 25 h 432"/>
                <a:gd name="T46" fmla="*/ 582 w 627"/>
                <a:gd name="T47" fmla="*/ 15 h 432"/>
                <a:gd name="T48" fmla="*/ 537 w 627"/>
                <a:gd name="T49" fmla="*/ 10 h 432"/>
                <a:gd name="T50" fmla="*/ 472 w 627"/>
                <a:gd name="T51" fmla="*/ 5 h 432"/>
                <a:gd name="T52" fmla="*/ 402 w 627"/>
                <a:gd name="T53" fmla="*/ 0 h 432"/>
                <a:gd name="T54" fmla="*/ 326 w 627"/>
                <a:gd name="T55" fmla="*/ 5 h 432"/>
                <a:gd name="T56" fmla="*/ 246 w 627"/>
                <a:gd name="T57" fmla="*/ 15 h 432"/>
                <a:gd name="T58" fmla="*/ 161 w 627"/>
                <a:gd name="T59" fmla="*/ 40 h 432"/>
                <a:gd name="T60" fmla="*/ 161 w 627"/>
                <a:gd name="T61" fmla="*/ 40 h 432"/>
                <a:gd name="T62" fmla="*/ 126 w 627"/>
                <a:gd name="T63" fmla="*/ 55 h 432"/>
                <a:gd name="T64" fmla="*/ 91 w 627"/>
                <a:gd name="T65" fmla="*/ 70 h 432"/>
                <a:gd name="T66" fmla="*/ 65 w 627"/>
                <a:gd name="T67" fmla="*/ 90 h 432"/>
                <a:gd name="T68" fmla="*/ 45 w 627"/>
                <a:gd name="T69" fmla="*/ 111 h 432"/>
                <a:gd name="T70" fmla="*/ 25 w 627"/>
                <a:gd name="T71" fmla="*/ 131 h 432"/>
                <a:gd name="T72" fmla="*/ 15 w 627"/>
                <a:gd name="T73" fmla="*/ 151 h 432"/>
                <a:gd name="T74" fmla="*/ 5 w 627"/>
                <a:gd name="T75" fmla="*/ 171 h 432"/>
                <a:gd name="T76" fmla="*/ 0 w 627"/>
                <a:gd name="T77" fmla="*/ 191 h 432"/>
                <a:gd name="T78" fmla="*/ 0 w 627"/>
                <a:gd name="T79" fmla="*/ 211 h 432"/>
                <a:gd name="T80" fmla="*/ 5 w 627"/>
                <a:gd name="T81" fmla="*/ 231 h 432"/>
                <a:gd name="T82" fmla="*/ 15 w 627"/>
                <a:gd name="T83" fmla="*/ 251 h 432"/>
                <a:gd name="T84" fmla="*/ 25 w 627"/>
                <a:gd name="T85" fmla="*/ 266 h 432"/>
                <a:gd name="T86" fmla="*/ 40 w 627"/>
                <a:gd name="T87" fmla="*/ 281 h 432"/>
                <a:gd name="T88" fmla="*/ 60 w 627"/>
                <a:gd name="T89" fmla="*/ 296 h 432"/>
                <a:gd name="T90" fmla="*/ 81 w 627"/>
                <a:gd name="T91" fmla="*/ 301 h 432"/>
                <a:gd name="T92" fmla="*/ 106 w 627"/>
                <a:gd name="T93" fmla="*/ 311 h 432"/>
                <a:gd name="T94" fmla="*/ 106 w 627"/>
                <a:gd name="T95" fmla="*/ 31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7" h="432">
                  <a:moveTo>
                    <a:pt x="106" y="311"/>
                  </a:moveTo>
                  <a:lnTo>
                    <a:pt x="106" y="311"/>
                  </a:lnTo>
                  <a:lnTo>
                    <a:pt x="101" y="326"/>
                  </a:lnTo>
                  <a:lnTo>
                    <a:pt x="101" y="346"/>
                  </a:lnTo>
                  <a:lnTo>
                    <a:pt x="101" y="366"/>
                  </a:lnTo>
                  <a:lnTo>
                    <a:pt x="111" y="392"/>
                  </a:lnTo>
                  <a:lnTo>
                    <a:pt x="126" y="412"/>
                  </a:lnTo>
                  <a:lnTo>
                    <a:pt x="156" y="427"/>
                  </a:lnTo>
                  <a:lnTo>
                    <a:pt x="201" y="432"/>
                  </a:lnTo>
                  <a:lnTo>
                    <a:pt x="201" y="432"/>
                  </a:lnTo>
                  <a:lnTo>
                    <a:pt x="226" y="432"/>
                  </a:lnTo>
                  <a:lnTo>
                    <a:pt x="246" y="422"/>
                  </a:lnTo>
                  <a:lnTo>
                    <a:pt x="271" y="407"/>
                  </a:lnTo>
                  <a:lnTo>
                    <a:pt x="296" y="386"/>
                  </a:lnTo>
                  <a:lnTo>
                    <a:pt x="341" y="331"/>
                  </a:lnTo>
                  <a:lnTo>
                    <a:pt x="386" y="266"/>
                  </a:lnTo>
                  <a:lnTo>
                    <a:pt x="437" y="196"/>
                  </a:lnTo>
                  <a:lnTo>
                    <a:pt x="492" y="131"/>
                  </a:lnTo>
                  <a:lnTo>
                    <a:pt x="522" y="101"/>
                  </a:lnTo>
                  <a:lnTo>
                    <a:pt x="552" y="70"/>
                  </a:lnTo>
                  <a:lnTo>
                    <a:pt x="587" y="45"/>
                  </a:lnTo>
                  <a:lnTo>
                    <a:pt x="627" y="25"/>
                  </a:lnTo>
                  <a:lnTo>
                    <a:pt x="627" y="25"/>
                  </a:lnTo>
                  <a:lnTo>
                    <a:pt x="582" y="15"/>
                  </a:lnTo>
                  <a:lnTo>
                    <a:pt x="537" y="10"/>
                  </a:lnTo>
                  <a:lnTo>
                    <a:pt x="472" y="5"/>
                  </a:lnTo>
                  <a:lnTo>
                    <a:pt x="402" y="0"/>
                  </a:lnTo>
                  <a:lnTo>
                    <a:pt x="326" y="5"/>
                  </a:lnTo>
                  <a:lnTo>
                    <a:pt x="246" y="15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26" y="55"/>
                  </a:lnTo>
                  <a:lnTo>
                    <a:pt x="91" y="70"/>
                  </a:lnTo>
                  <a:lnTo>
                    <a:pt x="65" y="90"/>
                  </a:lnTo>
                  <a:lnTo>
                    <a:pt x="45" y="111"/>
                  </a:lnTo>
                  <a:lnTo>
                    <a:pt x="25" y="131"/>
                  </a:lnTo>
                  <a:lnTo>
                    <a:pt x="15" y="151"/>
                  </a:lnTo>
                  <a:lnTo>
                    <a:pt x="5" y="17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5" y="231"/>
                  </a:lnTo>
                  <a:lnTo>
                    <a:pt x="15" y="251"/>
                  </a:lnTo>
                  <a:lnTo>
                    <a:pt x="25" y="266"/>
                  </a:lnTo>
                  <a:lnTo>
                    <a:pt x="40" y="281"/>
                  </a:lnTo>
                  <a:lnTo>
                    <a:pt x="60" y="296"/>
                  </a:lnTo>
                  <a:lnTo>
                    <a:pt x="81" y="301"/>
                  </a:lnTo>
                  <a:lnTo>
                    <a:pt x="106" y="311"/>
                  </a:lnTo>
                  <a:lnTo>
                    <a:pt x="106" y="311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auto">
            <a:xfrm>
              <a:off x="5910263" y="4211638"/>
              <a:ext cx="979488" cy="741363"/>
            </a:xfrm>
            <a:custGeom>
              <a:avLst/>
              <a:gdLst>
                <a:gd name="T0" fmla="*/ 617 w 617"/>
                <a:gd name="T1" fmla="*/ 5 h 467"/>
                <a:gd name="T2" fmla="*/ 617 w 617"/>
                <a:gd name="T3" fmla="*/ 5 h 467"/>
                <a:gd name="T4" fmla="*/ 567 w 617"/>
                <a:gd name="T5" fmla="*/ 0 h 467"/>
                <a:gd name="T6" fmla="*/ 522 w 617"/>
                <a:gd name="T7" fmla="*/ 5 h 467"/>
                <a:gd name="T8" fmla="*/ 472 w 617"/>
                <a:gd name="T9" fmla="*/ 15 h 467"/>
                <a:gd name="T10" fmla="*/ 427 w 617"/>
                <a:gd name="T11" fmla="*/ 25 h 467"/>
                <a:gd name="T12" fmla="*/ 382 w 617"/>
                <a:gd name="T13" fmla="*/ 45 h 467"/>
                <a:gd name="T14" fmla="*/ 341 w 617"/>
                <a:gd name="T15" fmla="*/ 65 h 467"/>
                <a:gd name="T16" fmla="*/ 261 w 617"/>
                <a:gd name="T17" fmla="*/ 116 h 467"/>
                <a:gd name="T18" fmla="*/ 261 w 617"/>
                <a:gd name="T19" fmla="*/ 116 h 467"/>
                <a:gd name="T20" fmla="*/ 216 w 617"/>
                <a:gd name="T21" fmla="*/ 146 h 467"/>
                <a:gd name="T22" fmla="*/ 176 w 617"/>
                <a:gd name="T23" fmla="*/ 181 h 467"/>
                <a:gd name="T24" fmla="*/ 136 w 617"/>
                <a:gd name="T25" fmla="*/ 221 h 467"/>
                <a:gd name="T26" fmla="*/ 101 w 617"/>
                <a:gd name="T27" fmla="*/ 261 h 467"/>
                <a:gd name="T28" fmla="*/ 66 w 617"/>
                <a:gd name="T29" fmla="*/ 306 h 467"/>
                <a:gd name="T30" fmla="*/ 40 w 617"/>
                <a:gd name="T31" fmla="*/ 356 h 467"/>
                <a:gd name="T32" fmla="*/ 15 w 617"/>
                <a:gd name="T33" fmla="*/ 402 h 467"/>
                <a:gd name="T34" fmla="*/ 0 w 617"/>
                <a:gd name="T35" fmla="*/ 457 h 467"/>
                <a:gd name="T36" fmla="*/ 0 w 617"/>
                <a:gd name="T37" fmla="*/ 457 h 467"/>
                <a:gd name="T38" fmla="*/ 0 w 617"/>
                <a:gd name="T39" fmla="*/ 462 h 467"/>
                <a:gd name="T40" fmla="*/ 5 w 617"/>
                <a:gd name="T41" fmla="*/ 467 h 467"/>
                <a:gd name="T42" fmla="*/ 15 w 617"/>
                <a:gd name="T43" fmla="*/ 462 h 467"/>
                <a:gd name="T44" fmla="*/ 15 w 617"/>
                <a:gd name="T45" fmla="*/ 457 h 467"/>
                <a:gd name="T46" fmla="*/ 15 w 617"/>
                <a:gd name="T47" fmla="*/ 457 h 467"/>
                <a:gd name="T48" fmla="*/ 40 w 617"/>
                <a:gd name="T49" fmla="*/ 407 h 467"/>
                <a:gd name="T50" fmla="*/ 66 w 617"/>
                <a:gd name="T51" fmla="*/ 361 h 467"/>
                <a:gd name="T52" fmla="*/ 91 w 617"/>
                <a:gd name="T53" fmla="*/ 316 h 467"/>
                <a:gd name="T54" fmla="*/ 121 w 617"/>
                <a:gd name="T55" fmla="*/ 271 h 467"/>
                <a:gd name="T56" fmla="*/ 156 w 617"/>
                <a:gd name="T57" fmla="*/ 231 h 467"/>
                <a:gd name="T58" fmla="*/ 191 w 617"/>
                <a:gd name="T59" fmla="*/ 196 h 467"/>
                <a:gd name="T60" fmla="*/ 231 w 617"/>
                <a:gd name="T61" fmla="*/ 156 h 467"/>
                <a:gd name="T62" fmla="*/ 276 w 617"/>
                <a:gd name="T63" fmla="*/ 126 h 467"/>
                <a:gd name="T64" fmla="*/ 276 w 617"/>
                <a:gd name="T65" fmla="*/ 126 h 467"/>
                <a:gd name="T66" fmla="*/ 351 w 617"/>
                <a:gd name="T67" fmla="*/ 76 h 467"/>
                <a:gd name="T68" fmla="*/ 397 w 617"/>
                <a:gd name="T69" fmla="*/ 55 h 467"/>
                <a:gd name="T70" fmla="*/ 437 w 617"/>
                <a:gd name="T71" fmla="*/ 40 h 467"/>
                <a:gd name="T72" fmla="*/ 482 w 617"/>
                <a:gd name="T73" fmla="*/ 25 h 467"/>
                <a:gd name="T74" fmla="*/ 527 w 617"/>
                <a:gd name="T75" fmla="*/ 15 h 467"/>
                <a:gd name="T76" fmla="*/ 572 w 617"/>
                <a:gd name="T77" fmla="*/ 5 h 467"/>
                <a:gd name="T78" fmla="*/ 617 w 617"/>
                <a:gd name="T79" fmla="*/ 5 h 467"/>
                <a:gd name="T80" fmla="*/ 617 w 617"/>
                <a:gd name="T81" fmla="*/ 5 h 467"/>
                <a:gd name="T82" fmla="*/ 617 w 617"/>
                <a:gd name="T83" fmla="*/ 5 h 467"/>
                <a:gd name="T84" fmla="*/ 617 w 617"/>
                <a:gd name="T85" fmla="*/ 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7" h="467">
                  <a:moveTo>
                    <a:pt x="617" y="5"/>
                  </a:moveTo>
                  <a:lnTo>
                    <a:pt x="617" y="5"/>
                  </a:lnTo>
                  <a:lnTo>
                    <a:pt x="567" y="0"/>
                  </a:lnTo>
                  <a:lnTo>
                    <a:pt x="522" y="5"/>
                  </a:lnTo>
                  <a:lnTo>
                    <a:pt x="472" y="15"/>
                  </a:lnTo>
                  <a:lnTo>
                    <a:pt x="427" y="25"/>
                  </a:lnTo>
                  <a:lnTo>
                    <a:pt x="382" y="45"/>
                  </a:lnTo>
                  <a:lnTo>
                    <a:pt x="341" y="6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16" y="146"/>
                  </a:lnTo>
                  <a:lnTo>
                    <a:pt x="176" y="181"/>
                  </a:lnTo>
                  <a:lnTo>
                    <a:pt x="136" y="221"/>
                  </a:lnTo>
                  <a:lnTo>
                    <a:pt x="101" y="261"/>
                  </a:lnTo>
                  <a:lnTo>
                    <a:pt x="66" y="306"/>
                  </a:lnTo>
                  <a:lnTo>
                    <a:pt x="40" y="356"/>
                  </a:lnTo>
                  <a:lnTo>
                    <a:pt x="15" y="402"/>
                  </a:lnTo>
                  <a:lnTo>
                    <a:pt x="0" y="457"/>
                  </a:lnTo>
                  <a:lnTo>
                    <a:pt x="0" y="457"/>
                  </a:lnTo>
                  <a:lnTo>
                    <a:pt x="0" y="462"/>
                  </a:lnTo>
                  <a:lnTo>
                    <a:pt x="5" y="467"/>
                  </a:lnTo>
                  <a:lnTo>
                    <a:pt x="15" y="462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0" y="407"/>
                  </a:lnTo>
                  <a:lnTo>
                    <a:pt x="66" y="361"/>
                  </a:lnTo>
                  <a:lnTo>
                    <a:pt x="91" y="316"/>
                  </a:lnTo>
                  <a:lnTo>
                    <a:pt x="121" y="271"/>
                  </a:lnTo>
                  <a:lnTo>
                    <a:pt x="156" y="231"/>
                  </a:lnTo>
                  <a:lnTo>
                    <a:pt x="191" y="196"/>
                  </a:lnTo>
                  <a:lnTo>
                    <a:pt x="231" y="15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351" y="76"/>
                  </a:lnTo>
                  <a:lnTo>
                    <a:pt x="397" y="55"/>
                  </a:lnTo>
                  <a:lnTo>
                    <a:pt x="437" y="40"/>
                  </a:lnTo>
                  <a:lnTo>
                    <a:pt x="482" y="25"/>
                  </a:lnTo>
                  <a:lnTo>
                    <a:pt x="527" y="15"/>
                  </a:lnTo>
                  <a:lnTo>
                    <a:pt x="572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2" name="Freeform 25"/>
            <p:cNvSpPr>
              <a:spLocks/>
            </p:cNvSpPr>
            <p:nvPr/>
          </p:nvSpPr>
          <p:spPr bwMode="auto">
            <a:xfrm>
              <a:off x="6142038" y="4530725"/>
              <a:ext cx="357188" cy="95250"/>
            </a:xfrm>
            <a:custGeom>
              <a:avLst/>
              <a:gdLst>
                <a:gd name="T0" fmla="*/ 5 w 225"/>
                <a:gd name="T1" fmla="*/ 10 h 60"/>
                <a:gd name="T2" fmla="*/ 5 w 225"/>
                <a:gd name="T3" fmla="*/ 10 h 60"/>
                <a:gd name="T4" fmla="*/ 55 w 225"/>
                <a:gd name="T5" fmla="*/ 35 h 60"/>
                <a:gd name="T6" fmla="*/ 110 w 225"/>
                <a:gd name="T7" fmla="*/ 50 h 60"/>
                <a:gd name="T8" fmla="*/ 165 w 225"/>
                <a:gd name="T9" fmla="*/ 55 h 60"/>
                <a:gd name="T10" fmla="*/ 225 w 225"/>
                <a:gd name="T11" fmla="*/ 60 h 60"/>
                <a:gd name="T12" fmla="*/ 225 w 225"/>
                <a:gd name="T13" fmla="*/ 60 h 60"/>
                <a:gd name="T14" fmla="*/ 225 w 225"/>
                <a:gd name="T15" fmla="*/ 60 h 60"/>
                <a:gd name="T16" fmla="*/ 225 w 225"/>
                <a:gd name="T17" fmla="*/ 60 h 60"/>
                <a:gd name="T18" fmla="*/ 170 w 225"/>
                <a:gd name="T19" fmla="*/ 55 h 60"/>
                <a:gd name="T20" fmla="*/ 115 w 225"/>
                <a:gd name="T21" fmla="*/ 40 h 60"/>
                <a:gd name="T22" fmla="*/ 60 w 225"/>
                <a:gd name="T23" fmla="*/ 25 h 60"/>
                <a:gd name="T24" fmla="*/ 10 w 225"/>
                <a:gd name="T25" fmla="*/ 0 h 60"/>
                <a:gd name="T26" fmla="*/ 10 w 225"/>
                <a:gd name="T27" fmla="*/ 0 h 60"/>
                <a:gd name="T28" fmla="*/ 5 w 225"/>
                <a:gd name="T29" fmla="*/ 0 h 60"/>
                <a:gd name="T30" fmla="*/ 0 w 225"/>
                <a:gd name="T31" fmla="*/ 5 h 60"/>
                <a:gd name="T32" fmla="*/ 0 w 225"/>
                <a:gd name="T33" fmla="*/ 10 h 60"/>
                <a:gd name="T34" fmla="*/ 5 w 225"/>
                <a:gd name="T35" fmla="*/ 10 h 60"/>
                <a:gd name="T36" fmla="*/ 5 w 225"/>
                <a:gd name="T3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60">
                  <a:moveTo>
                    <a:pt x="5" y="10"/>
                  </a:moveTo>
                  <a:lnTo>
                    <a:pt x="5" y="10"/>
                  </a:lnTo>
                  <a:lnTo>
                    <a:pt x="55" y="35"/>
                  </a:lnTo>
                  <a:lnTo>
                    <a:pt x="110" y="50"/>
                  </a:lnTo>
                  <a:lnTo>
                    <a:pt x="165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170" y="55"/>
                  </a:lnTo>
                  <a:lnTo>
                    <a:pt x="115" y="40"/>
                  </a:lnTo>
                  <a:lnTo>
                    <a:pt x="60" y="2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auto">
            <a:xfrm>
              <a:off x="6332538" y="4387850"/>
              <a:ext cx="295275" cy="39688"/>
            </a:xfrm>
            <a:custGeom>
              <a:avLst/>
              <a:gdLst>
                <a:gd name="T0" fmla="*/ 0 w 186"/>
                <a:gd name="T1" fmla="*/ 5 h 25"/>
                <a:gd name="T2" fmla="*/ 0 w 186"/>
                <a:gd name="T3" fmla="*/ 5 h 25"/>
                <a:gd name="T4" fmla="*/ 90 w 186"/>
                <a:gd name="T5" fmla="*/ 20 h 25"/>
                <a:gd name="T6" fmla="*/ 141 w 186"/>
                <a:gd name="T7" fmla="*/ 25 h 25"/>
                <a:gd name="T8" fmla="*/ 161 w 186"/>
                <a:gd name="T9" fmla="*/ 20 h 25"/>
                <a:gd name="T10" fmla="*/ 186 w 186"/>
                <a:gd name="T11" fmla="*/ 15 h 25"/>
                <a:gd name="T12" fmla="*/ 186 w 186"/>
                <a:gd name="T13" fmla="*/ 15 h 25"/>
                <a:gd name="T14" fmla="*/ 181 w 186"/>
                <a:gd name="T15" fmla="*/ 10 h 25"/>
                <a:gd name="T16" fmla="*/ 181 w 186"/>
                <a:gd name="T17" fmla="*/ 10 h 25"/>
                <a:gd name="T18" fmla="*/ 136 w 186"/>
                <a:gd name="T19" fmla="*/ 10 h 25"/>
                <a:gd name="T20" fmla="*/ 90 w 186"/>
                <a:gd name="T21" fmla="*/ 5 h 25"/>
                <a:gd name="T22" fmla="*/ 45 w 186"/>
                <a:gd name="T23" fmla="*/ 0 h 25"/>
                <a:gd name="T24" fmla="*/ 0 w 186"/>
                <a:gd name="T25" fmla="*/ 0 h 25"/>
                <a:gd name="T26" fmla="*/ 0 w 186"/>
                <a:gd name="T27" fmla="*/ 0 h 25"/>
                <a:gd name="T28" fmla="*/ 0 w 186"/>
                <a:gd name="T29" fmla="*/ 5 h 25"/>
                <a:gd name="T30" fmla="*/ 0 w 186"/>
                <a:gd name="T3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6" h="25">
                  <a:moveTo>
                    <a:pt x="0" y="5"/>
                  </a:moveTo>
                  <a:lnTo>
                    <a:pt x="0" y="5"/>
                  </a:lnTo>
                  <a:lnTo>
                    <a:pt x="90" y="20"/>
                  </a:lnTo>
                  <a:lnTo>
                    <a:pt x="141" y="25"/>
                  </a:lnTo>
                  <a:lnTo>
                    <a:pt x="161" y="20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1" y="10"/>
                  </a:lnTo>
                  <a:lnTo>
                    <a:pt x="181" y="10"/>
                  </a:lnTo>
                  <a:lnTo>
                    <a:pt x="136" y="10"/>
                  </a:lnTo>
                  <a:lnTo>
                    <a:pt x="90" y="5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auto">
            <a:xfrm>
              <a:off x="6261100" y="4203700"/>
              <a:ext cx="79375" cy="239713"/>
            </a:xfrm>
            <a:custGeom>
              <a:avLst/>
              <a:gdLst>
                <a:gd name="T0" fmla="*/ 45 w 50"/>
                <a:gd name="T1" fmla="*/ 0 h 151"/>
                <a:gd name="T2" fmla="*/ 45 w 50"/>
                <a:gd name="T3" fmla="*/ 0 h 151"/>
                <a:gd name="T4" fmla="*/ 25 w 50"/>
                <a:gd name="T5" fmla="*/ 30 h 151"/>
                <a:gd name="T6" fmla="*/ 10 w 50"/>
                <a:gd name="T7" fmla="*/ 70 h 151"/>
                <a:gd name="T8" fmla="*/ 0 w 50"/>
                <a:gd name="T9" fmla="*/ 111 h 151"/>
                <a:gd name="T10" fmla="*/ 0 w 50"/>
                <a:gd name="T11" fmla="*/ 131 h 151"/>
                <a:gd name="T12" fmla="*/ 5 w 50"/>
                <a:gd name="T13" fmla="*/ 146 h 151"/>
                <a:gd name="T14" fmla="*/ 5 w 50"/>
                <a:gd name="T15" fmla="*/ 146 h 151"/>
                <a:gd name="T16" fmla="*/ 10 w 50"/>
                <a:gd name="T17" fmla="*/ 151 h 151"/>
                <a:gd name="T18" fmla="*/ 10 w 50"/>
                <a:gd name="T19" fmla="*/ 146 h 151"/>
                <a:gd name="T20" fmla="*/ 10 w 50"/>
                <a:gd name="T21" fmla="*/ 146 h 151"/>
                <a:gd name="T22" fmla="*/ 15 w 50"/>
                <a:gd name="T23" fmla="*/ 106 h 151"/>
                <a:gd name="T24" fmla="*/ 20 w 50"/>
                <a:gd name="T25" fmla="*/ 70 h 151"/>
                <a:gd name="T26" fmla="*/ 35 w 50"/>
                <a:gd name="T27" fmla="*/ 40 h 151"/>
                <a:gd name="T28" fmla="*/ 50 w 50"/>
                <a:gd name="T29" fmla="*/ 5 h 151"/>
                <a:gd name="T30" fmla="*/ 50 w 50"/>
                <a:gd name="T31" fmla="*/ 5 h 151"/>
                <a:gd name="T32" fmla="*/ 50 w 50"/>
                <a:gd name="T33" fmla="*/ 0 h 151"/>
                <a:gd name="T34" fmla="*/ 45 w 50"/>
                <a:gd name="T35" fmla="*/ 0 h 151"/>
                <a:gd name="T36" fmla="*/ 45 w 50"/>
                <a:gd name="T3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51">
                  <a:moveTo>
                    <a:pt x="45" y="0"/>
                  </a:moveTo>
                  <a:lnTo>
                    <a:pt x="45" y="0"/>
                  </a:lnTo>
                  <a:lnTo>
                    <a:pt x="25" y="30"/>
                  </a:lnTo>
                  <a:lnTo>
                    <a:pt x="10" y="70"/>
                  </a:lnTo>
                  <a:lnTo>
                    <a:pt x="0" y="111"/>
                  </a:lnTo>
                  <a:lnTo>
                    <a:pt x="0" y="131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10" y="151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5" y="106"/>
                  </a:lnTo>
                  <a:lnTo>
                    <a:pt x="20" y="70"/>
                  </a:lnTo>
                  <a:lnTo>
                    <a:pt x="35" y="40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5" name="Freeform 28"/>
            <p:cNvSpPr>
              <a:spLocks/>
            </p:cNvSpPr>
            <p:nvPr/>
          </p:nvSpPr>
          <p:spPr bwMode="auto">
            <a:xfrm>
              <a:off x="6030913" y="4275138"/>
              <a:ext cx="55563" cy="358775"/>
            </a:xfrm>
            <a:custGeom>
              <a:avLst/>
              <a:gdLst>
                <a:gd name="T0" fmla="*/ 25 w 35"/>
                <a:gd name="T1" fmla="*/ 0 h 226"/>
                <a:gd name="T2" fmla="*/ 25 w 35"/>
                <a:gd name="T3" fmla="*/ 0 h 226"/>
                <a:gd name="T4" fmla="*/ 10 w 35"/>
                <a:gd name="T5" fmla="*/ 25 h 226"/>
                <a:gd name="T6" fmla="*/ 5 w 35"/>
                <a:gd name="T7" fmla="*/ 56 h 226"/>
                <a:gd name="T8" fmla="*/ 0 w 35"/>
                <a:gd name="T9" fmla="*/ 111 h 226"/>
                <a:gd name="T10" fmla="*/ 0 w 35"/>
                <a:gd name="T11" fmla="*/ 111 h 226"/>
                <a:gd name="T12" fmla="*/ 0 w 35"/>
                <a:gd name="T13" fmla="*/ 141 h 226"/>
                <a:gd name="T14" fmla="*/ 0 w 35"/>
                <a:gd name="T15" fmla="*/ 171 h 226"/>
                <a:gd name="T16" fmla="*/ 10 w 35"/>
                <a:gd name="T17" fmla="*/ 201 h 226"/>
                <a:gd name="T18" fmla="*/ 25 w 35"/>
                <a:gd name="T19" fmla="*/ 226 h 226"/>
                <a:gd name="T20" fmla="*/ 25 w 35"/>
                <a:gd name="T21" fmla="*/ 226 h 226"/>
                <a:gd name="T22" fmla="*/ 30 w 35"/>
                <a:gd name="T23" fmla="*/ 226 h 226"/>
                <a:gd name="T24" fmla="*/ 35 w 35"/>
                <a:gd name="T25" fmla="*/ 221 h 226"/>
                <a:gd name="T26" fmla="*/ 35 w 35"/>
                <a:gd name="T27" fmla="*/ 221 h 226"/>
                <a:gd name="T28" fmla="*/ 20 w 35"/>
                <a:gd name="T29" fmla="*/ 166 h 226"/>
                <a:gd name="T30" fmla="*/ 15 w 35"/>
                <a:gd name="T31" fmla="*/ 141 h 226"/>
                <a:gd name="T32" fmla="*/ 10 w 35"/>
                <a:gd name="T33" fmla="*/ 111 h 226"/>
                <a:gd name="T34" fmla="*/ 10 w 35"/>
                <a:gd name="T35" fmla="*/ 111 h 226"/>
                <a:gd name="T36" fmla="*/ 15 w 35"/>
                <a:gd name="T37" fmla="*/ 56 h 226"/>
                <a:gd name="T38" fmla="*/ 30 w 35"/>
                <a:gd name="T39" fmla="*/ 5 h 226"/>
                <a:gd name="T40" fmla="*/ 30 w 35"/>
                <a:gd name="T41" fmla="*/ 5 h 226"/>
                <a:gd name="T42" fmla="*/ 25 w 35"/>
                <a:gd name="T43" fmla="*/ 0 h 226"/>
                <a:gd name="T44" fmla="*/ 25 w 35"/>
                <a:gd name="T45" fmla="*/ 0 h 226"/>
                <a:gd name="T46" fmla="*/ 25 w 35"/>
                <a:gd name="T4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226">
                  <a:moveTo>
                    <a:pt x="25" y="0"/>
                  </a:moveTo>
                  <a:lnTo>
                    <a:pt x="25" y="0"/>
                  </a:lnTo>
                  <a:lnTo>
                    <a:pt x="10" y="25"/>
                  </a:lnTo>
                  <a:lnTo>
                    <a:pt x="5" y="5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41"/>
                  </a:lnTo>
                  <a:lnTo>
                    <a:pt x="0" y="171"/>
                  </a:lnTo>
                  <a:lnTo>
                    <a:pt x="10" y="201"/>
                  </a:lnTo>
                  <a:lnTo>
                    <a:pt x="25" y="226"/>
                  </a:lnTo>
                  <a:lnTo>
                    <a:pt x="25" y="226"/>
                  </a:lnTo>
                  <a:lnTo>
                    <a:pt x="30" y="226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20" y="166"/>
                  </a:lnTo>
                  <a:lnTo>
                    <a:pt x="15" y="14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5" y="5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6" name="Freeform 29"/>
            <p:cNvSpPr>
              <a:spLocks/>
            </p:cNvSpPr>
            <p:nvPr/>
          </p:nvSpPr>
          <p:spPr bwMode="auto">
            <a:xfrm>
              <a:off x="5424488" y="4132263"/>
              <a:ext cx="533400" cy="2565400"/>
            </a:xfrm>
            <a:custGeom>
              <a:avLst/>
              <a:gdLst>
                <a:gd name="T0" fmla="*/ 201 w 336"/>
                <a:gd name="T1" fmla="*/ 1595 h 1616"/>
                <a:gd name="T2" fmla="*/ 181 w 336"/>
                <a:gd name="T3" fmla="*/ 1480 h 1616"/>
                <a:gd name="T4" fmla="*/ 176 w 336"/>
                <a:gd name="T5" fmla="*/ 1360 h 1616"/>
                <a:gd name="T6" fmla="*/ 181 w 336"/>
                <a:gd name="T7" fmla="*/ 1239 h 1616"/>
                <a:gd name="T8" fmla="*/ 206 w 336"/>
                <a:gd name="T9" fmla="*/ 1124 h 1616"/>
                <a:gd name="T10" fmla="*/ 236 w 336"/>
                <a:gd name="T11" fmla="*/ 1014 h 1616"/>
                <a:gd name="T12" fmla="*/ 311 w 336"/>
                <a:gd name="T13" fmla="*/ 793 h 1616"/>
                <a:gd name="T14" fmla="*/ 331 w 336"/>
                <a:gd name="T15" fmla="*/ 677 h 1616"/>
                <a:gd name="T16" fmla="*/ 336 w 336"/>
                <a:gd name="T17" fmla="*/ 627 h 1616"/>
                <a:gd name="T18" fmla="*/ 331 w 336"/>
                <a:gd name="T19" fmla="*/ 532 h 1616"/>
                <a:gd name="T20" fmla="*/ 311 w 336"/>
                <a:gd name="T21" fmla="*/ 437 h 1616"/>
                <a:gd name="T22" fmla="*/ 281 w 336"/>
                <a:gd name="T23" fmla="*/ 341 h 1616"/>
                <a:gd name="T24" fmla="*/ 236 w 336"/>
                <a:gd name="T25" fmla="*/ 256 h 1616"/>
                <a:gd name="T26" fmla="*/ 186 w 336"/>
                <a:gd name="T27" fmla="*/ 171 h 1616"/>
                <a:gd name="T28" fmla="*/ 86 w 336"/>
                <a:gd name="T29" fmla="*/ 60 h 1616"/>
                <a:gd name="T30" fmla="*/ 10 w 336"/>
                <a:gd name="T31" fmla="*/ 0 h 1616"/>
                <a:gd name="T32" fmla="*/ 5 w 336"/>
                <a:gd name="T33" fmla="*/ 0 h 1616"/>
                <a:gd name="T34" fmla="*/ 0 w 336"/>
                <a:gd name="T35" fmla="*/ 5 h 1616"/>
                <a:gd name="T36" fmla="*/ 0 w 336"/>
                <a:gd name="T37" fmla="*/ 10 h 1616"/>
                <a:gd name="T38" fmla="*/ 141 w 336"/>
                <a:gd name="T39" fmla="*/ 156 h 1616"/>
                <a:gd name="T40" fmla="*/ 201 w 336"/>
                <a:gd name="T41" fmla="*/ 241 h 1616"/>
                <a:gd name="T42" fmla="*/ 251 w 336"/>
                <a:gd name="T43" fmla="*/ 326 h 1616"/>
                <a:gd name="T44" fmla="*/ 271 w 336"/>
                <a:gd name="T45" fmla="*/ 376 h 1616"/>
                <a:gd name="T46" fmla="*/ 296 w 336"/>
                <a:gd name="T47" fmla="*/ 482 h 1616"/>
                <a:gd name="T48" fmla="*/ 306 w 336"/>
                <a:gd name="T49" fmla="*/ 587 h 1616"/>
                <a:gd name="T50" fmla="*/ 301 w 336"/>
                <a:gd name="T51" fmla="*/ 692 h 1616"/>
                <a:gd name="T52" fmla="*/ 291 w 336"/>
                <a:gd name="T53" fmla="*/ 743 h 1616"/>
                <a:gd name="T54" fmla="*/ 261 w 336"/>
                <a:gd name="T55" fmla="*/ 853 h 1616"/>
                <a:gd name="T56" fmla="*/ 186 w 336"/>
                <a:gd name="T57" fmla="*/ 1069 h 1616"/>
                <a:gd name="T58" fmla="*/ 156 w 336"/>
                <a:gd name="T59" fmla="*/ 1184 h 1616"/>
                <a:gd name="T60" fmla="*/ 141 w 336"/>
                <a:gd name="T61" fmla="*/ 1289 h 1616"/>
                <a:gd name="T62" fmla="*/ 141 w 336"/>
                <a:gd name="T63" fmla="*/ 1450 h 1616"/>
                <a:gd name="T64" fmla="*/ 161 w 336"/>
                <a:gd name="T65" fmla="*/ 1555 h 1616"/>
                <a:gd name="T66" fmla="*/ 171 w 336"/>
                <a:gd name="T67" fmla="*/ 1606 h 1616"/>
                <a:gd name="T68" fmla="*/ 181 w 336"/>
                <a:gd name="T69" fmla="*/ 1616 h 1616"/>
                <a:gd name="T70" fmla="*/ 201 w 336"/>
                <a:gd name="T71" fmla="*/ 1611 h 1616"/>
                <a:gd name="T72" fmla="*/ 201 w 336"/>
                <a:gd name="T73" fmla="*/ 1595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1616">
                  <a:moveTo>
                    <a:pt x="201" y="1595"/>
                  </a:moveTo>
                  <a:lnTo>
                    <a:pt x="201" y="1595"/>
                  </a:lnTo>
                  <a:lnTo>
                    <a:pt x="191" y="1540"/>
                  </a:lnTo>
                  <a:lnTo>
                    <a:pt x="181" y="1480"/>
                  </a:lnTo>
                  <a:lnTo>
                    <a:pt x="176" y="1420"/>
                  </a:lnTo>
                  <a:lnTo>
                    <a:pt x="176" y="1360"/>
                  </a:lnTo>
                  <a:lnTo>
                    <a:pt x="176" y="1299"/>
                  </a:lnTo>
                  <a:lnTo>
                    <a:pt x="181" y="1239"/>
                  </a:lnTo>
                  <a:lnTo>
                    <a:pt x="191" y="1184"/>
                  </a:lnTo>
                  <a:lnTo>
                    <a:pt x="206" y="1124"/>
                  </a:lnTo>
                  <a:lnTo>
                    <a:pt x="206" y="1124"/>
                  </a:lnTo>
                  <a:lnTo>
                    <a:pt x="236" y="1014"/>
                  </a:lnTo>
                  <a:lnTo>
                    <a:pt x="276" y="903"/>
                  </a:lnTo>
                  <a:lnTo>
                    <a:pt x="311" y="793"/>
                  </a:lnTo>
                  <a:lnTo>
                    <a:pt x="326" y="738"/>
                  </a:lnTo>
                  <a:lnTo>
                    <a:pt x="331" y="677"/>
                  </a:lnTo>
                  <a:lnTo>
                    <a:pt x="331" y="677"/>
                  </a:lnTo>
                  <a:lnTo>
                    <a:pt x="336" y="627"/>
                  </a:lnTo>
                  <a:lnTo>
                    <a:pt x="336" y="582"/>
                  </a:lnTo>
                  <a:lnTo>
                    <a:pt x="331" y="532"/>
                  </a:lnTo>
                  <a:lnTo>
                    <a:pt x="326" y="482"/>
                  </a:lnTo>
                  <a:lnTo>
                    <a:pt x="311" y="437"/>
                  </a:lnTo>
                  <a:lnTo>
                    <a:pt x="301" y="386"/>
                  </a:lnTo>
                  <a:lnTo>
                    <a:pt x="281" y="341"/>
                  </a:lnTo>
                  <a:lnTo>
                    <a:pt x="261" y="296"/>
                  </a:lnTo>
                  <a:lnTo>
                    <a:pt x="236" y="256"/>
                  </a:lnTo>
                  <a:lnTo>
                    <a:pt x="211" y="211"/>
                  </a:lnTo>
                  <a:lnTo>
                    <a:pt x="186" y="171"/>
                  </a:lnTo>
                  <a:lnTo>
                    <a:pt x="151" y="136"/>
                  </a:lnTo>
                  <a:lnTo>
                    <a:pt x="86" y="60"/>
                  </a:lnTo>
                  <a:lnTo>
                    <a:pt x="46" y="3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6" y="80"/>
                  </a:lnTo>
                  <a:lnTo>
                    <a:pt x="141" y="156"/>
                  </a:lnTo>
                  <a:lnTo>
                    <a:pt x="171" y="196"/>
                  </a:lnTo>
                  <a:lnTo>
                    <a:pt x="201" y="241"/>
                  </a:lnTo>
                  <a:lnTo>
                    <a:pt x="226" y="281"/>
                  </a:lnTo>
                  <a:lnTo>
                    <a:pt x="251" y="326"/>
                  </a:lnTo>
                  <a:lnTo>
                    <a:pt x="251" y="326"/>
                  </a:lnTo>
                  <a:lnTo>
                    <a:pt x="271" y="376"/>
                  </a:lnTo>
                  <a:lnTo>
                    <a:pt x="286" y="427"/>
                  </a:lnTo>
                  <a:lnTo>
                    <a:pt x="296" y="482"/>
                  </a:lnTo>
                  <a:lnTo>
                    <a:pt x="301" y="532"/>
                  </a:lnTo>
                  <a:lnTo>
                    <a:pt x="306" y="587"/>
                  </a:lnTo>
                  <a:lnTo>
                    <a:pt x="306" y="637"/>
                  </a:lnTo>
                  <a:lnTo>
                    <a:pt x="301" y="692"/>
                  </a:lnTo>
                  <a:lnTo>
                    <a:pt x="291" y="743"/>
                  </a:lnTo>
                  <a:lnTo>
                    <a:pt x="291" y="743"/>
                  </a:lnTo>
                  <a:lnTo>
                    <a:pt x="276" y="798"/>
                  </a:lnTo>
                  <a:lnTo>
                    <a:pt x="261" y="853"/>
                  </a:lnTo>
                  <a:lnTo>
                    <a:pt x="221" y="963"/>
                  </a:lnTo>
                  <a:lnTo>
                    <a:pt x="186" y="1069"/>
                  </a:lnTo>
                  <a:lnTo>
                    <a:pt x="166" y="1129"/>
                  </a:lnTo>
                  <a:lnTo>
                    <a:pt x="156" y="1184"/>
                  </a:lnTo>
                  <a:lnTo>
                    <a:pt x="156" y="1184"/>
                  </a:lnTo>
                  <a:lnTo>
                    <a:pt x="141" y="1289"/>
                  </a:lnTo>
                  <a:lnTo>
                    <a:pt x="141" y="1395"/>
                  </a:lnTo>
                  <a:lnTo>
                    <a:pt x="141" y="1450"/>
                  </a:lnTo>
                  <a:lnTo>
                    <a:pt x="151" y="1505"/>
                  </a:lnTo>
                  <a:lnTo>
                    <a:pt x="161" y="1555"/>
                  </a:lnTo>
                  <a:lnTo>
                    <a:pt x="171" y="1606"/>
                  </a:lnTo>
                  <a:lnTo>
                    <a:pt x="171" y="1606"/>
                  </a:lnTo>
                  <a:lnTo>
                    <a:pt x="176" y="1611"/>
                  </a:lnTo>
                  <a:lnTo>
                    <a:pt x="181" y="1616"/>
                  </a:lnTo>
                  <a:lnTo>
                    <a:pt x="191" y="1616"/>
                  </a:lnTo>
                  <a:lnTo>
                    <a:pt x="201" y="1611"/>
                  </a:lnTo>
                  <a:lnTo>
                    <a:pt x="206" y="1606"/>
                  </a:lnTo>
                  <a:lnTo>
                    <a:pt x="201" y="1595"/>
                  </a:lnTo>
                  <a:lnTo>
                    <a:pt x="201" y="159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7" name="Freeform 30"/>
            <p:cNvSpPr>
              <a:spLocks/>
            </p:cNvSpPr>
            <p:nvPr/>
          </p:nvSpPr>
          <p:spPr bwMode="auto">
            <a:xfrm>
              <a:off x="4716463" y="3773488"/>
              <a:ext cx="876300" cy="598488"/>
            </a:xfrm>
            <a:custGeom>
              <a:avLst/>
              <a:gdLst>
                <a:gd name="T0" fmla="*/ 461 w 552"/>
                <a:gd name="T1" fmla="*/ 266 h 377"/>
                <a:gd name="T2" fmla="*/ 461 w 552"/>
                <a:gd name="T3" fmla="*/ 266 h 377"/>
                <a:gd name="T4" fmla="*/ 466 w 552"/>
                <a:gd name="T5" fmla="*/ 281 h 377"/>
                <a:gd name="T6" fmla="*/ 471 w 552"/>
                <a:gd name="T7" fmla="*/ 296 h 377"/>
                <a:gd name="T8" fmla="*/ 471 w 552"/>
                <a:gd name="T9" fmla="*/ 316 h 377"/>
                <a:gd name="T10" fmla="*/ 461 w 552"/>
                <a:gd name="T11" fmla="*/ 336 h 377"/>
                <a:gd name="T12" fmla="*/ 446 w 552"/>
                <a:gd name="T13" fmla="*/ 352 h 377"/>
                <a:gd name="T14" fmla="*/ 421 w 552"/>
                <a:gd name="T15" fmla="*/ 367 h 377"/>
                <a:gd name="T16" fmla="*/ 381 w 552"/>
                <a:gd name="T17" fmla="*/ 377 h 377"/>
                <a:gd name="T18" fmla="*/ 381 w 552"/>
                <a:gd name="T19" fmla="*/ 377 h 377"/>
                <a:gd name="T20" fmla="*/ 361 w 552"/>
                <a:gd name="T21" fmla="*/ 377 h 377"/>
                <a:gd name="T22" fmla="*/ 341 w 552"/>
                <a:gd name="T23" fmla="*/ 367 h 377"/>
                <a:gd name="T24" fmla="*/ 321 w 552"/>
                <a:gd name="T25" fmla="*/ 352 h 377"/>
                <a:gd name="T26" fmla="*/ 301 w 552"/>
                <a:gd name="T27" fmla="*/ 336 h 377"/>
                <a:gd name="T28" fmla="*/ 261 w 552"/>
                <a:gd name="T29" fmla="*/ 291 h 377"/>
                <a:gd name="T30" fmla="*/ 216 w 552"/>
                <a:gd name="T31" fmla="*/ 236 h 377"/>
                <a:gd name="T32" fmla="*/ 171 w 552"/>
                <a:gd name="T33" fmla="*/ 171 h 377"/>
                <a:gd name="T34" fmla="*/ 120 w 552"/>
                <a:gd name="T35" fmla="*/ 116 h 377"/>
                <a:gd name="T36" fmla="*/ 90 w 552"/>
                <a:gd name="T37" fmla="*/ 86 h 377"/>
                <a:gd name="T38" fmla="*/ 65 w 552"/>
                <a:gd name="T39" fmla="*/ 61 h 377"/>
                <a:gd name="T40" fmla="*/ 35 w 552"/>
                <a:gd name="T41" fmla="*/ 40 h 377"/>
                <a:gd name="T42" fmla="*/ 0 w 552"/>
                <a:gd name="T43" fmla="*/ 25 h 377"/>
                <a:gd name="T44" fmla="*/ 0 w 552"/>
                <a:gd name="T45" fmla="*/ 25 h 377"/>
                <a:gd name="T46" fmla="*/ 35 w 552"/>
                <a:gd name="T47" fmla="*/ 15 h 377"/>
                <a:gd name="T48" fmla="*/ 130 w 552"/>
                <a:gd name="T49" fmla="*/ 5 h 377"/>
                <a:gd name="T50" fmla="*/ 196 w 552"/>
                <a:gd name="T51" fmla="*/ 0 h 377"/>
                <a:gd name="T52" fmla="*/ 266 w 552"/>
                <a:gd name="T53" fmla="*/ 0 h 377"/>
                <a:gd name="T54" fmla="*/ 336 w 552"/>
                <a:gd name="T55" fmla="*/ 10 h 377"/>
                <a:gd name="T56" fmla="*/ 406 w 552"/>
                <a:gd name="T57" fmla="*/ 25 h 377"/>
                <a:gd name="T58" fmla="*/ 406 w 552"/>
                <a:gd name="T59" fmla="*/ 25 h 377"/>
                <a:gd name="T60" fmla="*/ 441 w 552"/>
                <a:gd name="T61" fmla="*/ 40 h 377"/>
                <a:gd name="T62" fmla="*/ 471 w 552"/>
                <a:gd name="T63" fmla="*/ 56 h 377"/>
                <a:gd name="T64" fmla="*/ 497 w 552"/>
                <a:gd name="T65" fmla="*/ 71 h 377"/>
                <a:gd name="T66" fmla="*/ 517 w 552"/>
                <a:gd name="T67" fmla="*/ 86 h 377"/>
                <a:gd name="T68" fmla="*/ 532 w 552"/>
                <a:gd name="T69" fmla="*/ 106 h 377"/>
                <a:gd name="T70" fmla="*/ 542 w 552"/>
                <a:gd name="T71" fmla="*/ 121 h 377"/>
                <a:gd name="T72" fmla="*/ 552 w 552"/>
                <a:gd name="T73" fmla="*/ 141 h 377"/>
                <a:gd name="T74" fmla="*/ 552 w 552"/>
                <a:gd name="T75" fmla="*/ 161 h 377"/>
                <a:gd name="T76" fmla="*/ 552 w 552"/>
                <a:gd name="T77" fmla="*/ 176 h 377"/>
                <a:gd name="T78" fmla="*/ 552 w 552"/>
                <a:gd name="T79" fmla="*/ 196 h 377"/>
                <a:gd name="T80" fmla="*/ 542 w 552"/>
                <a:gd name="T81" fmla="*/ 211 h 377"/>
                <a:gd name="T82" fmla="*/ 532 w 552"/>
                <a:gd name="T83" fmla="*/ 226 h 377"/>
                <a:gd name="T84" fmla="*/ 522 w 552"/>
                <a:gd name="T85" fmla="*/ 241 h 377"/>
                <a:gd name="T86" fmla="*/ 507 w 552"/>
                <a:gd name="T87" fmla="*/ 251 h 377"/>
                <a:gd name="T88" fmla="*/ 486 w 552"/>
                <a:gd name="T89" fmla="*/ 261 h 377"/>
                <a:gd name="T90" fmla="*/ 461 w 552"/>
                <a:gd name="T91" fmla="*/ 266 h 377"/>
                <a:gd name="T92" fmla="*/ 461 w 552"/>
                <a:gd name="T93" fmla="*/ 26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2" h="377">
                  <a:moveTo>
                    <a:pt x="461" y="266"/>
                  </a:moveTo>
                  <a:lnTo>
                    <a:pt x="461" y="266"/>
                  </a:lnTo>
                  <a:lnTo>
                    <a:pt x="466" y="281"/>
                  </a:lnTo>
                  <a:lnTo>
                    <a:pt x="471" y="296"/>
                  </a:lnTo>
                  <a:lnTo>
                    <a:pt x="471" y="316"/>
                  </a:lnTo>
                  <a:lnTo>
                    <a:pt x="461" y="336"/>
                  </a:lnTo>
                  <a:lnTo>
                    <a:pt x="446" y="352"/>
                  </a:lnTo>
                  <a:lnTo>
                    <a:pt x="421" y="367"/>
                  </a:lnTo>
                  <a:lnTo>
                    <a:pt x="381" y="377"/>
                  </a:lnTo>
                  <a:lnTo>
                    <a:pt x="381" y="377"/>
                  </a:lnTo>
                  <a:lnTo>
                    <a:pt x="361" y="377"/>
                  </a:lnTo>
                  <a:lnTo>
                    <a:pt x="341" y="367"/>
                  </a:lnTo>
                  <a:lnTo>
                    <a:pt x="321" y="352"/>
                  </a:lnTo>
                  <a:lnTo>
                    <a:pt x="301" y="336"/>
                  </a:lnTo>
                  <a:lnTo>
                    <a:pt x="261" y="291"/>
                  </a:lnTo>
                  <a:lnTo>
                    <a:pt x="216" y="236"/>
                  </a:lnTo>
                  <a:lnTo>
                    <a:pt x="171" y="171"/>
                  </a:lnTo>
                  <a:lnTo>
                    <a:pt x="120" y="116"/>
                  </a:lnTo>
                  <a:lnTo>
                    <a:pt x="90" y="86"/>
                  </a:lnTo>
                  <a:lnTo>
                    <a:pt x="65" y="61"/>
                  </a:lnTo>
                  <a:lnTo>
                    <a:pt x="35" y="4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5" y="15"/>
                  </a:lnTo>
                  <a:lnTo>
                    <a:pt x="130" y="5"/>
                  </a:lnTo>
                  <a:lnTo>
                    <a:pt x="196" y="0"/>
                  </a:lnTo>
                  <a:lnTo>
                    <a:pt x="266" y="0"/>
                  </a:lnTo>
                  <a:lnTo>
                    <a:pt x="336" y="10"/>
                  </a:lnTo>
                  <a:lnTo>
                    <a:pt x="406" y="25"/>
                  </a:lnTo>
                  <a:lnTo>
                    <a:pt x="406" y="25"/>
                  </a:lnTo>
                  <a:lnTo>
                    <a:pt x="441" y="40"/>
                  </a:lnTo>
                  <a:lnTo>
                    <a:pt x="471" y="56"/>
                  </a:lnTo>
                  <a:lnTo>
                    <a:pt x="497" y="71"/>
                  </a:lnTo>
                  <a:lnTo>
                    <a:pt x="517" y="86"/>
                  </a:lnTo>
                  <a:lnTo>
                    <a:pt x="532" y="106"/>
                  </a:lnTo>
                  <a:lnTo>
                    <a:pt x="542" y="121"/>
                  </a:lnTo>
                  <a:lnTo>
                    <a:pt x="552" y="141"/>
                  </a:lnTo>
                  <a:lnTo>
                    <a:pt x="552" y="161"/>
                  </a:lnTo>
                  <a:lnTo>
                    <a:pt x="552" y="176"/>
                  </a:lnTo>
                  <a:lnTo>
                    <a:pt x="552" y="196"/>
                  </a:lnTo>
                  <a:lnTo>
                    <a:pt x="542" y="211"/>
                  </a:lnTo>
                  <a:lnTo>
                    <a:pt x="532" y="226"/>
                  </a:lnTo>
                  <a:lnTo>
                    <a:pt x="522" y="241"/>
                  </a:lnTo>
                  <a:lnTo>
                    <a:pt x="507" y="251"/>
                  </a:lnTo>
                  <a:lnTo>
                    <a:pt x="486" y="261"/>
                  </a:lnTo>
                  <a:lnTo>
                    <a:pt x="461" y="266"/>
                  </a:lnTo>
                  <a:lnTo>
                    <a:pt x="461" y="26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8" name="Freeform 31"/>
            <p:cNvSpPr>
              <a:spLocks/>
            </p:cNvSpPr>
            <p:nvPr/>
          </p:nvSpPr>
          <p:spPr bwMode="auto">
            <a:xfrm>
              <a:off x="4716463" y="3805238"/>
              <a:ext cx="755650" cy="398463"/>
            </a:xfrm>
            <a:custGeom>
              <a:avLst/>
              <a:gdLst>
                <a:gd name="T0" fmla="*/ 0 w 476"/>
                <a:gd name="T1" fmla="*/ 5 h 251"/>
                <a:gd name="T2" fmla="*/ 0 w 476"/>
                <a:gd name="T3" fmla="*/ 5 h 251"/>
                <a:gd name="T4" fmla="*/ 35 w 476"/>
                <a:gd name="T5" fmla="*/ 5 h 251"/>
                <a:gd name="T6" fmla="*/ 70 w 476"/>
                <a:gd name="T7" fmla="*/ 10 h 251"/>
                <a:gd name="T8" fmla="*/ 140 w 476"/>
                <a:gd name="T9" fmla="*/ 25 h 251"/>
                <a:gd name="T10" fmla="*/ 206 w 476"/>
                <a:gd name="T11" fmla="*/ 51 h 251"/>
                <a:gd name="T12" fmla="*/ 271 w 476"/>
                <a:gd name="T13" fmla="*/ 81 h 251"/>
                <a:gd name="T14" fmla="*/ 271 w 476"/>
                <a:gd name="T15" fmla="*/ 81 h 251"/>
                <a:gd name="T16" fmla="*/ 326 w 476"/>
                <a:gd name="T17" fmla="*/ 121 h 251"/>
                <a:gd name="T18" fmla="*/ 371 w 476"/>
                <a:gd name="T19" fmla="*/ 161 h 251"/>
                <a:gd name="T20" fmla="*/ 466 w 476"/>
                <a:gd name="T21" fmla="*/ 251 h 251"/>
                <a:gd name="T22" fmla="*/ 466 w 476"/>
                <a:gd name="T23" fmla="*/ 251 h 251"/>
                <a:gd name="T24" fmla="*/ 471 w 476"/>
                <a:gd name="T25" fmla="*/ 251 h 251"/>
                <a:gd name="T26" fmla="*/ 476 w 476"/>
                <a:gd name="T27" fmla="*/ 251 h 251"/>
                <a:gd name="T28" fmla="*/ 476 w 476"/>
                <a:gd name="T29" fmla="*/ 246 h 251"/>
                <a:gd name="T30" fmla="*/ 476 w 476"/>
                <a:gd name="T31" fmla="*/ 241 h 251"/>
                <a:gd name="T32" fmla="*/ 476 w 476"/>
                <a:gd name="T33" fmla="*/ 241 h 251"/>
                <a:gd name="T34" fmla="*/ 456 w 476"/>
                <a:gd name="T35" fmla="*/ 216 h 251"/>
                <a:gd name="T36" fmla="*/ 436 w 476"/>
                <a:gd name="T37" fmla="*/ 186 h 251"/>
                <a:gd name="T38" fmla="*/ 381 w 476"/>
                <a:gd name="T39" fmla="*/ 141 h 251"/>
                <a:gd name="T40" fmla="*/ 326 w 476"/>
                <a:gd name="T41" fmla="*/ 96 h 251"/>
                <a:gd name="T42" fmla="*/ 266 w 476"/>
                <a:gd name="T43" fmla="*/ 61 h 251"/>
                <a:gd name="T44" fmla="*/ 266 w 476"/>
                <a:gd name="T45" fmla="*/ 61 h 251"/>
                <a:gd name="T46" fmla="*/ 206 w 476"/>
                <a:gd name="T47" fmla="*/ 30 h 251"/>
                <a:gd name="T48" fmla="*/ 135 w 476"/>
                <a:gd name="T49" fmla="*/ 10 h 251"/>
                <a:gd name="T50" fmla="*/ 105 w 476"/>
                <a:gd name="T51" fmla="*/ 5 h 251"/>
                <a:gd name="T52" fmla="*/ 70 w 476"/>
                <a:gd name="T53" fmla="*/ 0 h 251"/>
                <a:gd name="T54" fmla="*/ 35 w 476"/>
                <a:gd name="T55" fmla="*/ 0 h 251"/>
                <a:gd name="T56" fmla="*/ 0 w 476"/>
                <a:gd name="T57" fmla="*/ 0 h 251"/>
                <a:gd name="T58" fmla="*/ 0 w 476"/>
                <a:gd name="T59" fmla="*/ 0 h 251"/>
                <a:gd name="T60" fmla="*/ 0 w 476"/>
                <a:gd name="T61" fmla="*/ 5 h 251"/>
                <a:gd name="T62" fmla="*/ 0 w 476"/>
                <a:gd name="T63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6" h="251">
                  <a:moveTo>
                    <a:pt x="0" y="5"/>
                  </a:moveTo>
                  <a:lnTo>
                    <a:pt x="0" y="5"/>
                  </a:lnTo>
                  <a:lnTo>
                    <a:pt x="35" y="5"/>
                  </a:lnTo>
                  <a:lnTo>
                    <a:pt x="70" y="10"/>
                  </a:lnTo>
                  <a:lnTo>
                    <a:pt x="140" y="25"/>
                  </a:lnTo>
                  <a:lnTo>
                    <a:pt x="206" y="51"/>
                  </a:lnTo>
                  <a:lnTo>
                    <a:pt x="271" y="81"/>
                  </a:lnTo>
                  <a:lnTo>
                    <a:pt x="271" y="81"/>
                  </a:lnTo>
                  <a:lnTo>
                    <a:pt x="326" y="121"/>
                  </a:lnTo>
                  <a:lnTo>
                    <a:pt x="371" y="16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71" y="251"/>
                  </a:lnTo>
                  <a:lnTo>
                    <a:pt x="476" y="251"/>
                  </a:lnTo>
                  <a:lnTo>
                    <a:pt x="476" y="246"/>
                  </a:lnTo>
                  <a:lnTo>
                    <a:pt x="476" y="241"/>
                  </a:lnTo>
                  <a:lnTo>
                    <a:pt x="476" y="241"/>
                  </a:lnTo>
                  <a:lnTo>
                    <a:pt x="456" y="216"/>
                  </a:lnTo>
                  <a:lnTo>
                    <a:pt x="436" y="186"/>
                  </a:lnTo>
                  <a:lnTo>
                    <a:pt x="381" y="141"/>
                  </a:lnTo>
                  <a:lnTo>
                    <a:pt x="326" y="96"/>
                  </a:lnTo>
                  <a:lnTo>
                    <a:pt x="266" y="61"/>
                  </a:lnTo>
                  <a:lnTo>
                    <a:pt x="266" y="61"/>
                  </a:lnTo>
                  <a:lnTo>
                    <a:pt x="206" y="30"/>
                  </a:lnTo>
                  <a:lnTo>
                    <a:pt x="135" y="10"/>
                  </a:lnTo>
                  <a:lnTo>
                    <a:pt x="105" y="5"/>
                  </a:lnTo>
                  <a:lnTo>
                    <a:pt x="70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9" name="Freeform 32"/>
            <p:cNvSpPr>
              <a:spLocks/>
            </p:cNvSpPr>
            <p:nvPr/>
          </p:nvSpPr>
          <p:spPr bwMode="auto">
            <a:xfrm>
              <a:off x="5067300" y="4076700"/>
              <a:ext cx="309563" cy="87313"/>
            </a:xfrm>
            <a:custGeom>
              <a:avLst/>
              <a:gdLst>
                <a:gd name="T0" fmla="*/ 190 w 195"/>
                <a:gd name="T1" fmla="*/ 0 h 55"/>
                <a:gd name="T2" fmla="*/ 190 w 195"/>
                <a:gd name="T3" fmla="*/ 0 h 55"/>
                <a:gd name="T4" fmla="*/ 145 w 195"/>
                <a:gd name="T5" fmla="*/ 20 h 55"/>
                <a:gd name="T6" fmla="*/ 100 w 195"/>
                <a:gd name="T7" fmla="*/ 35 h 55"/>
                <a:gd name="T8" fmla="*/ 50 w 195"/>
                <a:gd name="T9" fmla="*/ 45 h 55"/>
                <a:gd name="T10" fmla="*/ 0 w 195"/>
                <a:gd name="T11" fmla="*/ 55 h 55"/>
                <a:gd name="T12" fmla="*/ 0 w 195"/>
                <a:gd name="T13" fmla="*/ 55 h 55"/>
                <a:gd name="T14" fmla="*/ 0 w 195"/>
                <a:gd name="T15" fmla="*/ 55 h 55"/>
                <a:gd name="T16" fmla="*/ 0 w 195"/>
                <a:gd name="T17" fmla="*/ 55 h 55"/>
                <a:gd name="T18" fmla="*/ 50 w 195"/>
                <a:gd name="T19" fmla="*/ 50 h 55"/>
                <a:gd name="T20" fmla="*/ 100 w 195"/>
                <a:gd name="T21" fmla="*/ 40 h 55"/>
                <a:gd name="T22" fmla="*/ 145 w 195"/>
                <a:gd name="T23" fmla="*/ 30 h 55"/>
                <a:gd name="T24" fmla="*/ 195 w 195"/>
                <a:gd name="T25" fmla="*/ 5 h 55"/>
                <a:gd name="T26" fmla="*/ 195 w 195"/>
                <a:gd name="T27" fmla="*/ 5 h 55"/>
                <a:gd name="T28" fmla="*/ 195 w 195"/>
                <a:gd name="T29" fmla="*/ 5 h 55"/>
                <a:gd name="T30" fmla="*/ 195 w 195"/>
                <a:gd name="T31" fmla="*/ 0 h 55"/>
                <a:gd name="T32" fmla="*/ 190 w 195"/>
                <a:gd name="T33" fmla="*/ 0 h 55"/>
                <a:gd name="T34" fmla="*/ 190 w 195"/>
                <a:gd name="T35" fmla="*/ 0 h 55"/>
                <a:gd name="T36" fmla="*/ 190 w 195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55">
                  <a:moveTo>
                    <a:pt x="190" y="0"/>
                  </a:moveTo>
                  <a:lnTo>
                    <a:pt x="190" y="0"/>
                  </a:lnTo>
                  <a:lnTo>
                    <a:pt x="145" y="20"/>
                  </a:lnTo>
                  <a:lnTo>
                    <a:pt x="100" y="35"/>
                  </a:lnTo>
                  <a:lnTo>
                    <a:pt x="5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50" y="50"/>
                  </a:lnTo>
                  <a:lnTo>
                    <a:pt x="100" y="40"/>
                  </a:lnTo>
                  <a:lnTo>
                    <a:pt x="145" y="30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0" name="Freeform 33"/>
            <p:cNvSpPr>
              <a:spLocks/>
            </p:cNvSpPr>
            <p:nvPr/>
          </p:nvSpPr>
          <p:spPr bwMode="auto">
            <a:xfrm>
              <a:off x="4954588" y="3949700"/>
              <a:ext cx="255588" cy="39688"/>
            </a:xfrm>
            <a:custGeom>
              <a:avLst/>
              <a:gdLst>
                <a:gd name="T0" fmla="*/ 161 w 161"/>
                <a:gd name="T1" fmla="*/ 0 h 25"/>
                <a:gd name="T2" fmla="*/ 161 w 161"/>
                <a:gd name="T3" fmla="*/ 0 h 25"/>
                <a:gd name="T4" fmla="*/ 121 w 161"/>
                <a:gd name="T5" fmla="*/ 0 h 25"/>
                <a:gd name="T6" fmla="*/ 81 w 161"/>
                <a:gd name="T7" fmla="*/ 5 h 25"/>
                <a:gd name="T8" fmla="*/ 41 w 161"/>
                <a:gd name="T9" fmla="*/ 15 h 25"/>
                <a:gd name="T10" fmla="*/ 0 w 161"/>
                <a:gd name="T11" fmla="*/ 15 h 25"/>
                <a:gd name="T12" fmla="*/ 0 w 161"/>
                <a:gd name="T13" fmla="*/ 15 h 25"/>
                <a:gd name="T14" fmla="*/ 0 w 161"/>
                <a:gd name="T15" fmla="*/ 15 h 25"/>
                <a:gd name="T16" fmla="*/ 0 w 161"/>
                <a:gd name="T17" fmla="*/ 15 h 25"/>
                <a:gd name="T18" fmla="*/ 21 w 161"/>
                <a:gd name="T19" fmla="*/ 20 h 25"/>
                <a:gd name="T20" fmla="*/ 41 w 161"/>
                <a:gd name="T21" fmla="*/ 25 h 25"/>
                <a:gd name="T22" fmla="*/ 81 w 161"/>
                <a:gd name="T23" fmla="*/ 20 h 25"/>
                <a:gd name="T24" fmla="*/ 161 w 161"/>
                <a:gd name="T25" fmla="*/ 5 h 25"/>
                <a:gd name="T26" fmla="*/ 161 w 161"/>
                <a:gd name="T27" fmla="*/ 5 h 25"/>
                <a:gd name="T28" fmla="*/ 161 w 161"/>
                <a:gd name="T29" fmla="*/ 0 h 25"/>
                <a:gd name="T30" fmla="*/ 161 w 161"/>
                <a:gd name="T3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25">
                  <a:moveTo>
                    <a:pt x="161" y="0"/>
                  </a:moveTo>
                  <a:lnTo>
                    <a:pt x="161" y="0"/>
                  </a:lnTo>
                  <a:lnTo>
                    <a:pt x="121" y="0"/>
                  </a:lnTo>
                  <a:lnTo>
                    <a:pt x="81" y="5"/>
                  </a:lnTo>
                  <a:lnTo>
                    <a:pt x="4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1" y="20"/>
                  </a:lnTo>
                  <a:lnTo>
                    <a:pt x="41" y="25"/>
                  </a:lnTo>
                  <a:lnTo>
                    <a:pt x="81" y="20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1" name="Freeform 34"/>
            <p:cNvSpPr>
              <a:spLocks/>
            </p:cNvSpPr>
            <p:nvPr/>
          </p:nvSpPr>
          <p:spPr bwMode="auto">
            <a:xfrm>
              <a:off x="5202238" y="3781425"/>
              <a:ext cx="63500" cy="215900"/>
            </a:xfrm>
            <a:custGeom>
              <a:avLst/>
              <a:gdLst>
                <a:gd name="T0" fmla="*/ 0 w 40"/>
                <a:gd name="T1" fmla="*/ 5 h 136"/>
                <a:gd name="T2" fmla="*/ 0 w 40"/>
                <a:gd name="T3" fmla="*/ 5 h 136"/>
                <a:gd name="T4" fmla="*/ 25 w 40"/>
                <a:gd name="T5" fmla="*/ 66 h 136"/>
                <a:gd name="T6" fmla="*/ 30 w 40"/>
                <a:gd name="T7" fmla="*/ 101 h 136"/>
                <a:gd name="T8" fmla="*/ 35 w 40"/>
                <a:gd name="T9" fmla="*/ 131 h 136"/>
                <a:gd name="T10" fmla="*/ 35 w 40"/>
                <a:gd name="T11" fmla="*/ 131 h 136"/>
                <a:gd name="T12" fmla="*/ 35 w 40"/>
                <a:gd name="T13" fmla="*/ 136 h 136"/>
                <a:gd name="T14" fmla="*/ 40 w 40"/>
                <a:gd name="T15" fmla="*/ 131 h 136"/>
                <a:gd name="T16" fmla="*/ 40 w 40"/>
                <a:gd name="T17" fmla="*/ 131 h 136"/>
                <a:gd name="T18" fmla="*/ 40 w 40"/>
                <a:gd name="T19" fmla="*/ 116 h 136"/>
                <a:gd name="T20" fmla="*/ 40 w 40"/>
                <a:gd name="T21" fmla="*/ 101 h 136"/>
                <a:gd name="T22" fmla="*/ 35 w 40"/>
                <a:gd name="T23" fmla="*/ 66 h 136"/>
                <a:gd name="T24" fmla="*/ 20 w 40"/>
                <a:gd name="T25" fmla="*/ 30 h 136"/>
                <a:gd name="T26" fmla="*/ 5 w 40"/>
                <a:gd name="T27" fmla="*/ 5 h 136"/>
                <a:gd name="T28" fmla="*/ 5 w 40"/>
                <a:gd name="T29" fmla="*/ 5 h 136"/>
                <a:gd name="T30" fmla="*/ 0 w 40"/>
                <a:gd name="T31" fmla="*/ 0 h 136"/>
                <a:gd name="T32" fmla="*/ 0 w 40"/>
                <a:gd name="T33" fmla="*/ 5 h 136"/>
                <a:gd name="T34" fmla="*/ 0 w 40"/>
                <a:gd name="T35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36">
                  <a:moveTo>
                    <a:pt x="0" y="5"/>
                  </a:moveTo>
                  <a:lnTo>
                    <a:pt x="0" y="5"/>
                  </a:lnTo>
                  <a:lnTo>
                    <a:pt x="25" y="66"/>
                  </a:lnTo>
                  <a:lnTo>
                    <a:pt x="30" y="10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6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0" y="116"/>
                  </a:lnTo>
                  <a:lnTo>
                    <a:pt x="40" y="101"/>
                  </a:lnTo>
                  <a:lnTo>
                    <a:pt x="35" y="66"/>
                  </a:lnTo>
                  <a:lnTo>
                    <a:pt x="20" y="3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2" name="Freeform 35"/>
            <p:cNvSpPr>
              <a:spLocks/>
            </p:cNvSpPr>
            <p:nvPr/>
          </p:nvSpPr>
          <p:spPr bwMode="auto">
            <a:xfrm>
              <a:off x="5432425" y="3844925"/>
              <a:ext cx="47625" cy="311150"/>
            </a:xfrm>
            <a:custGeom>
              <a:avLst/>
              <a:gdLst>
                <a:gd name="T0" fmla="*/ 0 w 30"/>
                <a:gd name="T1" fmla="*/ 5 h 196"/>
                <a:gd name="T2" fmla="*/ 0 w 30"/>
                <a:gd name="T3" fmla="*/ 5 h 196"/>
                <a:gd name="T4" fmla="*/ 10 w 30"/>
                <a:gd name="T5" fmla="*/ 51 h 196"/>
                <a:gd name="T6" fmla="*/ 15 w 30"/>
                <a:gd name="T7" fmla="*/ 96 h 196"/>
                <a:gd name="T8" fmla="*/ 15 w 30"/>
                <a:gd name="T9" fmla="*/ 96 h 196"/>
                <a:gd name="T10" fmla="*/ 15 w 30"/>
                <a:gd name="T11" fmla="*/ 121 h 196"/>
                <a:gd name="T12" fmla="*/ 10 w 30"/>
                <a:gd name="T13" fmla="*/ 146 h 196"/>
                <a:gd name="T14" fmla="*/ 0 w 30"/>
                <a:gd name="T15" fmla="*/ 196 h 196"/>
                <a:gd name="T16" fmla="*/ 0 w 30"/>
                <a:gd name="T17" fmla="*/ 196 h 196"/>
                <a:gd name="T18" fmla="*/ 0 w 30"/>
                <a:gd name="T19" fmla="*/ 196 h 196"/>
                <a:gd name="T20" fmla="*/ 5 w 30"/>
                <a:gd name="T21" fmla="*/ 196 h 196"/>
                <a:gd name="T22" fmla="*/ 5 w 30"/>
                <a:gd name="T23" fmla="*/ 196 h 196"/>
                <a:gd name="T24" fmla="*/ 20 w 30"/>
                <a:gd name="T25" fmla="*/ 181 h 196"/>
                <a:gd name="T26" fmla="*/ 25 w 30"/>
                <a:gd name="T27" fmla="*/ 156 h 196"/>
                <a:gd name="T28" fmla="*/ 30 w 30"/>
                <a:gd name="T29" fmla="*/ 131 h 196"/>
                <a:gd name="T30" fmla="*/ 30 w 30"/>
                <a:gd name="T31" fmla="*/ 101 h 196"/>
                <a:gd name="T32" fmla="*/ 30 w 30"/>
                <a:gd name="T33" fmla="*/ 71 h 196"/>
                <a:gd name="T34" fmla="*/ 25 w 30"/>
                <a:gd name="T35" fmla="*/ 46 h 196"/>
                <a:gd name="T36" fmla="*/ 15 w 30"/>
                <a:gd name="T37" fmla="*/ 21 h 196"/>
                <a:gd name="T38" fmla="*/ 5 w 30"/>
                <a:gd name="T39" fmla="*/ 0 h 196"/>
                <a:gd name="T40" fmla="*/ 5 w 30"/>
                <a:gd name="T41" fmla="*/ 0 h 196"/>
                <a:gd name="T42" fmla="*/ 0 w 30"/>
                <a:gd name="T43" fmla="*/ 0 h 196"/>
                <a:gd name="T44" fmla="*/ 0 w 30"/>
                <a:gd name="T45" fmla="*/ 5 h 196"/>
                <a:gd name="T46" fmla="*/ 0 w 30"/>
                <a:gd name="T4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196">
                  <a:moveTo>
                    <a:pt x="0" y="5"/>
                  </a:moveTo>
                  <a:lnTo>
                    <a:pt x="0" y="5"/>
                  </a:lnTo>
                  <a:lnTo>
                    <a:pt x="10" y="51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121"/>
                  </a:lnTo>
                  <a:lnTo>
                    <a:pt x="10" y="14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20" y="181"/>
                  </a:lnTo>
                  <a:lnTo>
                    <a:pt x="25" y="156"/>
                  </a:lnTo>
                  <a:lnTo>
                    <a:pt x="30" y="131"/>
                  </a:lnTo>
                  <a:lnTo>
                    <a:pt x="30" y="101"/>
                  </a:lnTo>
                  <a:lnTo>
                    <a:pt x="30" y="71"/>
                  </a:lnTo>
                  <a:lnTo>
                    <a:pt x="25" y="46"/>
                  </a:lnTo>
                  <a:lnTo>
                    <a:pt x="15" y="2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3" name="Freeform 36"/>
            <p:cNvSpPr>
              <a:spLocks/>
            </p:cNvSpPr>
            <p:nvPr/>
          </p:nvSpPr>
          <p:spPr bwMode="auto">
            <a:xfrm>
              <a:off x="5703888" y="3582988"/>
              <a:ext cx="230188" cy="995363"/>
            </a:xfrm>
            <a:custGeom>
              <a:avLst/>
              <a:gdLst>
                <a:gd name="T0" fmla="*/ 140 w 145"/>
                <a:gd name="T1" fmla="*/ 0 h 627"/>
                <a:gd name="T2" fmla="*/ 140 w 145"/>
                <a:gd name="T3" fmla="*/ 0 h 627"/>
                <a:gd name="T4" fmla="*/ 110 w 145"/>
                <a:gd name="T5" fmla="*/ 30 h 627"/>
                <a:gd name="T6" fmla="*/ 85 w 145"/>
                <a:gd name="T7" fmla="*/ 60 h 627"/>
                <a:gd name="T8" fmla="*/ 60 w 145"/>
                <a:gd name="T9" fmla="*/ 90 h 627"/>
                <a:gd name="T10" fmla="*/ 45 w 145"/>
                <a:gd name="T11" fmla="*/ 125 h 627"/>
                <a:gd name="T12" fmla="*/ 30 w 145"/>
                <a:gd name="T13" fmla="*/ 165 h 627"/>
                <a:gd name="T14" fmla="*/ 15 w 145"/>
                <a:gd name="T15" fmla="*/ 201 h 627"/>
                <a:gd name="T16" fmla="*/ 10 w 145"/>
                <a:gd name="T17" fmla="*/ 241 h 627"/>
                <a:gd name="T18" fmla="*/ 5 w 145"/>
                <a:gd name="T19" fmla="*/ 281 h 627"/>
                <a:gd name="T20" fmla="*/ 5 w 145"/>
                <a:gd name="T21" fmla="*/ 281 h 627"/>
                <a:gd name="T22" fmla="*/ 0 w 145"/>
                <a:gd name="T23" fmla="*/ 326 h 627"/>
                <a:gd name="T24" fmla="*/ 5 w 145"/>
                <a:gd name="T25" fmla="*/ 376 h 627"/>
                <a:gd name="T26" fmla="*/ 15 w 145"/>
                <a:gd name="T27" fmla="*/ 466 h 627"/>
                <a:gd name="T28" fmla="*/ 15 w 145"/>
                <a:gd name="T29" fmla="*/ 466 h 627"/>
                <a:gd name="T30" fmla="*/ 25 w 145"/>
                <a:gd name="T31" fmla="*/ 547 h 627"/>
                <a:gd name="T32" fmla="*/ 40 w 145"/>
                <a:gd name="T33" fmla="*/ 587 h 627"/>
                <a:gd name="T34" fmla="*/ 55 w 145"/>
                <a:gd name="T35" fmla="*/ 627 h 627"/>
                <a:gd name="T36" fmla="*/ 55 w 145"/>
                <a:gd name="T37" fmla="*/ 627 h 627"/>
                <a:gd name="T38" fmla="*/ 60 w 145"/>
                <a:gd name="T39" fmla="*/ 627 h 627"/>
                <a:gd name="T40" fmla="*/ 60 w 145"/>
                <a:gd name="T41" fmla="*/ 622 h 627"/>
                <a:gd name="T42" fmla="*/ 60 w 145"/>
                <a:gd name="T43" fmla="*/ 622 h 627"/>
                <a:gd name="T44" fmla="*/ 55 w 145"/>
                <a:gd name="T45" fmla="*/ 587 h 627"/>
                <a:gd name="T46" fmla="*/ 50 w 145"/>
                <a:gd name="T47" fmla="*/ 552 h 627"/>
                <a:gd name="T48" fmla="*/ 35 w 145"/>
                <a:gd name="T49" fmla="*/ 482 h 627"/>
                <a:gd name="T50" fmla="*/ 35 w 145"/>
                <a:gd name="T51" fmla="*/ 482 h 627"/>
                <a:gd name="T52" fmla="*/ 20 w 145"/>
                <a:gd name="T53" fmla="*/ 401 h 627"/>
                <a:gd name="T54" fmla="*/ 15 w 145"/>
                <a:gd name="T55" fmla="*/ 316 h 627"/>
                <a:gd name="T56" fmla="*/ 15 w 145"/>
                <a:gd name="T57" fmla="*/ 316 h 627"/>
                <a:gd name="T58" fmla="*/ 20 w 145"/>
                <a:gd name="T59" fmla="*/ 271 h 627"/>
                <a:gd name="T60" fmla="*/ 25 w 145"/>
                <a:gd name="T61" fmla="*/ 226 h 627"/>
                <a:gd name="T62" fmla="*/ 35 w 145"/>
                <a:gd name="T63" fmla="*/ 186 h 627"/>
                <a:gd name="T64" fmla="*/ 45 w 145"/>
                <a:gd name="T65" fmla="*/ 145 h 627"/>
                <a:gd name="T66" fmla="*/ 65 w 145"/>
                <a:gd name="T67" fmla="*/ 105 h 627"/>
                <a:gd name="T68" fmla="*/ 85 w 145"/>
                <a:gd name="T69" fmla="*/ 70 h 627"/>
                <a:gd name="T70" fmla="*/ 115 w 145"/>
                <a:gd name="T71" fmla="*/ 35 h 627"/>
                <a:gd name="T72" fmla="*/ 145 w 145"/>
                <a:gd name="T73" fmla="*/ 5 h 627"/>
                <a:gd name="T74" fmla="*/ 145 w 145"/>
                <a:gd name="T75" fmla="*/ 5 h 627"/>
                <a:gd name="T76" fmla="*/ 140 w 145"/>
                <a:gd name="T77" fmla="*/ 0 h 627"/>
                <a:gd name="T78" fmla="*/ 140 w 145"/>
                <a:gd name="T7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627">
                  <a:moveTo>
                    <a:pt x="140" y="0"/>
                  </a:moveTo>
                  <a:lnTo>
                    <a:pt x="140" y="0"/>
                  </a:lnTo>
                  <a:lnTo>
                    <a:pt x="110" y="30"/>
                  </a:lnTo>
                  <a:lnTo>
                    <a:pt x="85" y="60"/>
                  </a:lnTo>
                  <a:lnTo>
                    <a:pt x="60" y="90"/>
                  </a:lnTo>
                  <a:lnTo>
                    <a:pt x="45" y="125"/>
                  </a:lnTo>
                  <a:lnTo>
                    <a:pt x="30" y="165"/>
                  </a:lnTo>
                  <a:lnTo>
                    <a:pt x="15" y="201"/>
                  </a:lnTo>
                  <a:lnTo>
                    <a:pt x="10" y="241"/>
                  </a:lnTo>
                  <a:lnTo>
                    <a:pt x="5" y="281"/>
                  </a:lnTo>
                  <a:lnTo>
                    <a:pt x="5" y="281"/>
                  </a:lnTo>
                  <a:lnTo>
                    <a:pt x="0" y="326"/>
                  </a:lnTo>
                  <a:lnTo>
                    <a:pt x="5" y="376"/>
                  </a:lnTo>
                  <a:lnTo>
                    <a:pt x="15" y="466"/>
                  </a:lnTo>
                  <a:lnTo>
                    <a:pt x="15" y="466"/>
                  </a:lnTo>
                  <a:lnTo>
                    <a:pt x="25" y="547"/>
                  </a:lnTo>
                  <a:lnTo>
                    <a:pt x="40" y="587"/>
                  </a:lnTo>
                  <a:lnTo>
                    <a:pt x="55" y="627"/>
                  </a:lnTo>
                  <a:lnTo>
                    <a:pt x="55" y="627"/>
                  </a:lnTo>
                  <a:lnTo>
                    <a:pt x="60" y="627"/>
                  </a:lnTo>
                  <a:lnTo>
                    <a:pt x="60" y="622"/>
                  </a:lnTo>
                  <a:lnTo>
                    <a:pt x="60" y="622"/>
                  </a:lnTo>
                  <a:lnTo>
                    <a:pt x="55" y="587"/>
                  </a:lnTo>
                  <a:lnTo>
                    <a:pt x="50" y="552"/>
                  </a:lnTo>
                  <a:lnTo>
                    <a:pt x="35" y="482"/>
                  </a:lnTo>
                  <a:lnTo>
                    <a:pt x="35" y="482"/>
                  </a:lnTo>
                  <a:lnTo>
                    <a:pt x="20" y="401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20" y="271"/>
                  </a:lnTo>
                  <a:lnTo>
                    <a:pt x="25" y="226"/>
                  </a:lnTo>
                  <a:lnTo>
                    <a:pt x="35" y="186"/>
                  </a:lnTo>
                  <a:lnTo>
                    <a:pt x="45" y="145"/>
                  </a:lnTo>
                  <a:lnTo>
                    <a:pt x="65" y="105"/>
                  </a:lnTo>
                  <a:lnTo>
                    <a:pt x="85" y="70"/>
                  </a:lnTo>
                  <a:lnTo>
                    <a:pt x="115" y="3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4" name="Freeform 37"/>
            <p:cNvSpPr>
              <a:spLocks/>
            </p:cNvSpPr>
            <p:nvPr/>
          </p:nvSpPr>
          <p:spPr bwMode="auto">
            <a:xfrm>
              <a:off x="5624513" y="3295650"/>
              <a:ext cx="549275" cy="582613"/>
            </a:xfrm>
            <a:custGeom>
              <a:avLst/>
              <a:gdLst>
                <a:gd name="T0" fmla="*/ 105 w 346"/>
                <a:gd name="T1" fmla="*/ 306 h 367"/>
                <a:gd name="T2" fmla="*/ 105 w 346"/>
                <a:gd name="T3" fmla="*/ 306 h 367"/>
                <a:gd name="T4" fmla="*/ 105 w 346"/>
                <a:gd name="T5" fmla="*/ 321 h 367"/>
                <a:gd name="T6" fmla="*/ 110 w 346"/>
                <a:gd name="T7" fmla="*/ 331 h 367"/>
                <a:gd name="T8" fmla="*/ 115 w 346"/>
                <a:gd name="T9" fmla="*/ 346 h 367"/>
                <a:gd name="T10" fmla="*/ 125 w 346"/>
                <a:gd name="T11" fmla="*/ 357 h 367"/>
                <a:gd name="T12" fmla="*/ 145 w 346"/>
                <a:gd name="T13" fmla="*/ 367 h 367"/>
                <a:gd name="T14" fmla="*/ 165 w 346"/>
                <a:gd name="T15" fmla="*/ 367 h 367"/>
                <a:gd name="T16" fmla="*/ 195 w 346"/>
                <a:gd name="T17" fmla="*/ 362 h 367"/>
                <a:gd name="T18" fmla="*/ 195 w 346"/>
                <a:gd name="T19" fmla="*/ 362 h 367"/>
                <a:gd name="T20" fmla="*/ 210 w 346"/>
                <a:gd name="T21" fmla="*/ 351 h 367"/>
                <a:gd name="T22" fmla="*/ 220 w 346"/>
                <a:gd name="T23" fmla="*/ 341 h 367"/>
                <a:gd name="T24" fmla="*/ 230 w 346"/>
                <a:gd name="T25" fmla="*/ 326 h 367"/>
                <a:gd name="T26" fmla="*/ 241 w 346"/>
                <a:gd name="T27" fmla="*/ 306 h 367"/>
                <a:gd name="T28" fmla="*/ 256 w 346"/>
                <a:gd name="T29" fmla="*/ 266 h 367"/>
                <a:gd name="T30" fmla="*/ 266 w 346"/>
                <a:gd name="T31" fmla="*/ 211 h 367"/>
                <a:gd name="T32" fmla="*/ 276 w 346"/>
                <a:gd name="T33" fmla="*/ 156 h 367"/>
                <a:gd name="T34" fmla="*/ 291 w 346"/>
                <a:gd name="T35" fmla="*/ 101 h 367"/>
                <a:gd name="T36" fmla="*/ 316 w 346"/>
                <a:gd name="T37" fmla="*/ 45 h 367"/>
                <a:gd name="T38" fmla="*/ 326 w 346"/>
                <a:gd name="T39" fmla="*/ 25 h 367"/>
                <a:gd name="T40" fmla="*/ 346 w 346"/>
                <a:gd name="T41" fmla="*/ 0 h 367"/>
                <a:gd name="T42" fmla="*/ 346 w 346"/>
                <a:gd name="T43" fmla="*/ 0 h 367"/>
                <a:gd name="T44" fmla="*/ 316 w 346"/>
                <a:gd name="T45" fmla="*/ 5 h 367"/>
                <a:gd name="T46" fmla="*/ 246 w 346"/>
                <a:gd name="T47" fmla="*/ 25 h 367"/>
                <a:gd name="T48" fmla="*/ 200 w 346"/>
                <a:gd name="T49" fmla="*/ 40 h 367"/>
                <a:gd name="T50" fmla="*/ 150 w 346"/>
                <a:gd name="T51" fmla="*/ 66 h 367"/>
                <a:gd name="T52" fmla="*/ 105 w 346"/>
                <a:gd name="T53" fmla="*/ 91 h 367"/>
                <a:gd name="T54" fmla="*/ 60 w 346"/>
                <a:gd name="T55" fmla="*/ 126 h 367"/>
                <a:gd name="T56" fmla="*/ 60 w 346"/>
                <a:gd name="T57" fmla="*/ 126 h 367"/>
                <a:gd name="T58" fmla="*/ 25 w 346"/>
                <a:gd name="T59" fmla="*/ 161 h 367"/>
                <a:gd name="T60" fmla="*/ 5 w 346"/>
                <a:gd name="T61" fmla="*/ 196 h 367"/>
                <a:gd name="T62" fmla="*/ 0 w 346"/>
                <a:gd name="T63" fmla="*/ 231 h 367"/>
                <a:gd name="T64" fmla="*/ 5 w 346"/>
                <a:gd name="T65" fmla="*/ 261 h 367"/>
                <a:gd name="T66" fmla="*/ 15 w 346"/>
                <a:gd name="T67" fmla="*/ 281 h 367"/>
                <a:gd name="T68" fmla="*/ 40 w 346"/>
                <a:gd name="T69" fmla="*/ 301 h 367"/>
                <a:gd name="T70" fmla="*/ 70 w 346"/>
                <a:gd name="T71" fmla="*/ 306 h 367"/>
                <a:gd name="T72" fmla="*/ 105 w 346"/>
                <a:gd name="T73" fmla="*/ 306 h 367"/>
                <a:gd name="T74" fmla="*/ 105 w 346"/>
                <a:gd name="T75" fmla="*/ 30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" h="367">
                  <a:moveTo>
                    <a:pt x="105" y="306"/>
                  </a:moveTo>
                  <a:lnTo>
                    <a:pt x="105" y="306"/>
                  </a:lnTo>
                  <a:lnTo>
                    <a:pt x="105" y="321"/>
                  </a:lnTo>
                  <a:lnTo>
                    <a:pt x="110" y="331"/>
                  </a:lnTo>
                  <a:lnTo>
                    <a:pt x="115" y="346"/>
                  </a:lnTo>
                  <a:lnTo>
                    <a:pt x="125" y="357"/>
                  </a:lnTo>
                  <a:lnTo>
                    <a:pt x="145" y="367"/>
                  </a:lnTo>
                  <a:lnTo>
                    <a:pt x="165" y="367"/>
                  </a:lnTo>
                  <a:lnTo>
                    <a:pt x="195" y="362"/>
                  </a:lnTo>
                  <a:lnTo>
                    <a:pt x="195" y="362"/>
                  </a:lnTo>
                  <a:lnTo>
                    <a:pt x="210" y="351"/>
                  </a:lnTo>
                  <a:lnTo>
                    <a:pt x="220" y="341"/>
                  </a:lnTo>
                  <a:lnTo>
                    <a:pt x="230" y="326"/>
                  </a:lnTo>
                  <a:lnTo>
                    <a:pt x="241" y="306"/>
                  </a:lnTo>
                  <a:lnTo>
                    <a:pt x="256" y="266"/>
                  </a:lnTo>
                  <a:lnTo>
                    <a:pt x="266" y="211"/>
                  </a:lnTo>
                  <a:lnTo>
                    <a:pt x="276" y="156"/>
                  </a:lnTo>
                  <a:lnTo>
                    <a:pt x="291" y="101"/>
                  </a:lnTo>
                  <a:lnTo>
                    <a:pt x="316" y="45"/>
                  </a:lnTo>
                  <a:lnTo>
                    <a:pt x="326" y="25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16" y="5"/>
                  </a:lnTo>
                  <a:lnTo>
                    <a:pt x="246" y="25"/>
                  </a:lnTo>
                  <a:lnTo>
                    <a:pt x="200" y="40"/>
                  </a:lnTo>
                  <a:lnTo>
                    <a:pt x="150" y="66"/>
                  </a:lnTo>
                  <a:lnTo>
                    <a:pt x="105" y="91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25" y="161"/>
                  </a:lnTo>
                  <a:lnTo>
                    <a:pt x="5" y="196"/>
                  </a:lnTo>
                  <a:lnTo>
                    <a:pt x="0" y="231"/>
                  </a:lnTo>
                  <a:lnTo>
                    <a:pt x="5" y="261"/>
                  </a:lnTo>
                  <a:lnTo>
                    <a:pt x="15" y="281"/>
                  </a:lnTo>
                  <a:lnTo>
                    <a:pt x="40" y="301"/>
                  </a:lnTo>
                  <a:lnTo>
                    <a:pt x="70" y="306"/>
                  </a:lnTo>
                  <a:lnTo>
                    <a:pt x="105" y="306"/>
                  </a:lnTo>
                  <a:lnTo>
                    <a:pt x="105" y="30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5" name="Freeform 38"/>
            <p:cNvSpPr>
              <a:spLocks/>
            </p:cNvSpPr>
            <p:nvPr/>
          </p:nvSpPr>
          <p:spPr bwMode="auto">
            <a:xfrm>
              <a:off x="5767388" y="3295650"/>
              <a:ext cx="406400" cy="501650"/>
            </a:xfrm>
            <a:custGeom>
              <a:avLst/>
              <a:gdLst>
                <a:gd name="T0" fmla="*/ 256 w 256"/>
                <a:gd name="T1" fmla="*/ 0 h 316"/>
                <a:gd name="T2" fmla="*/ 256 w 256"/>
                <a:gd name="T3" fmla="*/ 0 h 316"/>
                <a:gd name="T4" fmla="*/ 206 w 256"/>
                <a:gd name="T5" fmla="*/ 20 h 316"/>
                <a:gd name="T6" fmla="*/ 166 w 256"/>
                <a:gd name="T7" fmla="*/ 45 h 316"/>
                <a:gd name="T8" fmla="*/ 125 w 256"/>
                <a:gd name="T9" fmla="*/ 76 h 316"/>
                <a:gd name="T10" fmla="*/ 90 w 256"/>
                <a:gd name="T11" fmla="*/ 116 h 316"/>
                <a:gd name="T12" fmla="*/ 90 w 256"/>
                <a:gd name="T13" fmla="*/ 116 h 316"/>
                <a:gd name="T14" fmla="*/ 60 w 256"/>
                <a:gd name="T15" fmla="*/ 161 h 316"/>
                <a:gd name="T16" fmla="*/ 35 w 256"/>
                <a:gd name="T17" fmla="*/ 206 h 316"/>
                <a:gd name="T18" fmla="*/ 15 w 256"/>
                <a:gd name="T19" fmla="*/ 256 h 316"/>
                <a:gd name="T20" fmla="*/ 0 w 256"/>
                <a:gd name="T21" fmla="*/ 311 h 316"/>
                <a:gd name="T22" fmla="*/ 0 w 256"/>
                <a:gd name="T23" fmla="*/ 311 h 316"/>
                <a:gd name="T24" fmla="*/ 5 w 256"/>
                <a:gd name="T25" fmla="*/ 311 h 316"/>
                <a:gd name="T26" fmla="*/ 5 w 256"/>
                <a:gd name="T27" fmla="*/ 316 h 316"/>
                <a:gd name="T28" fmla="*/ 10 w 256"/>
                <a:gd name="T29" fmla="*/ 311 h 316"/>
                <a:gd name="T30" fmla="*/ 15 w 256"/>
                <a:gd name="T31" fmla="*/ 311 h 316"/>
                <a:gd name="T32" fmla="*/ 15 w 256"/>
                <a:gd name="T33" fmla="*/ 311 h 316"/>
                <a:gd name="T34" fmla="*/ 30 w 256"/>
                <a:gd name="T35" fmla="*/ 261 h 316"/>
                <a:gd name="T36" fmla="*/ 50 w 256"/>
                <a:gd name="T37" fmla="*/ 216 h 316"/>
                <a:gd name="T38" fmla="*/ 75 w 256"/>
                <a:gd name="T39" fmla="*/ 171 h 316"/>
                <a:gd name="T40" fmla="*/ 100 w 256"/>
                <a:gd name="T41" fmla="*/ 131 h 316"/>
                <a:gd name="T42" fmla="*/ 130 w 256"/>
                <a:gd name="T43" fmla="*/ 91 h 316"/>
                <a:gd name="T44" fmla="*/ 166 w 256"/>
                <a:gd name="T45" fmla="*/ 55 h 316"/>
                <a:gd name="T46" fmla="*/ 206 w 256"/>
                <a:gd name="T47" fmla="*/ 25 h 316"/>
                <a:gd name="T48" fmla="*/ 256 w 256"/>
                <a:gd name="T49" fmla="*/ 5 h 316"/>
                <a:gd name="T50" fmla="*/ 256 w 256"/>
                <a:gd name="T51" fmla="*/ 5 h 316"/>
                <a:gd name="T52" fmla="*/ 256 w 256"/>
                <a:gd name="T53" fmla="*/ 0 h 316"/>
                <a:gd name="T54" fmla="*/ 256 w 25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316">
                  <a:moveTo>
                    <a:pt x="256" y="0"/>
                  </a:moveTo>
                  <a:lnTo>
                    <a:pt x="256" y="0"/>
                  </a:lnTo>
                  <a:lnTo>
                    <a:pt x="206" y="20"/>
                  </a:lnTo>
                  <a:lnTo>
                    <a:pt x="166" y="45"/>
                  </a:lnTo>
                  <a:lnTo>
                    <a:pt x="125" y="76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60" y="161"/>
                  </a:lnTo>
                  <a:lnTo>
                    <a:pt x="35" y="206"/>
                  </a:lnTo>
                  <a:lnTo>
                    <a:pt x="15" y="256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5" y="311"/>
                  </a:lnTo>
                  <a:lnTo>
                    <a:pt x="5" y="316"/>
                  </a:lnTo>
                  <a:lnTo>
                    <a:pt x="10" y="311"/>
                  </a:lnTo>
                  <a:lnTo>
                    <a:pt x="15" y="311"/>
                  </a:lnTo>
                  <a:lnTo>
                    <a:pt x="15" y="311"/>
                  </a:lnTo>
                  <a:lnTo>
                    <a:pt x="30" y="261"/>
                  </a:lnTo>
                  <a:lnTo>
                    <a:pt x="50" y="216"/>
                  </a:lnTo>
                  <a:lnTo>
                    <a:pt x="75" y="171"/>
                  </a:lnTo>
                  <a:lnTo>
                    <a:pt x="100" y="131"/>
                  </a:lnTo>
                  <a:lnTo>
                    <a:pt x="130" y="91"/>
                  </a:lnTo>
                  <a:lnTo>
                    <a:pt x="166" y="55"/>
                  </a:lnTo>
                  <a:lnTo>
                    <a:pt x="206" y="25"/>
                  </a:lnTo>
                  <a:lnTo>
                    <a:pt x="256" y="5"/>
                  </a:lnTo>
                  <a:lnTo>
                    <a:pt x="256" y="5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6" name="Freeform 39"/>
            <p:cNvSpPr>
              <a:spLocks/>
            </p:cNvSpPr>
            <p:nvPr/>
          </p:nvSpPr>
          <p:spPr bwMode="auto">
            <a:xfrm>
              <a:off x="5799138" y="3646488"/>
              <a:ext cx="247650" cy="39688"/>
            </a:xfrm>
            <a:custGeom>
              <a:avLst/>
              <a:gdLst>
                <a:gd name="T0" fmla="*/ 5 w 156"/>
                <a:gd name="T1" fmla="*/ 25 h 25"/>
                <a:gd name="T2" fmla="*/ 5 w 156"/>
                <a:gd name="T3" fmla="*/ 25 h 25"/>
                <a:gd name="T4" fmla="*/ 45 w 156"/>
                <a:gd name="T5" fmla="*/ 25 h 25"/>
                <a:gd name="T6" fmla="*/ 80 w 156"/>
                <a:gd name="T7" fmla="*/ 20 h 25"/>
                <a:gd name="T8" fmla="*/ 115 w 156"/>
                <a:gd name="T9" fmla="*/ 15 h 25"/>
                <a:gd name="T10" fmla="*/ 156 w 156"/>
                <a:gd name="T11" fmla="*/ 0 h 25"/>
                <a:gd name="T12" fmla="*/ 156 w 156"/>
                <a:gd name="T13" fmla="*/ 0 h 25"/>
                <a:gd name="T14" fmla="*/ 156 w 156"/>
                <a:gd name="T15" fmla="*/ 0 h 25"/>
                <a:gd name="T16" fmla="*/ 156 w 156"/>
                <a:gd name="T17" fmla="*/ 0 h 25"/>
                <a:gd name="T18" fmla="*/ 120 w 156"/>
                <a:gd name="T19" fmla="*/ 10 h 25"/>
                <a:gd name="T20" fmla="*/ 80 w 156"/>
                <a:gd name="T21" fmla="*/ 15 h 25"/>
                <a:gd name="T22" fmla="*/ 40 w 156"/>
                <a:gd name="T23" fmla="*/ 20 h 25"/>
                <a:gd name="T24" fmla="*/ 5 w 156"/>
                <a:gd name="T25" fmla="*/ 15 h 25"/>
                <a:gd name="T26" fmla="*/ 5 w 156"/>
                <a:gd name="T27" fmla="*/ 15 h 25"/>
                <a:gd name="T28" fmla="*/ 0 w 156"/>
                <a:gd name="T29" fmla="*/ 20 h 25"/>
                <a:gd name="T30" fmla="*/ 5 w 156"/>
                <a:gd name="T31" fmla="*/ 25 h 25"/>
                <a:gd name="T32" fmla="*/ 5 w 156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5">
                  <a:moveTo>
                    <a:pt x="5" y="25"/>
                  </a:moveTo>
                  <a:lnTo>
                    <a:pt x="5" y="25"/>
                  </a:lnTo>
                  <a:lnTo>
                    <a:pt x="45" y="25"/>
                  </a:lnTo>
                  <a:lnTo>
                    <a:pt x="80" y="20"/>
                  </a:lnTo>
                  <a:lnTo>
                    <a:pt x="115" y="15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20" y="10"/>
                  </a:lnTo>
                  <a:lnTo>
                    <a:pt x="80" y="15"/>
                  </a:lnTo>
                  <a:lnTo>
                    <a:pt x="4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7" name="Freeform 40"/>
            <p:cNvSpPr>
              <a:spLocks/>
            </p:cNvSpPr>
            <p:nvPr/>
          </p:nvSpPr>
          <p:spPr bwMode="auto">
            <a:xfrm>
              <a:off x="5878513" y="3479800"/>
              <a:ext cx="184150" cy="63500"/>
            </a:xfrm>
            <a:custGeom>
              <a:avLst/>
              <a:gdLst>
                <a:gd name="T0" fmla="*/ 0 w 116"/>
                <a:gd name="T1" fmla="*/ 40 h 40"/>
                <a:gd name="T2" fmla="*/ 0 w 116"/>
                <a:gd name="T3" fmla="*/ 40 h 40"/>
                <a:gd name="T4" fmla="*/ 60 w 116"/>
                <a:gd name="T5" fmla="*/ 30 h 40"/>
                <a:gd name="T6" fmla="*/ 91 w 116"/>
                <a:gd name="T7" fmla="*/ 20 h 40"/>
                <a:gd name="T8" fmla="*/ 116 w 116"/>
                <a:gd name="T9" fmla="*/ 5 h 40"/>
                <a:gd name="T10" fmla="*/ 116 w 116"/>
                <a:gd name="T11" fmla="*/ 5 h 40"/>
                <a:gd name="T12" fmla="*/ 116 w 116"/>
                <a:gd name="T13" fmla="*/ 0 h 40"/>
                <a:gd name="T14" fmla="*/ 116 w 116"/>
                <a:gd name="T15" fmla="*/ 0 h 40"/>
                <a:gd name="T16" fmla="*/ 86 w 116"/>
                <a:gd name="T17" fmla="*/ 10 h 40"/>
                <a:gd name="T18" fmla="*/ 55 w 116"/>
                <a:gd name="T19" fmla="*/ 20 h 40"/>
                <a:gd name="T20" fmla="*/ 25 w 116"/>
                <a:gd name="T21" fmla="*/ 25 h 40"/>
                <a:gd name="T22" fmla="*/ 0 w 116"/>
                <a:gd name="T23" fmla="*/ 40 h 40"/>
                <a:gd name="T24" fmla="*/ 0 w 116"/>
                <a:gd name="T25" fmla="*/ 40 h 40"/>
                <a:gd name="T26" fmla="*/ 0 w 116"/>
                <a:gd name="T27" fmla="*/ 40 h 40"/>
                <a:gd name="T28" fmla="*/ 0 w 116"/>
                <a:gd name="T2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0">
                  <a:moveTo>
                    <a:pt x="0" y="40"/>
                  </a:moveTo>
                  <a:lnTo>
                    <a:pt x="0" y="40"/>
                  </a:lnTo>
                  <a:lnTo>
                    <a:pt x="60" y="30"/>
                  </a:lnTo>
                  <a:lnTo>
                    <a:pt x="91" y="20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86" y="10"/>
                  </a:lnTo>
                  <a:lnTo>
                    <a:pt x="55" y="20"/>
                  </a:lnTo>
                  <a:lnTo>
                    <a:pt x="25" y="2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8" name="Freeform 41"/>
            <p:cNvSpPr>
              <a:spLocks/>
            </p:cNvSpPr>
            <p:nvPr/>
          </p:nvSpPr>
          <p:spPr bwMode="auto">
            <a:xfrm>
              <a:off x="5815013" y="3424238"/>
              <a:ext cx="39688" cy="158750"/>
            </a:xfrm>
            <a:custGeom>
              <a:avLst/>
              <a:gdLst>
                <a:gd name="T0" fmla="*/ 5 w 25"/>
                <a:gd name="T1" fmla="*/ 0 h 100"/>
                <a:gd name="T2" fmla="*/ 5 w 25"/>
                <a:gd name="T3" fmla="*/ 0 h 100"/>
                <a:gd name="T4" fmla="*/ 0 w 25"/>
                <a:gd name="T5" fmla="*/ 25 h 100"/>
                <a:gd name="T6" fmla="*/ 0 w 25"/>
                <a:gd name="T7" fmla="*/ 55 h 100"/>
                <a:gd name="T8" fmla="*/ 10 w 25"/>
                <a:gd name="T9" fmla="*/ 80 h 100"/>
                <a:gd name="T10" fmla="*/ 20 w 25"/>
                <a:gd name="T11" fmla="*/ 100 h 100"/>
                <a:gd name="T12" fmla="*/ 20 w 25"/>
                <a:gd name="T13" fmla="*/ 100 h 100"/>
                <a:gd name="T14" fmla="*/ 25 w 25"/>
                <a:gd name="T15" fmla="*/ 100 h 100"/>
                <a:gd name="T16" fmla="*/ 25 w 25"/>
                <a:gd name="T17" fmla="*/ 100 h 100"/>
                <a:gd name="T18" fmla="*/ 15 w 25"/>
                <a:gd name="T19" fmla="*/ 75 h 100"/>
                <a:gd name="T20" fmla="*/ 10 w 25"/>
                <a:gd name="T21" fmla="*/ 50 h 100"/>
                <a:gd name="T22" fmla="*/ 5 w 25"/>
                <a:gd name="T23" fmla="*/ 0 h 100"/>
                <a:gd name="T24" fmla="*/ 5 w 25"/>
                <a:gd name="T25" fmla="*/ 0 h 100"/>
                <a:gd name="T26" fmla="*/ 5 w 25"/>
                <a:gd name="T27" fmla="*/ 0 h 100"/>
                <a:gd name="T28" fmla="*/ 5 w 25"/>
                <a:gd name="T29" fmla="*/ 0 h 100"/>
                <a:gd name="T30" fmla="*/ 5 w 25"/>
                <a:gd name="T3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00">
                  <a:moveTo>
                    <a:pt x="5" y="0"/>
                  </a:moveTo>
                  <a:lnTo>
                    <a:pt x="5" y="0"/>
                  </a:lnTo>
                  <a:lnTo>
                    <a:pt x="0" y="25"/>
                  </a:lnTo>
                  <a:lnTo>
                    <a:pt x="0" y="55"/>
                  </a:lnTo>
                  <a:lnTo>
                    <a:pt x="10" y="8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15" y="75"/>
                  </a:lnTo>
                  <a:lnTo>
                    <a:pt x="10" y="5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9" name="Freeform 42"/>
            <p:cNvSpPr>
              <a:spLocks/>
            </p:cNvSpPr>
            <p:nvPr/>
          </p:nvSpPr>
          <p:spPr bwMode="auto">
            <a:xfrm>
              <a:off x="5680075" y="3535363"/>
              <a:ext cx="103188" cy="222250"/>
            </a:xfrm>
            <a:custGeom>
              <a:avLst/>
              <a:gdLst>
                <a:gd name="T0" fmla="*/ 0 w 65"/>
                <a:gd name="T1" fmla="*/ 0 h 140"/>
                <a:gd name="T2" fmla="*/ 0 w 65"/>
                <a:gd name="T3" fmla="*/ 0 h 140"/>
                <a:gd name="T4" fmla="*/ 0 w 65"/>
                <a:gd name="T5" fmla="*/ 20 h 140"/>
                <a:gd name="T6" fmla="*/ 0 w 65"/>
                <a:gd name="T7" fmla="*/ 40 h 140"/>
                <a:gd name="T8" fmla="*/ 15 w 65"/>
                <a:gd name="T9" fmla="*/ 80 h 140"/>
                <a:gd name="T10" fmla="*/ 15 w 65"/>
                <a:gd name="T11" fmla="*/ 80 h 140"/>
                <a:gd name="T12" fmla="*/ 35 w 65"/>
                <a:gd name="T13" fmla="*/ 115 h 140"/>
                <a:gd name="T14" fmla="*/ 50 w 65"/>
                <a:gd name="T15" fmla="*/ 130 h 140"/>
                <a:gd name="T16" fmla="*/ 65 w 65"/>
                <a:gd name="T17" fmla="*/ 140 h 140"/>
                <a:gd name="T18" fmla="*/ 65 w 65"/>
                <a:gd name="T19" fmla="*/ 140 h 140"/>
                <a:gd name="T20" fmla="*/ 65 w 65"/>
                <a:gd name="T21" fmla="*/ 135 h 140"/>
                <a:gd name="T22" fmla="*/ 65 w 65"/>
                <a:gd name="T23" fmla="*/ 135 h 140"/>
                <a:gd name="T24" fmla="*/ 65 w 65"/>
                <a:gd name="T25" fmla="*/ 135 h 140"/>
                <a:gd name="T26" fmla="*/ 45 w 65"/>
                <a:gd name="T27" fmla="*/ 105 h 140"/>
                <a:gd name="T28" fmla="*/ 25 w 65"/>
                <a:gd name="T29" fmla="*/ 75 h 140"/>
                <a:gd name="T30" fmla="*/ 25 w 65"/>
                <a:gd name="T31" fmla="*/ 75 h 140"/>
                <a:gd name="T32" fmla="*/ 10 w 65"/>
                <a:gd name="T33" fmla="*/ 40 h 140"/>
                <a:gd name="T34" fmla="*/ 0 w 65"/>
                <a:gd name="T35" fmla="*/ 0 h 140"/>
                <a:gd name="T36" fmla="*/ 0 w 65"/>
                <a:gd name="T37" fmla="*/ 0 h 140"/>
                <a:gd name="T38" fmla="*/ 0 w 65"/>
                <a:gd name="T39" fmla="*/ 0 h 140"/>
                <a:gd name="T40" fmla="*/ 0 w 65"/>
                <a:gd name="T41" fmla="*/ 0 h 140"/>
                <a:gd name="T42" fmla="*/ 0 w 65"/>
                <a:gd name="T4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4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35" y="115"/>
                  </a:lnTo>
                  <a:lnTo>
                    <a:pt x="50" y="13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45" y="10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10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315449" y="1690674"/>
            <a:ext cx="8456470" cy="442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altLang="ko-KR" sz="2400" b="1" dirty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4353" y="376241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1훈골목대장 R" pitchFamily="18" charset="-127"/>
                <a:ea typeface="1훈골목대장 R" pitchFamily="18" charset="-127"/>
              </a:rPr>
              <a:t>자유학기제</a:t>
            </a:r>
            <a:r>
              <a:rPr lang="ko-KR" altLang="en-US" sz="2800" dirty="0" smtClean="0">
                <a:latin typeface="1훈골목대장 R" pitchFamily="18" charset="-127"/>
                <a:ea typeface="1훈골목대장 R" pitchFamily="18" charset="-127"/>
              </a:rPr>
              <a:t> 운영 프로그램</a:t>
            </a:r>
            <a:endParaRPr lang="ko-KR" altLang="en-US" sz="2800" dirty="0">
              <a:latin typeface="1훈골목대장 R" pitchFamily="18" charset="-127"/>
              <a:ea typeface="1훈골목대장 R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11837" y="1188611"/>
            <a:ext cx="8458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4. 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예술 체육 프로그램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(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월 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4,6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교시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)</a:t>
            </a: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428596" y="2428868"/>
            <a:ext cx="8715404" cy="1643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(7) </a:t>
            </a:r>
            <a:r>
              <a:rPr lang="ko-KR" altLang="en-US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두드림</a:t>
            </a:r>
            <a:r>
              <a:rPr lang="en-US" altLang="ko-KR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(</a:t>
            </a:r>
            <a:r>
              <a:rPr lang="ko-KR" altLang="en-US" sz="3600" b="1" dirty="0" err="1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기드온</a:t>
            </a:r>
            <a:r>
              <a:rPr lang="ko-KR" altLang="en-US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선생님</a:t>
            </a:r>
            <a:r>
              <a:rPr lang="en-US" altLang="ko-KR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</a:t>
            </a:r>
          </a:p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36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</a:t>
            </a:r>
            <a:r>
              <a:rPr lang="en-US" altLang="ko-KR" sz="33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</a:t>
            </a:r>
            <a:r>
              <a:rPr lang="en-US" altLang="ko-KR" sz="36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ko-KR" altLang="en-US" sz="33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난타를 통해 </a:t>
            </a:r>
            <a:r>
              <a:rPr lang="ko-KR" altLang="en-US" sz="3300" b="1" dirty="0" err="1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박자감과</a:t>
            </a:r>
            <a:r>
              <a:rPr lang="ko-KR" altLang="en-US" sz="33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 리듬감을 익히고 </a:t>
            </a:r>
            <a:endParaRPr lang="en-US" altLang="ko-KR" sz="33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3300" b="1" dirty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33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     </a:t>
            </a:r>
            <a:r>
              <a:rPr lang="ko-KR" altLang="en-US" sz="33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협동심 키우기</a:t>
            </a:r>
            <a:endParaRPr lang="en-US" altLang="ko-KR" sz="33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447226" y="4423901"/>
            <a:ext cx="8064500" cy="1576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lnSpc>
                <a:spcPct val="120000"/>
              </a:lnSpc>
            </a:pP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(8) 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풍선아트 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박형미 선생님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</a:t>
            </a:r>
          </a:p>
          <a:p>
            <a:pPr marL="609600" indent="-609600" algn="l">
              <a:lnSpc>
                <a:spcPct val="120000"/>
              </a:lnSpc>
            </a:pPr>
            <a:r>
              <a:rPr lang="en-US" altLang="ko-KR" sz="40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 </a:t>
            </a:r>
            <a:r>
              <a:rPr lang="en-US" altLang="ko-KR" sz="2800" b="1" dirty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풍선으로 창의적인 나만의 이미지 만들기</a:t>
            </a:r>
            <a:endParaRPr lang="en-US" altLang="ko-KR" sz="2800" b="1" dirty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613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그룹 102"/>
          <p:cNvGrpSpPr/>
          <p:nvPr/>
        </p:nvGrpSpPr>
        <p:grpSpPr>
          <a:xfrm rot="10800000">
            <a:off x="0" y="5745160"/>
            <a:ext cx="9144001" cy="1112840"/>
            <a:chOff x="0" y="-465"/>
            <a:chExt cx="9144001" cy="1112840"/>
          </a:xfrm>
        </p:grpSpPr>
        <p:pic>
          <p:nvPicPr>
            <p:cNvPr id="104" name="그림 103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105" name="그림 104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106" name="그림 105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107" name="그림 106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108" name="그림 10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109" name="그림 108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110" name="그림 109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grpSp>
        <p:nvGrpSpPr>
          <p:cNvPr id="95" name="그룹 94"/>
          <p:cNvGrpSpPr/>
          <p:nvPr/>
        </p:nvGrpSpPr>
        <p:grpSpPr>
          <a:xfrm>
            <a:off x="0" y="-465"/>
            <a:ext cx="9144001" cy="1112840"/>
            <a:chOff x="0" y="-465"/>
            <a:chExt cx="9144001" cy="1112840"/>
          </a:xfrm>
        </p:grpSpPr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grpSp>
        <p:nvGrpSpPr>
          <p:cNvPr id="1064" name="그룹 1063"/>
          <p:cNvGrpSpPr/>
          <p:nvPr/>
        </p:nvGrpSpPr>
        <p:grpSpPr>
          <a:xfrm>
            <a:off x="7841153" y="5192223"/>
            <a:ext cx="1121908" cy="1652406"/>
            <a:chOff x="4716463" y="3295650"/>
            <a:chExt cx="2309812" cy="3402013"/>
          </a:xfrm>
        </p:grpSpPr>
        <p:sp>
          <p:nvSpPr>
            <p:cNvPr id="1028" name="Freeform 11"/>
            <p:cNvSpPr>
              <a:spLocks/>
            </p:cNvSpPr>
            <p:nvPr/>
          </p:nvSpPr>
          <p:spPr bwMode="auto">
            <a:xfrm>
              <a:off x="4740275" y="4633913"/>
              <a:ext cx="1098550" cy="733425"/>
            </a:xfrm>
            <a:custGeom>
              <a:avLst/>
              <a:gdLst>
                <a:gd name="T0" fmla="*/ 582 w 692"/>
                <a:gd name="T1" fmla="*/ 326 h 462"/>
                <a:gd name="T2" fmla="*/ 582 w 692"/>
                <a:gd name="T3" fmla="*/ 326 h 462"/>
                <a:gd name="T4" fmla="*/ 587 w 692"/>
                <a:gd name="T5" fmla="*/ 346 h 462"/>
                <a:gd name="T6" fmla="*/ 592 w 692"/>
                <a:gd name="T7" fmla="*/ 366 h 462"/>
                <a:gd name="T8" fmla="*/ 592 w 692"/>
                <a:gd name="T9" fmla="*/ 386 h 462"/>
                <a:gd name="T10" fmla="*/ 582 w 692"/>
                <a:gd name="T11" fmla="*/ 412 h 462"/>
                <a:gd name="T12" fmla="*/ 562 w 692"/>
                <a:gd name="T13" fmla="*/ 437 h 462"/>
                <a:gd name="T14" fmla="*/ 552 w 692"/>
                <a:gd name="T15" fmla="*/ 447 h 462"/>
                <a:gd name="T16" fmla="*/ 532 w 692"/>
                <a:gd name="T17" fmla="*/ 452 h 462"/>
                <a:gd name="T18" fmla="*/ 512 w 692"/>
                <a:gd name="T19" fmla="*/ 462 h 462"/>
                <a:gd name="T20" fmla="*/ 487 w 692"/>
                <a:gd name="T21" fmla="*/ 462 h 462"/>
                <a:gd name="T22" fmla="*/ 487 w 692"/>
                <a:gd name="T23" fmla="*/ 462 h 462"/>
                <a:gd name="T24" fmla="*/ 456 w 692"/>
                <a:gd name="T25" fmla="*/ 462 h 462"/>
                <a:gd name="T26" fmla="*/ 431 w 692"/>
                <a:gd name="T27" fmla="*/ 452 h 462"/>
                <a:gd name="T28" fmla="*/ 406 w 692"/>
                <a:gd name="T29" fmla="*/ 437 h 462"/>
                <a:gd name="T30" fmla="*/ 381 w 692"/>
                <a:gd name="T31" fmla="*/ 417 h 462"/>
                <a:gd name="T32" fmla="*/ 326 w 692"/>
                <a:gd name="T33" fmla="*/ 361 h 462"/>
                <a:gd name="T34" fmla="*/ 271 w 692"/>
                <a:gd name="T35" fmla="*/ 291 h 462"/>
                <a:gd name="T36" fmla="*/ 216 w 692"/>
                <a:gd name="T37" fmla="*/ 216 h 462"/>
                <a:gd name="T38" fmla="*/ 150 w 692"/>
                <a:gd name="T39" fmla="*/ 141 h 462"/>
                <a:gd name="T40" fmla="*/ 115 w 692"/>
                <a:gd name="T41" fmla="*/ 111 h 462"/>
                <a:gd name="T42" fmla="*/ 80 w 692"/>
                <a:gd name="T43" fmla="*/ 80 h 462"/>
                <a:gd name="T44" fmla="*/ 40 w 692"/>
                <a:gd name="T45" fmla="*/ 50 h 462"/>
                <a:gd name="T46" fmla="*/ 0 w 692"/>
                <a:gd name="T47" fmla="*/ 30 h 462"/>
                <a:gd name="T48" fmla="*/ 0 w 692"/>
                <a:gd name="T49" fmla="*/ 30 h 462"/>
                <a:gd name="T50" fmla="*/ 45 w 692"/>
                <a:gd name="T51" fmla="*/ 20 h 462"/>
                <a:gd name="T52" fmla="*/ 95 w 692"/>
                <a:gd name="T53" fmla="*/ 10 h 462"/>
                <a:gd name="T54" fmla="*/ 166 w 692"/>
                <a:gd name="T55" fmla="*/ 5 h 462"/>
                <a:gd name="T56" fmla="*/ 241 w 692"/>
                <a:gd name="T57" fmla="*/ 0 h 462"/>
                <a:gd name="T58" fmla="*/ 326 w 692"/>
                <a:gd name="T59" fmla="*/ 0 h 462"/>
                <a:gd name="T60" fmla="*/ 416 w 692"/>
                <a:gd name="T61" fmla="*/ 10 h 462"/>
                <a:gd name="T62" fmla="*/ 461 w 692"/>
                <a:gd name="T63" fmla="*/ 20 h 462"/>
                <a:gd name="T64" fmla="*/ 507 w 692"/>
                <a:gd name="T65" fmla="*/ 30 h 462"/>
                <a:gd name="T66" fmla="*/ 507 w 692"/>
                <a:gd name="T67" fmla="*/ 30 h 462"/>
                <a:gd name="T68" fmla="*/ 552 w 692"/>
                <a:gd name="T69" fmla="*/ 45 h 462"/>
                <a:gd name="T70" fmla="*/ 587 w 692"/>
                <a:gd name="T71" fmla="*/ 60 h 462"/>
                <a:gd name="T72" fmla="*/ 617 w 692"/>
                <a:gd name="T73" fmla="*/ 80 h 462"/>
                <a:gd name="T74" fmla="*/ 642 w 692"/>
                <a:gd name="T75" fmla="*/ 100 h 462"/>
                <a:gd name="T76" fmla="*/ 662 w 692"/>
                <a:gd name="T77" fmla="*/ 121 h 462"/>
                <a:gd name="T78" fmla="*/ 677 w 692"/>
                <a:gd name="T79" fmla="*/ 146 h 462"/>
                <a:gd name="T80" fmla="*/ 687 w 692"/>
                <a:gd name="T81" fmla="*/ 171 h 462"/>
                <a:gd name="T82" fmla="*/ 692 w 692"/>
                <a:gd name="T83" fmla="*/ 191 h 462"/>
                <a:gd name="T84" fmla="*/ 692 w 692"/>
                <a:gd name="T85" fmla="*/ 216 h 462"/>
                <a:gd name="T86" fmla="*/ 687 w 692"/>
                <a:gd name="T87" fmla="*/ 236 h 462"/>
                <a:gd name="T88" fmla="*/ 682 w 692"/>
                <a:gd name="T89" fmla="*/ 256 h 462"/>
                <a:gd name="T90" fmla="*/ 667 w 692"/>
                <a:gd name="T91" fmla="*/ 276 h 462"/>
                <a:gd name="T92" fmla="*/ 652 w 692"/>
                <a:gd name="T93" fmla="*/ 291 h 462"/>
                <a:gd name="T94" fmla="*/ 632 w 692"/>
                <a:gd name="T95" fmla="*/ 306 h 462"/>
                <a:gd name="T96" fmla="*/ 607 w 692"/>
                <a:gd name="T97" fmla="*/ 316 h 462"/>
                <a:gd name="T98" fmla="*/ 582 w 692"/>
                <a:gd name="T99" fmla="*/ 326 h 462"/>
                <a:gd name="T100" fmla="*/ 582 w 692"/>
                <a:gd name="T101" fmla="*/ 32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2" h="462">
                  <a:moveTo>
                    <a:pt x="582" y="326"/>
                  </a:moveTo>
                  <a:lnTo>
                    <a:pt x="582" y="326"/>
                  </a:lnTo>
                  <a:lnTo>
                    <a:pt x="587" y="346"/>
                  </a:lnTo>
                  <a:lnTo>
                    <a:pt x="592" y="366"/>
                  </a:lnTo>
                  <a:lnTo>
                    <a:pt x="592" y="386"/>
                  </a:lnTo>
                  <a:lnTo>
                    <a:pt x="582" y="412"/>
                  </a:lnTo>
                  <a:lnTo>
                    <a:pt x="562" y="437"/>
                  </a:lnTo>
                  <a:lnTo>
                    <a:pt x="552" y="447"/>
                  </a:lnTo>
                  <a:lnTo>
                    <a:pt x="532" y="452"/>
                  </a:lnTo>
                  <a:lnTo>
                    <a:pt x="512" y="462"/>
                  </a:lnTo>
                  <a:lnTo>
                    <a:pt x="487" y="462"/>
                  </a:lnTo>
                  <a:lnTo>
                    <a:pt x="487" y="462"/>
                  </a:lnTo>
                  <a:lnTo>
                    <a:pt x="456" y="462"/>
                  </a:lnTo>
                  <a:lnTo>
                    <a:pt x="431" y="452"/>
                  </a:lnTo>
                  <a:lnTo>
                    <a:pt x="406" y="437"/>
                  </a:lnTo>
                  <a:lnTo>
                    <a:pt x="381" y="417"/>
                  </a:lnTo>
                  <a:lnTo>
                    <a:pt x="326" y="361"/>
                  </a:lnTo>
                  <a:lnTo>
                    <a:pt x="271" y="291"/>
                  </a:lnTo>
                  <a:lnTo>
                    <a:pt x="216" y="216"/>
                  </a:lnTo>
                  <a:lnTo>
                    <a:pt x="150" y="141"/>
                  </a:lnTo>
                  <a:lnTo>
                    <a:pt x="115" y="111"/>
                  </a:lnTo>
                  <a:lnTo>
                    <a:pt x="80" y="80"/>
                  </a:lnTo>
                  <a:lnTo>
                    <a:pt x="40" y="5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5" y="20"/>
                  </a:lnTo>
                  <a:lnTo>
                    <a:pt x="95" y="10"/>
                  </a:lnTo>
                  <a:lnTo>
                    <a:pt x="166" y="5"/>
                  </a:lnTo>
                  <a:lnTo>
                    <a:pt x="241" y="0"/>
                  </a:lnTo>
                  <a:lnTo>
                    <a:pt x="326" y="0"/>
                  </a:lnTo>
                  <a:lnTo>
                    <a:pt x="416" y="10"/>
                  </a:lnTo>
                  <a:lnTo>
                    <a:pt x="461" y="20"/>
                  </a:lnTo>
                  <a:lnTo>
                    <a:pt x="507" y="30"/>
                  </a:lnTo>
                  <a:lnTo>
                    <a:pt x="507" y="30"/>
                  </a:lnTo>
                  <a:lnTo>
                    <a:pt x="552" y="45"/>
                  </a:lnTo>
                  <a:lnTo>
                    <a:pt x="587" y="60"/>
                  </a:lnTo>
                  <a:lnTo>
                    <a:pt x="617" y="80"/>
                  </a:lnTo>
                  <a:lnTo>
                    <a:pt x="642" y="100"/>
                  </a:lnTo>
                  <a:lnTo>
                    <a:pt x="662" y="121"/>
                  </a:lnTo>
                  <a:lnTo>
                    <a:pt x="677" y="146"/>
                  </a:lnTo>
                  <a:lnTo>
                    <a:pt x="687" y="171"/>
                  </a:lnTo>
                  <a:lnTo>
                    <a:pt x="692" y="191"/>
                  </a:lnTo>
                  <a:lnTo>
                    <a:pt x="692" y="216"/>
                  </a:lnTo>
                  <a:lnTo>
                    <a:pt x="687" y="236"/>
                  </a:lnTo>
                  <a:lnTo>
                    <a:pt x="682" y="256"/>
                  </a:lnTo>
                  <a:lnTo>
                    <a:pt x="667" y="276"/>
                  </a:lnTo>
                  <a:lnTo>
                    <a:pt x="652" y="291"/>
                  </a:lnTo>
                  <a:lnTo>
                    <a:pt x="632" y="306"/>
                  </a:lnTo>
                  <a:lnTo>
                    <a:pt x="607" y="316"/>
                  </a:lnTo>
                  <a:lnTo>
                    <a:pt x="582" y="326"/>
                  </a:lnTo>
                  <a:lnTo>
                    <a:pt x="582" y="32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9" name="Freeform 12"/>
            <p:cNvSpPr>
              <a:spLocks/>
            </p:cNvSpPr>
            <p:nvPr/>
          </p:nvSpPr>
          <p:spPr bwMode="auto">
            <a:xfrm>
              <a:off x="4740275" y="4673600"/>
              <a:ext cx="1154113" cy="804863"/>
            </a:xfrm>
            <a:custGeom>
              <a:avLst/>
              <a:gdLst>
                <a:gd name="T0" fmla="*/ 0 w 727"/>
                <a:gd name="T1" fmla="*/ 10 h 507"/>
                <a:gd name="T2" fmla="*/ 0 w 727"/>
                <a:gd name="T3" fmla="*/ 10 h 507"/>
                <a:gd name="T4" fmla="*/ 50 w 727"/>
                <a:gd name="T5" fmla="*/ 5 h 507"/>
                <a:gd name="T6" fmla="*/ 95 w 727"/>
                <a:gd name="T7" fmla="*/ 10 h 507"/>
                <a:gd name="T8" fmla="*/ 145 w 727"/>
                <a:gd name="T9" fmla="*/ 20 h 507"/>
                <a:gd name="T10" fmla="*/ 196 w 727"/>
                <a:gd name="T11" fmla="*/ 35 h 507"/>
                <a:gd name="T12" fmla="*/ 246 w 727"/>
                <a:gd name="T13" fmla="*/ 50 h 507"/>
                <a:gd name="T14" fmla="*/ 291 w 727"/>
                <a:gd name="T15" fmla="*/ 70 h 507"/>
                <a:gd name="T16" fmla="*/ 376 w 727"/>
                <a:gd name="T17" fmla="*/ 116 h 507"/>
                <a:gd name="T18" fmla="*/ 376 w 727"/>
                <a:gd name="T19" fmla="*/ 116 h 507"/>
                <a:gd name="T20" fmla="*/ 426 w 727"/>
                <a:gd name="T21" fmla="*/ 151 h 507"/>
                <a:gd name="T22" fmla="*/ 477 w 727"/>
                <a:gd name="T23" fmla="*/ 186 h 507"/>
                <a:gd name="T24" fmla="*/ 517 w 727"/>
                <a:gd name="T25" fmla="*/ 226 h 507"/>
                <a:gd name="T26" fmla="*/ 562 w 727"/>
                <a:gd name="T27" fmla="*/ 271 h 507"/>
                <a:gd name="T28" fmla="*/ 562 w 727"/>
                <a:gd name="T29" fmla="*/ 271 h 507"/>
                <a:gd name="T30" fmla="*/ 602 w 727"/>
                <a:gd name="T31" fmla="*/ 326 h 507"/>
                <a:gd name="T32" fmla="*/ 642 w 727"/>
                <a:gd name="T33" fmla="*/ 382 h 507"/>
                <a:gd name="T34" fmla="*/ 677 w 727"/>
                <a:gd name="T35" fmla="*/ 442 h 507"/>
                <a:gd name="T36" fmla="*/ 707 w 727"/>
                <a:gd name="T37" fmla="*/ 502 h 507"/>
                <a:gd name="T38" fmla="*/ 707 w 727"/>
                <a:gd name="T39" fmla="*/ 502 h 507"/>
                <a:gd name="T40" fmla="*/ 712 w 727"/>
                <a:gd name="T41" fmla="*/ 507 h 507"/>
                <a:gd name="T42" fmla="*/ 722 w 727"/>
                <a:gd name="T43" fmla="*/ 507 h 507"/>
                <a:gd name="T44" fmla="*/ 727 w 727"/>
                <a:gd name="T45" fmla="*/ 502 h 507"/>
                <a:gd name="T46" fmla="*/ 727 w 727"/>
                <a:gd name="T47" fmla="*/ 497 h 507"/>
                <a:gd name="T48" fmla="*/ 727 w 727"/>
                <a:gd name="T49" fmla="*/ 497 h 507"/>
                <a:gd name="T50" fmla="*/ 702 w 727"/>
                <a:gd name="T51" fmla="*/ 442 h 507"/>
                <a:gd name="T52" fmla="*/ 677 w 727"/>
                <a:gd name="T53" fmla="*/ 392 h 507"/>
                <a:gd name="T54" fmla="*/ 647 w 727"/>
                <a:gd name="T55" fmla="*/ 341 h 507"/>
                <a:gd name="T56" fmla="*/ 612 w 727"/>
                <a:gd name="T57" fmla="*/ 296 h 507"/>
                <a:gd name="T58" fmla="*/ 577 w 727"/>
                <a:gd name="T59" fmla="*/ 251 h 507"/>
                <a:gd name="T60" fmla="*/ 532 w 727"/>
                <a:gd name="T61" fmla="*/ 206 h 507"/>
                <a:gd name="T62" fmla="*/ 487 w 727"/>
                <a:gd name="T63" fmla="*/ 166 h 507"/>
                <a:gd name="T64" fmla="*/ 441 w 727"/>
                <a:gd name="T65" fmla="*/ 131 h 507"/>
                <a:gd name="T66" fmla="*/ 391 w 727"/>
                <a:gd name="T67" fmla="*/ 96 h 507"/>
                <a:gd name="T68" fmla="*/ 336 w 727"/>
                <a:gd name="T69" fmla="*/ 70 h 507"/>
                <a:gd name="T70" fmla="*/ 281 w 727"/>
                <a:gd name="T71" fmla="*/ 45 h 507"/>
                <a:gd name="T72" fmla="*/ 226 w 727"/>
                <a:gd name="T73" fmla="*/ 25 h 507"/>
                <a:gd name="T74" fmla="*/ 171 w 727"/>
                <a:gd name="T75" fmla="*/ 10 h 507"/>
                <a:gd name="T76" fmla="*/ 115 w 727"/>
                <a:gd name="T77" fmla="*/ 5 h 507"/>
                <a:gd name="T78" fmla="*/ 55 w 727"/>
                <a:gd name="T79" fmla="*/ 0 h 507"/>
                <a:gd name="T80" fmla="*/ 0 w 727"/>
                <a:gd name="T81" fmla="*/ 5 h 507"/>
                <a:gd name="T82" fmla="*/ 0 w 727"/>
                <a:gd name="T83" fmla="*/ 5 h 507"/>
                <a:gd name="T84" fmla="*/ 0 w 727"/>
                <a:gd name="T85" fmla="*/ 10 h 507"/>
                <a:gd name="T86" fmla="*/ 0 w 727"/>
                <a:gd name="T87" fmla="*/ 1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507">
                  <a:moveTo>
                    <a:pt x="0" y="10"/>
                  </a:moveTo>
                  <a:lnTo>
                    <a:pt x="0" y="10"/>
                  </a:lnTo>
                  <a:lnTo>
                    <a:pt x="50" y="5"/>
                  </a:lnTo>
                  <a:lnTo>
                    <a:pt x="95" y="10"/>
                  </a:lnTo>
                  <a:lnTo>
                    <a:pt x="145" y="20"/>
                  </a:lnTo>
                  <a:lnTo>
                    <a:pt x="196" y="35"/>
                  </a:lnTo>
                  <a:lnTo>
                    <a:pt x="246" y="50"/>
                  </a:lnTo>
                  <a:lnTo>
                    <a:pt x="291" y="70"/>
                  </a:lnTo>
                  <a:lnTo>
                    <a:pt x="376" y="116"/>
                  </a:lnTo>
                  <a:lnTo>
                    <a:pt x="376" y="116"/>
                  </a:lnTo>
                  <a:lnTo>
                    <a:pt x="426" y="151"/>
                  </a:lnTo>
                  <a:lnTo>
                    <a:pt x="477" y="186"/>
                  </a:lnTo>
                  <a:lnTo>
                    <a:pt x="517" y="226"/>
                  </a:lnTo>
                  <a:lnTo>
                    <a:pt x="562" y="271"/>
                  </a:lnTo>
                  <a:lnTo>
                    <a:pt x="562" y="271"/>
                  </a:lnTo>
                  <a:lnTo>
                    <a:pt x="602" y="326"/>
                  </a:lnTo>
                  <a:lnTo>
                    <a:pt x="642" y="382"/>
                  </a:lnTo>
                  <a:lnTo>
                    <a:pt x="677" y="442"/>
                  </a:lnTo>
                  <a:lnTo>
                    <a:pt x="707" y="502"/>
                  </a:lnTo>
                  <a:lnTo>
                    <a:pt x="707" y="502"/>
                  </a:lnTo>
                  <a:lnTo>
                    <a:pt x="712" y="507"/>
                  </a:lnTo>
                  <a:lnTo>
                    <a:pt x="722" y="507"/>
                  </a:lnTo>
                  <a:lnTo>
                    <a:pt x="727" y="502"/>
                  </a:lnTo>
                  <a:lnTo>
                    <a:pt x="727" y="497"/>
                  </a:lnTo>
                  <a:lnTo>
                    <a:pt x="727" y="497"/>
                  </a:lnTo>
                  <a:lnTo>
                    <a:pt x="702" y="442"/>
                  </a:lnTo>
                  <a:lnTo>
                    <a:pt x="677" y="392"/>
                  </a:lnTo>
                  <a:lnTo>
                    <a:pt x="647" y="341"/>
                  </a:lnTo>
                  <a:lnTo>
                    <a:pt x="612" y="296"/>
                  </a:lnTo>
                  <a:lnTo>
                    <a:pt x="577" y="251"/>
                  </a:lnTo>
                  <a:lnTo>
                    <a:pt x="532" y="206"/>
                  </a:lnTo>
                  <a:lnTo>
                    <a:pt x="487" y="166"/>
                  </a:lnTo>
                  <a:lnTo>
                    <a:pt x="441" y="131"/>
                  </a:lnTo>
                  <a:lnTo>
                    <a:pt x="391" y="96"/>
                  </a:lnTo>
                  <a:lnTo>
                    <a:pt x="336" y="70"/>
                  </a:lnTo>
                  <a:lnTo>
                    <a:pt x="281" y="45"/>
                  </a:lnTo>
                  <a:lnTo>
                    <a:pt x="226" y="25"/>
                  </a:lnTo>
                  <a:lnTo>
                    <a:pt x="171" y="10"/>
                  </a:lnTo>
                  <a:lnTo>
                    <a:pt x="115" y="5"/>
                  </a:lnTo>
                  <a:lnTo>
                    <a:pt x="5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0" name="Freeform 13"/>
            <p:cNvSpPr>
              <a:spLocks/>
            </p:cNvSpPr>
            <p:nvPr/>
          </p:nvSpPr>
          <p:spPr bwMode="auto">
            <a:xfrm>
              <a:off x="5186363" y="5000625"/>
              <a:ext cx="382588" cy="111125"/>
            </a:xfrm>
            <a:custGeom>
              <a:avLst/>
              <a:gdLst>
                <a:gd name="T0" fmla="*/ 231 w 241"/>
                <a:gd name="T1" fmla="*/ 0 h 70"/>
                <a:gd name="T2" fmla="*/ 231 w 241"/>
                <a:gd name="T3" fmla="*/ 0 h 70"/>
                <a:gd name="T4" fmla="*/ 175 w 241"/>
                <a:gd name="T5" fmla="*/ 30 h 70"/>
                <a:gd name="T6" fmla="*/ 120 w 241"/>
                <a:gd name="T7" fmla="*/ 50 h 70"/>
                <a:gd name="T8" fmla="*/ 60 w 241"/>
                <a:gd name="T9" fmla="*/ 65 h 70"/>
                <a:gd name="T10" fmla="*/ 0 w 241"/>
                <a:gd name="T11" fmla="*/ 70 h 70"/>
                <a:gd name="T12" fmla="*/ 0 w 241"/>
                <a:gd name="T13" fmla="*/ 70 h 70"/>
                <a:gd name="T14" fmla="*/ 0 w 241"/>
                <a:gd name="T15" fmla="*/ 70 h 70"/>
                <a:gd name="T16" fmla="*/ 0 w 241"/>
                <a:gd name="T17" fmla="*/ 70 h 70"/>
                <a:gd name="T18" fmla="*/ 60 w 241"/>
                <a:gd name="T19" fmla="*/ 65 h 70"/>
                <a:gd name="T20" fmla="*/ 120 w 241"/>
                <a:gd name="T21" fmla="*/ 55 h 70"/>
                <a:gd name="T22" fmla="*/ 180 w 241"/>
                <a:gd name="T23" fmla="*/ 40 h 70"/>
                <a:gd name="T24" fmla="*/ 241 w 241"/>
                <a:gd name="T25" fmla="*/ 10 h 70"/>
                <a:gd name="T26" fmla="*/ 241 w 241"/>
                <a:gd name="T27" fmla="*/ 10 h 70"/>
                <a:gd name="T28" fmla="*/ 241 w 241"/>
                <a:gd name="T29" fmla="*/ 10 h 70"/>
                <a:gd name="T30" fmla="*/ 241 w 241"/>
                <a:gd name="T31" fmla="*/ 5 h 70"/>
                <a:gd name="T32" fmla="*/ 236 w 241"/>
                <a:gd name="T33" fmla="*/ 0 h 70"/>
                <a:gd name="T34" fmla="*/ 231 w 241"/>
                <a:gd name="T35" fmla="*/ 0 h 70"/>
                <a:gd name="T36" fmla="*/ 231 w 241"/>
                <a:gd name="T3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70">
                  <a:moveTo>
                    <a:pt x="231" y="0"/>
                  </a:moveTo>
                  <a:lnTo>
                    <a:pt x="231" y="0"/>
                  </a:lnTo>
                  <a:lnTo>
                    <a:pt x="175" y="30"/>
                  </a:lnTo>
                  <a:lnTo>
                    <a:pt x="120" y="50"/>
                  </a:lnTo>
                  <a:lnTo>
                    <a:pt x="60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60" y="65"/>
                  </a:lnTo>
                  <a:lnTo>
                    <a:pt x="120" y="55"/>
                  </a:lnTo>
                  <a:lnTo>
                    <a:pt x="180" y="4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5"/>
                  </a:lnTo>
                  <a:lnTo>
                    <a:pt x="236" y="0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1" name="Freeform 14"/>
            <p:cNvSpPr>
              <a:spLocks/>
            </p:cNvSpPr>
            <p:nvPr/>
          </p:nvSpPr>
          <p:spPr bwMode="auto">
            <a:xfrm>
              <a:off x="5035550" y="4849813"/>
              <a:ext cx="317500" cy="47625"/>
            </a:xfrm>
            <a:custGeom>
              <a:avLst/>
              <a:gdLst>
                <a:gd name="T0" fmla="*/ 200 w 200"/>
                <a:gd name="T1" fmla="*/ 0 h 30"/>
                <a:gd name="T2" fmla="*/ 200 w 200"/>
                <a:gd name="T3" fmla="*/ 0 h 30"/>
                <a:gd name="T4" fmla="*/ 175 w 200"/>
                <a:gd name="T5" fmla="*/ 0 h 30"/>
                <a:gd name="T6" fmla="*/ 150 w 200"/>
                <a:gd name="T7" fmla="*/ 0 h 30"/>
                <a:gd name="T8" fmla="*/ 100 w 200"/>
                <a:gd name="T9" fmla="*/ 10 h 30"/>
                <a:gd name="T10" fmla="*/ 50 w 200"/>
                <a:gd name="T11" fmla="*/ 15 h 30"/>
                <a:gd name="T12" fmla="*/ 0 w 200"/>
                <a:gd name="T13" fmla="*/ 20 h 30"/>
                <a:gd name="T14" fmla="*/ 0 w 200"/>
                <a:gd name="T15" fmla="*/ 20 h 30"/>
                <a:gd name="T16" fmla="*/ 0 w 200"/>
                <a:gd name="T17" fmla="*/ 20 h 30"/>
                <a:gd name="T18" fmla="*/ 0 w 200"/>
                <a:gd name="T19" fmla="*/ 25 h 30"/>
                <a:gd name="T20" fmla="*/ 0 w 200"/>
                <a:gd name="T21" fmla="*/ 25 h 30"/>
                <a:gd name="T22" fmla="*/ 25 w 200"/>
                <a:gd name="T23" fmla="*/ 30 h 30"/>
                <a:gd name="T24" fmla="*/ 50 w 200"/>
                <a:gd name="T25" fmla="*/ 30 h 30"/>
                <a:gd name="T26" fmla="*/ 100 w 200"/>
                <a:gd name="T27" fmla="*/ 25 h 30"/>
                <a:gd name="T28" fmla="*/ 200 w 200"/>
                <a:gd name="T29" fmla="*/ 5 h 30"/>
                <a:gd name="T30" fmla="*/ 200 w 200"/>
                <a:gd name="T31" fmla="*/ 5 h 30"/>
                <a:gd name="T32" fmla="*/ 200 w 200"/>
                <a:gd name="T33" fmla="*/ 0 h 30"/>
                <a:gd name="T34" fmla="*/ 200 w 200"/>
                <a:gd name="T35" fmla="*/ 0 h 30"/>
                <a:gd name="T36" fmla="*/ 200 w 200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lnTo>
                    <a:pt x="200" y="0"/>
                  </a:lnTo>
                  <a:lnTo>
                    <a:pt x="175" y="0"/>
                  </a:lnTo>
                  <a:lnTo>
                    <a:pt x="150" y="0"/>
                  </a:lnTo>
                  <a:lnTo>
                    <a:pt x="100" y="10"/>
                  </a:lnTo>
                  <a:lnTo>
                    <a:pt x="5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5" y="30"/>
                  </a:lnTo>
                  <a:lnTo>
                    <a:pt x="50" y="30"/>
                  </a:lnTo>
                  <a:lnTo>
                    <a:pt x="100" y="25"/>
                  </a:lnTo>
                  <a:lnTo>
                    <a:pt x="200" y="5"/>
                  </a:lnTo>
                  <a:lnTo>
                    <a:pt x="200" y="5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2" name="Freeform 15"/>
            <p:cNvSpPr>
              <a:spLocks/>
            </p:cNvSpPr>
            <p:nvPr/>
          </p:nvSpPr>
          <p:spPr bwMode="auto">
            <a:xfrm>
              <a:off x="5337175" y="4641850"/>
              <a:ext cx="95250" cy="263525"/>
            </a:xfrm>
            <a:custGeom>
              <a:avLst/>
              <a:gdLst>
                <a:gd name="T0" fmla="*/ 0 w 60"/>
                <a:gd name="T1" fmla="*/ 5 h 166"/>
                <a:gd name="T2" fmla="*/ 0 w 60"/>
                <a:gd name="T3" fmla="*/ 5 h 166"/>
                <a:gd name="T4" fmla="*/ 20 w 60"/>
                <a:gd name="T5" fmla="*/ 45 h 166"/>
                <a:gd name="T6" fmla="*/ 35 w 60"/>
                <a:gd name="T7" fmla="*/ 80 h 166"/>
                <a:gd name="T8" fmla="*/ 45 w 60"/>
                <a:gd name="T9" fmla="*/ 121 h 166"/>
                <a:gd name="T10" fmla="*/ 50 w 60"/>
                <a:gd name="T11" fmla="*/ 161 h 166"/>
                <a:gd name="T12" fmla="*/ 50 w 60"/>
                <a:gd name="T13" fmla="*/ 161 h 166"/>
                <a:gd name="T14" fmla="*/ 50 w 60"/>
                <a:gd name="T15" fmla="*/ 166 h 166"/>
                <a:gd name="T16" fmla="*/ 55 w 60"/>
                <a:gd name="T17" fmla="*/ 161 h 166"/>
                <a:gd name="T18" fmla="*/ 55 w 60"/>
                <a:gd name="T19" fmla="*/ 161 h 166"/>
                <a:gd name="T20" fmla="*/ 60 w 60"/>
                <a:gd name="T21" fmla="*/ 141 h 166"/>
                <a:gd name="T22" fmla="*/ 60 w 60"/>
                <a:gd name="T23" fmla="*/ 121 h 166"/>
                <a:gd name="T24" fmla="*/ 50 w 60"/>
                <a:gd name="T25" fmla="*/ 80 h 166"/>
                <a:gd name="T26" fmla="*/ 30 w 60"/>
                <a:gd name="T27" fmla="*/ 35 h 166"/>
                <a:gd name="T28" fmla="*/ 5 w 60"/>
                <a:gd name="T29" fmla="*/ 0 h 166"/>
                <a:gd name="T30" fmla="*/ 5 w 60"/>
                <a:gd name="T31" fmla="*/ 0 h 166"/>
                <a:gd name="T32" fmla="*/ 5 w 60"/>
                <a:gd name="T33" fmla="*/ 0 h 166"/>
                <a:gd name="T34" fmla="*/ 0 w 60"/>
                <a:gd name="T35" fmla="*/ 5 h 166"/>
                <a:gd name="T36" fmla="*/ 0 w 60"/>
                <a:gd name="T37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166">
                  <a:moveTo>
                    <a:pt x="0" y="5"/>
                  </a:moveTo>
                  <a:lnTo>
                    <a:pt x="0" y="5"/>
                  </a:lnTo>
                  <a:lnTo>
                    <a:pt x="20" y="45"/>
                  </a:lnTo>
                  <a:lnTo>
                    <a:pt x="35" y="80"/>
                  </a:lnTo>
                  <a:lnTo>
                    <a:pt x="45" y="121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66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60" y="141"/>
                  </a:lnTo>
                  <a:lnTo>
                    <a:pt x="60" y="121"/>
                  </a:lnTo>
                  <a:lnTo>
                    <a:pt x="50" y="80"/>
                  </a:lnTo>
                  <a:lnTo>
                    <a:pt x="30" y="3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3" name="Freeform 16"/>
            <p:cNvSpPr>
              <a:spLocks/>
            </p:cNvSpPr>
            <p:nvPr/>
          </p:nvSpPr>
          <p:spPr bwMode="auto">
            <a:xfrm>
              <a:off x="5632450" y="4713288"/>
              <a:ext cx="63500" cy="390525"/>
            </a:xfrm>
            <a:custGeom>
              <a:avLst/>
              <a:gdLst>
                <a:gd name="T0" fmla="*/ 0 w 40"/>
                <a:gd name="T1" fmla="*/ 5 h 246"/>
                <a:gd name="T2" fmla="*/ 0 w 40"/>
                <a:gd name="T3" fmla="*/ 5 h 246"/>
                <a:gd name="T4" fmla="*/ 15 w 40"/>
                <a:gd name="T5" fmla="*/ 66 h 246"/>
                <a:gd name="T6" fmla="*/ 25 w 40"/>
                <a:gd name="T7" fmla="*/ 121 h 246"/>
                <a:gd name="T8" fmla="*/ 25 w 40"/>
                <a:gd name="T9" fmla="*/ 121 h 246"/>
                <a:gd name="T10" fmla="*/ 20 w 40"/>
                <a:gd name="T11" fmla="*/ 156 h 246"/>
                <a:gd name="T12" fmla="*/ 20 w 40"/>
                <a:gd name="T13" fmla="*/ 191 h 246"/>
                <a:gd name="T14" fmla="*/ 20 w 40"/>
                <a:gd name="T15" fmla="*/ 191 h 246"/>
                <a:gd name="T16" fmla="*/ 10 w 40"/>
                <a:gd name="T17" fmla="*/ 216 h 246"/>
                <a:gd name="T18" fmla="*/ 5 w 40"/>
                <a:gd name="T19" fmla="*/ 246 h 246"/>
                <a:gd name="T20" fmla="*/ 5 w 40"/>
                <a:gd name="T21" fmla="*/ 246 h 246"/>
                <a:gd name="T22" fmla="*/ 10 w 40"/>
                <a:gd name="T23" fmla="*/ 246 h 246"/>
                <a:gd name="T24" fmla="*/ 10 w 40"/>
                <a:gd name="T25" fmla="*/ 246 h 246"/>
                <a:gd name="T26" fmla="*/ 10 w 40"/>
                <a:gd name="T27" fmla="*/ 246 h 246"/>
                <a:gd name="T28" fmla="*/ 25 w 40"/>
                <a:gd name="T29" fmla="*/ 221 h 246"/>
                <a:gd name="T30" fmla="*/ 35 w 40"/>
                <a:gd name="T31" fmla="*/ 196 h 246"/>
                <a:gd name="T32" fmla="*/ 40 w 40"/>
                <a:gd name="T33" fmla="*/ 161 h 246"/>
                <a:gd name="T34" fmla="*/ 40 w 40"/>
                <a:gd name="T35" fmla="*/ 136 h 246"/>
                <a:gd name="T36" fmla="*/ 40 w 40"/>
                <a:gd name="T37" fmla="*/ 136 h 246"/>
                <a:gd name="T38" fmla="*/ 35 w 40"/>
                <a:gd name="T39" fmla="*/ 101 h 246"/>
                <a:gd name="T40" fmla="*/ 30 w 40"/>
                <a:gd name="T41" fmla="*/ 66 h 246"/>
                <a:gd name="T42" fmla="*/ 20 w 40"/>
                <a:gd name="T43" fmla="*/ 35 h 246"/>
                <a:gd name="T44" fmla="*/ 5 w 40"/>
                <a:gd name="T45" fmla="*/ 5 h 246"/>
                <a:gd name="T46" fmla="*/ 5 w 40"/>
                <a:gd name="T47" fmla="*/ 5 h 246"/>
                <a:gd name="T48" fmla="*/ 5 w 40"/>
                <a:gd name="T49" fmla="*/ 0 h 246"/>
                <a:gd name="T50" fmla="*/ 0 w 40"/>
                <a:gd name="T51" fmla="*/ 5 h 246"/>
                <a:gd name="T52" fmla="*/ 0 w 40"/>
                <a:gd name="T53" fmla="*/ 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246">
                  <a:moveTo>
                    <a:pt x="0" y="5"/>
                  </a:moveTo>
                  <a:lnTo>
                    <a:pt x="0" y="5"/>
                  </a:lnTo>
                  <a:lnTo>
                    <a:pt x="15" y="66"/>
                  </a:lnTo>
                  <a:lnTo>
                    <a:pt x="25" y="121"/>
                  </a:lnTo>
                  <a:lnTo>
                    <a:pt x="25" y="121"/>
                  </a:lnTo>
                  <a:lnTo>
                    <a:pt x="20" y="156"/>
                  </a:lnTo>
                  <a:lnTo>
                    <a:pt x="20" y="191"/>
                  </a:lnTo>
                  <a:lnTo>
                    <a:pt x="20" y="191"/>
                  </a:lnTo>
                  <a:lnTo>
                    <a:pt x="10" y="21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25" y="221"/>
                  </a:lnTo>
                  <a:lnTo>
                    <a:pt x="35" y="196"/>
                  </a:lnTo>
                  <a:lnTo>
                    <a:pt x="40" y="161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5" y="101"/>
                  </a:lnTo>
                  <a:lnTo>
                    <a:pt x="30" y="66"/>
                  </a:lnTo>
                  <a:lnTo>
                    <a:pt x="20" y="3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4" name="Freeform 17"/>
            <p:cNvSpPr>
              <a:spLocks/>
            </p:cNvSpPr>
            <p:nvPr/>
          </p:nvSpPr>
          <p:spPr bwMode="auto">
            <a:xfrm>
              <a:off x="5854700" y="5272088"/>
              <a:ext cx="1171575" cy="715963"/>
            </a:xfrm>
            <a:custGeom>
              <a:avLst/>
              <a:gdLst>
                <a:gd name="T0" fmla="*/ 85 w 738"/>
                <a:gd name="T1" fmla="*/ 290 h 451"/>
                <a:gd name="T2" fmla="*/ 85 w 738"/>
                <a:gd name="T3" fmla="*/ 290 h 451"/>
                <a:gd name="T4" fmla="*/ 75 w 738"/>
                <a:gd name="T5" fmla="*/ 306 h 451"/>
                <a:gd name="T6" fmla="*/ 70 w 738"/>
                <a:gd name="T7" fmla="*/ 326 h 451"/>
                <a:gd name="T8" fmla="*/ 65 w 738"/>
                <a:gd name="T9" fmla="*/ 351 h 451"/>
                <a:gd name="T10" fmla="*/ 65 w 738"/>
                <a:gd name="T11" fmla="*/ 376 h 451"/>
                <a:gd name="T12" fmla="*/ 70 w 738"/>
                <a:gd name="T13" fmla="*/ 391 h 451"/>
                <a:gd name="T14" fmla="*/ 80 w 738"/>
                <a:gd name="T15" fmla="*/ 401 h 451"/>
                <a:gd name="T16" fmla="*/ 90 w 738"/>
                <a:gd name="T17" fmla="*/ 416 h 451"/>
                <a:gd name="T18" fmla="*/ 111 w 738"/>
                <a:gd name="T19" fmla="*/ 426 h 451"/>
                <a:gd name="T20" fmla="*/ 131 w 738"/>
                <a:gd name="T21" fmla="*/ 436 h 451"/>
                <a:gd name="T22" fmla="*/ 156 w 738"/>
                <a:gd name="T23" fmla="*/ 446 h 451"/>
                <a:gd name="T24" fmla="*/ 156 w 738"/>
                <a:gd name="T25" fmla="*/ 446 h 451"/>
                <a:gd name="T26" fmla="*/ 181 w 738"/>
                <a:gd name="T27" fmla="*/ 451 h 451"/>
                <a:gd name="T28" fmla="*/ 211 w 738"/>
                <a:gd name="T29" fmla="*/ 446 h 451"/>
                <a:gd name="T30" fmla="*/ 241 w 738"/>
                <a:gd name="T31" fmla="*/ 436 h 451"/>
                <a:gd name="T32" fmla="*/ 271 w 738"/>
                <a:gd name="T33" fmla="*/ 416 h 451"/>
                <a:gd name="T34" fmla="*/ 336 w 738"/>
                <a:gd name="T35" fmla="*/ 371 h 451"/>
                <a:gd name="T36" fmla="*/ 406 w 738"/>
                <a:gd name="T37" fmla="*/ 311 h 451"/>
                <a:gd name="T38" fmla="*/ 482 w 738"/>
                <a:gd name="T39" fmla="*/ 245 h 451"/>
                <a:gd name="T40" fmla="*/ 562 w 738"/>
                <a:gd name="T41" fmla="*/ 185 h 451"/>
                <a:gd name="T42" fmla="*/ 602 w 738"/>
                <a:gd name="T43" fmla="*/ 155 h 451"/>
                <a:gd name="T44" fmla="*/ 647 w 738"/>
                <a:gd name="T45" fmla="*/ 135 h 451"/>
                <a:gd name="T46" fmla="*/ 692 w 738"/>
                <a:gd name="T47" fmla="*/ 115 h 451"/>
                <a:gd name="T48" fmla="*/ 738 w 738"/>
                <a:gd name="T49" fmla="*/ 100 h 451"/>
                <a:gd name="T50" fmla="*/ 738 w 738"/>
                <a:gd name="T51" fmla="*/ 100 h 451"/>
                <a:gd name="T52" fmla="*/ 692 w 738"/>
                <a:gd name="T53" fmla="*/ 80 h 451"/>
                <a:gd name="T54" fmla="*/ 642 w 738"/>
                <a:gd name="T55" fmla="*/ 65 h 451"/>
                <a:gd name="T56" fmla="*/ 577 w 738"/>
                <a:gd name="T57" fmla="*/ 45 h 451"/>
                <a:gd name="T58" fmla="*/ 502 w 738"/>
                <a:gd name="T59" fmla="*/ 25 h 451"/>
                <a:gd name="T60" fmla="*/ 411 w 738"/>
                <a:gd name="T61" fmla="*/ 10 h 451"/>
                <a:gd name="T62" fmla="*/ 321 w 738"/>
                <a:gd name="T63" fmla="*/ 0 h 451"/>
                <a:gd name="T64" fmla="*/ 276 w 738"/>
                <a:gd name="T65" fmla="*/ 0 h 451"/>
                <a:gd name="T66" fmla="*/ 226 w 738"/>
                <a:gd name="T67" fmla="*/ 5 h 451"/>
                <a:gd name="T68" fmla="*/ 226 w 738"/>
                <a:gd name="T69" fmla="*/ 5 h 451"/>
                <a:gd name="T70" fmla="*/ 181 w 738"/>
                <a:gd name="T71" fmla="*/ 15 h 451"/>
                <a:gd name="T72" fmla="*/ 141 w 738"/>
                <a:gd name="T73" fmla="*/ 25 h 451"/>
                <a:gd name="T74" fmla="*/ 106 w 738"/>
                <a:gd name="T75" fmla="*/ 35 h 451"/>
                <a:gd name="T76" fmla="*/ 75 w 738"/>
                <a:gd name="T77" fmla="*/ 55 h 451"/>
                <a:gd name="T78" fmla="*/ 50 w 738"/>
                <a:gd name="T79" fmla="*/ 70 h 451"/>
                <a:gd name="T80" fmla="*/ 30 w 738"/>
                <a:gd name="T81" fmla="*/ 90 h 451"/>
                <a:gd name="T82" fmla="*/ 15 w 738"/>
                <a:gd name="T83" fmla="*/ 110 h 451"/>
                <a:gd name="T84" fmla="*/ 5 w 738"/>
                <a:gd name="T85" fmla="*/ 135 h 451"/>
                <a:gd name="T86" fmla="*/ 0 w 738"/>
                <a:gd name="T87" fmla="*/ 155 h 451"/>
                <a:gd name="T88" fmla="*/ 0 w 738"/>
                <a:gd name="T89" fmla="*/ 180 h 451"/>
                <a:gd name="T90" fmla="*/ 0 w 738"/>
                <a:gd name="T91" fmla="*/ 200 h 451"/>
                <a:gd name="T92" fmla="*/ 10 w 738"/>
                <a:gd name="T93" fmla="*/ 220 h 451"/>
                <a:gd name="T94" fmla="*/ 25 w 738"/>
                <a:gd name="T95" fmla="*/ 240 h 451"/>
                <a:gd name="T96" fmla="*/ 40 w 738"/>
                <a:gd name="T97" fmla="*/ 260 h 451"/>
                <a:gd name="T98" fmla="*/ 60 w 738"/>
                <a:gd name="T99" fmla="*/ 275 h 451"/>
                <a:gd name="T100" fmla="*/ 85 w 738"/>
                <a:gd name="T101" fmla="*/ 290 h 451"/>
                <a:gd name="T102" fmla="*/ 85 w 738"/>
                <a:gd name="T103" fmla="*/ 29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8" h="451">
                  <a:moveTo>
                    <a:pt x="85" y="290"/>
                  </a:moveTo>
                  <a:lnTo>
                    <a:pt x="85" y="290"/>
                  </a:lnTo>
                  <a:lnTo>
                    <a:pt x="75" y="306"/>
                  </a:lnTo>
                  <a:lnTo>
                    <a:pt x="70" y="326"/>
                  </a:lnTo>
                  <a:lnTo>
                    <a:pt x="65" y="351"/>
                  </a:lnTo>
                  <a:lnTo>
                    <a:pt x="65" y="376"/>
                  </a:lnTo>
                  <a:lnTo>
                    <a:pt x="70" y="391"/>
                  </a:lnTo>
                  <a:lnTo>
                    <a:pt x="80" y="401"/>
                  </a:lnTo>
                  <a:lnTo>
                    <a:pt x="90" y="416"/>
                  </a:lnTo>
                  <a:lnTo>
                    <a:pt x="111" y="426"/>
                  </a:lnTo>
                  <a:lnTo>
                    <a:pt x="131" y="436"/>
                  </a:lnTo>
                  <a:lnTo>
                    <a:pt x="156" y="446"/>
                  </a:lnTo>
                  <a:lnTo>
                    <a:pt x="156" y="446"/>
                  </a:lnTo>
                  <a:lnTo>
                    <a:pt x="181" y="451"/>
                  </a:lnTo>
                  <a:lnTo>
                    <a:pt x="211" y="446"/>
                  </a:lnTo>
                  <a:lnTo>
                    <a:pt x="241" y="436"/>
                  </a:lnTo>
                  <a:lnTo>
                    <a:pt x="271" y="416"/>
                  </a:lnTo>
                  <a:lnTo>
                    <a:pt x="336" y="371"/>
                  </a:lnTo>
                  <a:lnTo>
                    <a:pt x="406" y="311"/>
                  </a:lnTo>
                  <a:lnTo>
                    <a:pt x="482" y="245"/>
                  </a:lnTo>
                  <a:lnTo>
                    <a:pt x="562" y="185"/>
                  </a:lnTo>
                  <a:lnTo>
                    <a:pt x="602" y="155"/>
                  </a:lnTo>
                  <a:lnTo>
                    <a:pt x="647" y="135"/>
                  </a:lnTo>
                  <a:lnTo>
                    <a:pt x="692" y="115"/>
                  </a:lnTo>
                  <a:lnTo>
                    <a:pt x="738" y="100"/>
                  </a:lnTo>
                  <a:lnTo>
                    <a:pt x="738" y="100"/>
                  </a:lnTo>
                  <a:lnTo>
                    <a:pt x="692" y="80"/>
                  </a:lnTo>
                  <a:lnTo>
                    <a:pt x="642" y="65"/>
                  </a:lnTo>
                  <a:lnTo>
                    <a:pt x="577" y="45"/>
                  </a:lnTo>
                  <a:lnTo>
                    <a:pt x="502" y="25"/>
                  </a:lnTo>
                  <a:lnTo>
                    <a:pt x="411" y="10"/>
                  </a:lnTo>
                  <a:lnTo>
                    <a:pt x="321" y="0"/>
                  </a:lnTo>
                  <a:lnTo>
                    <a:pt x="276" y="0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181" y="15"/>
                  </a:lnTo>
                  <a:lnTo>
                    <a:pt x="141" y="25"/>
                  </a:lnTo>
                  <a:lnTo>
                    <a:pt x="106" y="35"/>
                  </a:lnTo>
                  <a:lnTo>
                    <a:pt x="75" y="55"/>
                  </a:lnTo>
                  <a:lnTo>
                    <a:pt x="50" y="70"/>
                  </a:lnTo>
                  <a:lnTo>
                    <a:pt x="30" y="90"/>
                  </a:lnTo>
                  <a:lnTo>
                    <a:pt x="15" y="110"/>
                  </a:lnTo>
                  <a:lnTo>
                    <a:pt x="5" y="135"/>
                  </a:lnTo>
                  <a:lnTo>
                    <a:pt x="0" y="155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10" y="220"/>
                  </a:lnTo>
                  <a:lnTo>
                    <a:pt x="25" y="240"/>
                  </a:lnTo>
                  <a:lnTo>
                    <a:pt x="40" y="260"/>
                  </a:lnTo>
                  <a:lnTo>
                    <a:pt x="60" y="275"/>
                  </a:lnTo>
                  <a:lnTo>
                    <a:pt x="85" y="290"/>
                  </a:lnTo>
                  <a:lnTo>
                    <a:pt x="85" y="290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5" name="Freeform 18"/>
            <p:cNvSpPr>
              <a:spLocks/>
            </p:cNvSpPr>
            <p:nvPr/>
          </p:nvSpPr>
          <p:spPr bwMode="auto">
            <a:xfrm>
              <a:off x="5695950" y="5391150"/>
              <a:ext cx="1330325" cy="628650"/>
            </a:xfrm>
            <a:custGeom>
              <a:avLst/>
              <a:gdLst>
                <a:gd name="T0" fmla="*/ 838 w 838"/>
                <a:gd name="T1" fmla="*/ 25 h 396"/>
                <a:gd name="T2" fmla="*/ 838 w 838"/>
                <a:gd name="T3" fmla="*/ 25 h 396"/>
                <a:gd name="T4" fmla="*/ 782 w 838"/>
                <a:gd name="T5" fmla="*/ 10 h 396"/>
                <a:gd name="T6" fmla="*/ 732 w 838"/>
                <a:gd name="T7" fmla="*/ 5 h 396"/>
                <a:gd name="T8" fmla="*/ 677 w 838"/>
                <a:gd name="T9" fmla="*/ 0 h 396"/>
                <a:gd name="T10" fmla="*/ 627 w 838"/>
                <a:gd name="T11" fmla="*/ 5 h 396"/>
                <a:gd name="T12" fmla="*/ 572 w 838"/>
                <a:gd name="T13" fmla="*/ 10 h 396"/>
                <a:gd name="T14" fmla="*/ 522 w 838"/>
                <a:gd name="T15" fmla="*/ 20 h 396"/>
                <a:gd name="T16" fmla="*/ 466 w 838"/>
                <a:gd name="T17" fmla="*/ 35 h 396"/>
                <a:gd name="T18" fmla="*/ 416 w 838"/>
                <a:gd name="T19" fmla="*/ 50 h 396"/>
                <a:gd name="T20" fmla="*/ 416 w 838"/>
                <a:gd name="T21" fmla="*/ 50 h 396"/>
                <a:gd name="T22" fmla="*/ 356 w 838"/>
                <a:gd name="T23" fmla="*/ 75 h 396"/>
                <a:gd name="T24" fmla="*/ 296 w 838"/>
                <a:gd name="T25" fmla="*/ 110 h 396"/>
                <a:gd name="T26" fmla="*/ 236 w 838"/>
                <a:gd name="T27" fmla="*/ 145 h 396"/>
                <a:gd name="T28" fmla="*/ 180 w 838"/>
                <a:gd name="T29" fmla="*/ 185 h 396"/>
                <a:gd name="T30" fmla="*/ 130 w 838"/>
                <a:gd name="T31" fmla="*/ 226 h 396"/>
                <a:gd name="T32" fmla="*/ 80 w 838"/>
                <a:gd name="T33" fmla="*/ 276 h 396"/>
                <a:gd name="T34" fmla="*/ 40 w 838"/>
                <a:gd name="T35" fmla="*/ 326 h 396"/>
                <a:gd name="T36" fmla="*/ 0 w 838"/>
                <a:gd name="T37" fmla="*/ 381 h 396"/>
                <a:gd name="T38" fmla="*/ 0 w 838"/>
                <a:gd name="T39" fmla="*/ 381 h 396"/>
                <a:gd name="T40" fmla="*/ 0 w 838"/>
                <a:gd name="T41" fmla="*/ 391 h 396"/>
                <a:gd name="T42" fmla="*/ 5 w 838"/>
                <a:gd name="T43" fmla="*/ 396 h 396"/>
                <a:gd name="T44" fmla="*/ 10 w 838"/>
                <a:gd name="T45" fmla="*/ 396 h 396"/>
                <a:gd name="T46" fmla="*/ 15 w 838"/>
                <a:gd name="T47" fmla="*/ 396 h 396"/>
                <a:gd name="T48" fmla="*/ 15 w 838"/>
                <a:gd name="T49" fmla="*/ 396 h 396"/>
                <a:gd name="T50" fmla="*/ 100 w 838"/>
                <a:gd name="T51" fmla="*/ 296 h 396"/>
                <a:gd name="T52" fmla="*/ 145 w 838"/>
                <a:gd name="T53" fmla="*/ 246 h 396"/>
                <a:gd name="T54" fmla="*/ 196 w 838"/>
                <a:gd name="T55" fmla="*/ 205 h 396"/>
                <a:gd name="T56" fmla="*/ 196 w 838"/>
                <a:gd name="T57" fmla="*/ 205 h 396"/>
                <a:gd name="T58" fmla="*/ 246 w 838"/>
                <a:gd name="T59" fmla="*/ 165 h 396"/>
                <a:gd name="T60" fmla="*/ 301 w 838"/>
                <a:gd name="T61" fmla="*/ 130 h 396"/>
                <a:gd name="T62" fmla="*/ 361 w 838"/>
                <a:gd name="T63" fmla="*/ 95 h 396"/>
                <a:gd name="T64" fmla="*/ 421 w 838"/>
                <a:gd name="T65" fmla="*/ 70 h 396"/>
                <a:gd name="T66" fmla="*/ 421 w 838"/>
                <a:gd name="T67" fmla="*/ 70 h 396"/>
                <a:gd name="T68" fmla="*/ 471 w 838"/>
                <a:gd name="T69" fmla="*/ 55 h 396"/>
                <a:gd name="T70" fmla="*/ 522 w 838"/>
                <a:gd name="T71" fmla="*/ 40 h 396"/>
                <a:gd name="T72" fmla="*/ 572 w 838"/>
                <a:gd name="T73" fmla="*/ 25 h 396"/>
                <a:gd name="T74" fmla="*/ 627 w 838"/>
                <a:gd name="T75" fmla="*/ 20 h 396"/>
                <a:gd name="T76" fmla="*/ 677 w 838"/>
                <a:gd name="T77" fmla="*/ 15 h 396"/>
                <a:gd name="T78" fmla="*/ 732 w 838"/>
                <a:gd name="T79" fmla="*/ 15 h 396"/>
                <a:gd name="T80" fmla="*/ 782 w 838"/>
                <a:gd name="T81" fmla="*/ 20 h 396"/>
                <a:gd name="T82" fmla="*/ 838 w 838"/>
                <a:gd name="T83" fmla="*/ 30 h 396"/>
                <a:gd name="T84" fmla="*/ 838 w 838"/>
                <a:gd name="T85" fmla="*/ 30 h 396"/>
                <a:gd name="T86" fmla="*/ 838 w 838"/>
                <a:gd name="T87" fmla="*/ 25 h 396"/>
                <a:gd name="T88" fmla="*/ 838 w 838"/>
                <a:gd name="T89" fmla="*/ 2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8" h="396">
                  <a:moveTo>
                    <a:pt x="838" y="25"/>
                  </a:moveTo>
                  <a:lnTo>
                    <a:pt x="838" y="25"/>
                  </a:lnTo>
                  <a:lnTo>
                    <a:pt x="782" y="10"/>
                  </a:lnTo>
                  <a:lnTo>
                    <a:pt x="732" y="5"/>
                  </a:lnTo>
                  <a:lnTo>
                    <a:pt x="677" y="0"/>
                  </a:lnTo>
                  <a:lnTo>
                    <a:pt x="627" y="5"/>
                  </a:lnTo>
                  <a:lnTo>
                    <a:pt x="572" y="10"/>
                  </a:lnTo>
                  <a:lnTo>
                    <a:pt x="522" y="20"/>
                  </a:lnTo>
                  <a:lnTo>
                    <a:pt x="466" y="35"/>
                  </a:lnTo>
                  <a:lnTo>
                    <a:pt x="416" y="50"/>
                  </a:lnTo>
                  <a:lnTo>
                    <a:pt x="416" y="50"/>
                  </a:lnTo>
                  <a:lnTo>
                    <a:pt x="356" y="75"/>
                  </a:lnTo>
                  <a:lnTo>
                    <a:pt x="296" y="110"/>
                  </a:lnTo>
                  <a:lnTo>
                    <a:pt x="236" y="145"/>
                  </a:lnTo>
                  <a:lnTo>
                    <a:pt x="180" y="185"/>
                  </a:lnTo>
                  <a:lnTo>
                    <a:pt x="130" y="226"/>
                  </a:lnTo>
                  <a:lnTo>
                    <a:pt x="80" y="276"/>
                  </a:lnTo>
                  <a:lnTo>
                    <a:pt x="40" y="326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0" y="391"/>
                  </a:lnTo>
                  <a:lnTo>
                    <a:pt x="5" y="396"/>
                  </a:lnTo>
                  <a:lnTo>
                    <a:pt x="10" y="396"/>
                  </a:lnTo>
                  <a:lnTo>
                    <a:pt x="15" y="396"/>
                  </a:lnTo>
                  <a:lnTo>
                    <a:pt x="15" y="396"/>
                  </a:lnTo>
                  <a:lnTo>
                    <a:pt x="100" y="296"/>
                  </a:lnTo>
                  <a:lnTo>
                    <a:pt x="145" y="246"/>
                  </a:lnTo>
                  <a:lnTo>
                    <a:pt x="196" y="205"/>
                  </a:lnTo>
                  <a:lnTo>
                    <a:pt x="196" y="205"/>
                  </a:lnTo>
                  <a:lnTo>
                    <a:pt x="246" y="165"/>
                  </a:lnTo>
                  <a:lnTo>
                    <a:pt x="301" y="130"/>
                  </a:lnTo>
                  <a:lnTo>
                    <a:pt x="361" y="95"/>
                  </a:lnTo>
                  <a:lnTo>
                    <a:pt x="421" y="70"/>
                  </a:lnTo>
                  <a:lnTo>
                    <a:pt x="421" y="70"/>
                  </a:lnTo>
                  <a:lnTo>
                    <a:pt x="471" y="55"/>
                  </a:lnTo>
                  <a:lnTo>
                    <a:pt x="522" y="40"/>
                  </a:lnTo>
                  <a:lnTo>
                    <a:pt x="572" y="25"/>
                  </a:lnTo>
                  <a:lnTo>
                    <a:pt x="627" y="20"/>
                  </a:lnTo>
                  <a:lnTo>
                    <a:pt x="677" y="15"/>
                  </a:lnTo>
                  <a:lnTo>
                    <a:pt x="732" y="15"/>
                  </a:lnTo>
                  <a:lnTo>
                    <a:pt x="782" y="20"/>
                  </a:lnTo>
                  <a:lnTo>
                    <a:pt x="838" y="30"/>
                  </a:lnTo>
                  <a:lnTo>
                    <a:pt x="838" y="30"/>
                  </a:lnTo>
                  <a:lnTo>
                    <a:pt x="838" y="25"/>
                  </a:lnTo>
                  <a:lnTo>
                    <a:pt x="838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6" name="Freeform 19"/>
            <p:cNvSpPr>
              <a:spLocks/>
            </p:cNvSpPr>
            <p:nvPr/>
          </p:nvSpPr>
          <p:spPr bwMode="auto">
            <a:xfrm>
              <a:off x="6118225" y="5597525"/>
              <a:ext cx="365125" cy="184150"/>
            </a:xfrm>
            <a:custGeom>
              <a:avLst/>
              <a:gdLst>
                <a:gd name="T0" fmla="*/ 0 w 230"/>
                <a:gd name="T1" fmla="*/ 10 h 116"/>
                <a:gd name="T2" fmla="*/ 0 w 230"/>
                <a:gd name="T3" fmla="*/ 10 h 116"/>
                <a:gd name="T4" fmla="*/ 55 w 230"/>
                <a:gd name="T5" fmla="*/ 50 h 116"/>
                <a:gd name="T6" fmla="*/ 110 w 230"/>
                <a:gd name="T7" fmla="*/ 80 h 116"/>
                <a:gd name="T8" fmla="*/ 165 w 230"/>
                <a:gd name="T9" fmla="*/ 101 h 116"/>
                <a:gd name="T10" fmla="*/ 230 w 230"/>
                <a:gd name="T11" fmla="*/ 116 h 116"/>
                <a:gd name="T12" fmla="*/ 230 w 230"/>
                <a:gd name="T13" fmla="*/ 116 h 116"/>
                <a:gd name="T14" fmla="*/ 230 w 230"/>
                <a:gd name="T15" fmla="*/ 116 h 116"/>
                <a:gd name="T16" fmla="*/ 230 w 230"/>
                <a:gd name="T17" fmla="*/ 116 h 116"/>
                <a:gd name="T18" fmla="*/ 170 w 230"/>
                <a:gd name="T19" fmla="*/ 96 h 116"/>
                <a:gd name="T20" fmla="*/ 115 w 230"/>
                <a:gd name="T21" fmla="*/ 70 h 116"/>
                <a:gd name="T22" fmla="*/ 60 w 230"/>
                <a:gd name="T23" fmla="*/ 40 h 116"/>
                <a:gd name="T24" fmla="*/ 10 w 230"/>
                <a:gd name="T25" fmla="*/ 0 h 116"/>
                <a:gd name="T26" fmla="*/ 10 w 230"/>
                <a:gd name="T27" fmla="*/ 0 h 116"/>
                <a:gd name="T28" fmla="*/ 5 w 230"/>
                <a:gd name="T29" fmla="*/ 0 h 116"/>
                <a:gd name="T30" fmla="*/ 0 w 230"/>
                <a:gd name="T31" fmla="*/ 5 h 116"/>
                <a:gd name="T32" fmla="*/ 0 w 230"/>
                <a:gd name="T33" fmla="*/ 5 h 116"/>
                <a:gd name="T34" fmla="*/ 0 w 230"/>
                <a:gd name="T35" fmla="*/ 10 h 116"/>
                <a:gd name="T36" fmla="*/ 0 w 230"/>
                <a:gd name="T37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116">
                  <a:moveTo>
                    <a:pt x="0" y="10"/>
                  </a:moveTo>
                  <a:lnTo>
                    <a:pt x="0" y="10"/>
                  </a:lnTo>
                  <a:lnTo>
                    <a:pt x="55" y="50"/>
                  </a:lnTo>
                  <a:lnTo>
                    <a:pt x="110" y="80"/>
                  </a:lnTo>
                  <a:lnTo>
                    <a:pt x="165" y="101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170" y="96"/>
                  </a:lnTo>
                  <a:lnTo>
                    <a:pt x="115" y="70"/>
                  </a:lnTo>
                  <a:lnTo>
                    <a:pt x="60" y="4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7" name="Freeform 20"/>
            <p:cNvSpPr>
              <a:spLocks/>
            </p:cNvSpPr>
            <p:nvPr/>
          </p:nvSpPr>
          <p:spPr bwMode="auto">
            <a:xfrm>
              <a:off x="6364288" y="5486400"/>
              <a:ext cx="319088" cy="95250"/>
            </a:xfrm>
            <a:custGeom>
              <a:avLst/>
              <a:gdLst>
                <a:gd name="T0" fmla="*/ 5 w 201"/>
                <a:gd name="T1" fmla="*/ 5 h 60"/>
                <a:gd name="T2" fmla="*/ 5 w 201"/>
                <a:gd name="T3" fmla="*/ 5 h 60"/>
                <a:gd name="T4" fmla="*/ 101 w 201"/>
                <a:gd name="T5" fmla="*/ 45 h 60"/>
                <a:gd name="T6" fmla="*/ 146 w 201"/>
                <a:gd name="T7" fmla="*/ 60 h 60"/>
                <a:gd name="T8" fmla="*/ 171 w 201"/>
                <a:gd name="T9" fmla="*/ 60 h 60"/>
                <a:gd name="T10" fmla="*/ 201 w 201"/>
                <a:gd name="T11" fmla="*/ 60 h 60"/>
                <a:gd name="T12" fmla="*/ 201 w 201"/>
                <a:gd name="T13" fmla="*/ 60 h 60"/>
                <a:gd name="T14" fmla="*/ 201 w 201"/>
                <a:gd name="T15" fmla="*/ 60 h 60"/>
                <a:gd name="T16" fmla="*/ 201 w 201"/>
                <a:gd name="T17" fmla="*/ 55 h 60"/>
                <a:gd name="T18" fmla="*/ 201 w 201"/>
                <a:gd name="T19" fmla="*/ 55 h 60"/>
                <a:gd name="T20" fmla="*/ 151 w 201"/>
                <a:gd name="T21" fmla="*/ 45 h 60"/>
                <a:gd name="T22" fmla="*/ 101 w 201"/>
                <a:gd name="T23" fmla="*/ 25 h 60"/>
                <a:gd name="T24" fmla="*/ 55 w 201"/>
                <a:gd name="T25" fmla="*/ 10 h 60"/>
                <a:gd name="T26" fmla="*/ 30 w 201"/>
                <a:gd name="T27" fmla="*/ 5 h 60"/>
                <a:gd name="T28" fmla="*/ 5 w 201"/>
                <a:gd name="T29" fmla="*/ 0 h 60"/>
                <a:gd name="T30" fmla="*/ 5 w 201"/>
                <a:gd name="T31" fmla="*/ 0 h 60"/>
                <a:gd name="T32" fmla="*/ 0 w 201"/>
                <a:gd name="T33" fmla="*/ 0 h 60"/>
                <a:gd name="T34" fmla="*/ 5 w 201"/>
                <a:gd name="T35" fmla="*/ 5 h 60"/>
                <a:gd name="T36" fmla="*/ 5 w 201"/>
                <a:gd name="T37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60">
                  <a:moveTo>
                    <a:pt x="5" y="5"/>
                  </a:moveTo>
                  <a:lnTo>
                    <a:pt x="5" y="5"/>
                  </a:lnTo>
                  <a:lnTo>
                    <a:pt x="101" y="45"/>
                  </a:lnTo>
                  <a:lnTo>
                    <a:pt x="146" y="60"/>
                  </a:lnTo>
                  <a:lnTo>
                    <a:pt x="17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151" y="45"/>
                  </a:lnTo>
                  <a:lnTo>
                    <a:pt x="101" y="25"/>
                  </a:lnTo>
                  <a:lnTo>
                    <a:pt x="55" y="10"/>
                  </a:lnTo>
                  <a:lnTo>
                    <a:pt x="3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8" name="Freeform 21"/>
            <p:cNvSpPr>
              <a:spLocks/>
            </p:cNvSpPr>
            <p:nvPr/>
          </p:nvSpPr>
          <p:spPr bwMode="auto">
            <a:xfrm>
              <a:off x="6284913" y="5280025"/>
              <a:ext cx="142875" cy="246063"/>
            </a:xfrm>
            <a:custGeom>
              <a:avLst/>
              <a:gdLst>
                <a:gd name="T0" fmla="*/ 85 w 90"/>
                <a:gd name="T1" fmla="*/ 0 h 155"/>
                <a:gd name="T2" fmla="*/ 85 w 90"/>
                <a:gd name="T3" fmla="*/ 0 h 155"/>
                <a:gd name="T4" fmla="*/ 55 w 90"/>
                <a:gd name="T5" fmla="*/ 30 h 155"/>
                <a:gd name="T6" fmla="*/ 25 w 90"/>
                <a:gd name="T7" fmla="*/ 70 h 155"/>
                <a:gd name="T8" fmla="*/ 5 w 90"/>
                <a:gd name="T9" fmla="*/ 110 h 155"/>
                <a:gd name="T10" fmla="*/ 0 w 90"/>
                <a:gd name="T11" fmla="*/ 130 h 155"/>
                <a:gd name="T12" fmla="*/ 0 w 90"/>
                <a:gd name="T13" fmla="*/ 155 h 155"/>
                <a:gd name="T14" fmla="*/ 0 w 90"/>
                <a:gd name="T15" fmla="*/ 155 h 155"/>
                <a:gd name="T16" fmla="*/ 5 w 90"/>
                <a:gd name="T17" fmla="*/ 155 h 155"/>
                <a:gd name="T18" fmla="*/ 5 w 90"/>
                <a:gd name="T19" fmla="*/ 155 h 155"/>
                <a:gd name="T20" fmla="*/ 5 w 90"/>
                <a:gd name="T21" fmla="*/ 155 h 155"/>
                <a:gd name="T22" fmla="*/ 20 w 90"/>
                <a:gd name="T23" fmla="*/ 115 h 155"/>
                <a:gd name="T24" fmla="*/ 40 w 90"/>
                <a:gd name="T25" fmla="*/ 75 h 155"/>
                <a:gd name="T26" fmla="*/ 60 w 90"/>
                <a:gd name="T27" fmla="*/ 40 h 155"/>
                <a:gd name="T28" fmla="*/ 90 w 90"/>
                <a:gd name="T29" fmla="*/ 5 h 155"/>
                <a:gd name="T30" fmla="*/ 90 w 90"/>
                <a:gd name="T31" fmla="*/ 5 h 155"/>
                <a:gd name="T32" fmla="*/ 90 w 90"/>
                <a:gd name="T33" fmla="*/ 0 h 155"/>
                <a:gd name="T34" fmla="*/ 85 w 90"/>
                <a:gd name="T35" fmla="*/ 0 h 155"/>
                <a:gd name="T36" fmla="*/ 85 w 90"/>
                <a:gd name="T3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55">
                  <a:moveTo>
                    <a:pt x="85" y="0"/>
                  </a:moveTo>
                  <a:lnTo>
                    <a:pt x="85" y="0"/>
                  </a:lnTo>
                  <a:lnTo>
                    <a:pt x="55" y="30"/>
                  </a:lnTo>
                  <a:lnTo>
                    <a:pt x="25" y="70"/>
                  </a:lnTo>
                  <a:lnTo>
                    <a:pt x="5" y="110"/>
                  </a:lnTo>
                  <a:lnTo>
                    <a:pt x="0" y="13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20" y="115"/>
                  </a:lnTo>
                  <a:lnTo>
                    <a:pt x="40" y="75"/>
                  </a:lnTo>
                  <a:lnTo>
                    <a:pt x="60" y="4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9" name="Freeform 22"/>
            <p:cNvSpPr>
              <a:spLocks/>
            </p:cNvSpPr>
            <p:nvPr/>
          </p:nvSpPr>
          <p:spPr bwMode="auto">
            <a:xfrm>
              <a:off x="5997575" y="5303838"/>
              <a:ext cx="120650" cy="388938"/>
            </a:xfrm>
            <a:custGeom>
              <a:avLst/>
              <a:gdLst>
                <a:gd name="T0" fmla="*/ 71 w 76"/>
                <a:gd name="T1" fmla="*/ 0 h 245"/>
                <a:gd name="T2" fmla="*/ 71 w 76"/>
                <a:gd name="T3" fmla="*/ 0 h 245"/>
                <a:gd name="T4" fmla="*/ 51 w 76"/>
                <a:gd name="T5" fmla="*/ 20 h 245"/>
                <a:gd name="T6" fmla="*/ 36 w 76"/>
                <a:gd name="T7" fmla="*/ 50 h 245"/>
                <a:gd name="T8" fmla="*/ 21 w 76"/>
                <a:gd name="T9" fmla="*/ 80 h 245"/>
                <a:gd name="T10" fmla="*/ 11 w 76"/>
                <a:gd name="T11" fmla="*/ 110 h 245"/>
                <a:gd name="T12" fmla="*/ 11 w 76"/>
                <a:gd name="T13" fmla="*/ 110 h 245"/>
                <a:gd name="T14" fmla="*/ 6 w 76"/>
                <a:gd name="T15" fmla="*/ 140 h 245"/>
                <a:gd name="T16" fmla="*/ 0 w 76"/>
                <a:gd name="T17" fmla="*/ 175 h 245"/>
                <a:gd name="T18" fmla="*/ 0 w 76"/>
                <a:gd name="T19" fmla="*/ 210 h 245"/>
                <a:gd name="T20" fmla="*/ 6 w 76"/>
                <a:gd name="T21" fmla="*/ 225 h 245"/>
                <a:gd name="T22" fmla="*/ 11 w 76"/>
                <a:gd name="T23" fmla="*/ 240 h 245"/>
                <a:gd name="T24" fmla="*/ 11 w 76"/>
                <a:gd name="T25" fmla="*/ 240 h 245"/>
                <a:gd name="T26" fmla="*/ 16 w 76"/>
                <a:gd name="T27" fmla="*/ 245 h 245"/>
                <a:gd name="T28" fmla="*/ 21 w 76"/>
                <a:gd name="T29" fmla="*/ 240 h 245"/>
                <a:gd name="T30" fmla="*/ 21 w 76"/>
                <a:gd name="T31" fmla="*/ 240 h 245"/>
                <a:gd name="T32" fmla="*/ 21 w 76"/>
                <a:gd name="T33" fmla="*/ 210 h 245"/>
                <a:gd name="T34" fmla="*/ 21 w 76"/>
                <a:gd name="T35" fmla="*/ 185 h 245"/>
                <a:gd name="T36" fmla="*/ 21 w 76"/>
                <a:gd name="T37" fmla="*/ 155 h 245"/>
                <a:gd name="T38" fmla="*/ 26 w 76"/>
                <a:gd name="T39" fmla="*/ 125 h 245"/>
                <a:gd name="T40" fmla="*/ 26 w 76"/>
                <a:gd name="T41" fmla="*/ 125 h 245"/>
                <a:gd name="T42" fmla="*/ 36 w 76"/>
                <a:gd name="T43" fmla="*/ 95 h 245"/>
                <a:gd name="T44" fmla="*/ 46 w 76"/>
                <a:gd name="T45" fmla="*/ 60 h 245"/>
                <a:gd name="T46" fmla="*/ 76 w 76"/>
                <a:gd name="T47" fmla="*/ 0 h 245"/>
                <a:gd name="T48" fmla="*/ 76 w 76"/>
                <a:gd name="T49" fmla="*/ 0 h 245"/>
                <a:gd name="T50" fmla="*/ 76 w 76"/>
                <a:gd name="T51" fmla="*/ 0 h 245"/>
                <a:gd name="T52" fmla="*/ 71 w 76"/>
                <a:gd name="T53" fmla="*/ 0 h 245"/>
                <a:gd name="T54" fmla="*/ 71 w 76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245">
                  <a:moveTo>
                    <a:pt x="71" y="0"/>
                  </a:moveTo>
                  <a:lnTo>
                    <a:pt x="71" y="0"/>
                  </a:lnTo>
                  <a:lnTo>
                    <a:pt x="51" y="20"/>
                  </a:lnTo>
                  <a:lnTo>
                    <a:pt x="36" y="50"/>
                  </a:lnTo>
                  <a:lnTo>
                    <a:pt x="21" y="8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6" y="140"/>
                  </a:lnTo>
                  <a:lnTo>
                    <a:pt x="0" y="175"/>
                  </a:lnTo>
                  <a:lnTo>
                    <a:pt x="0" y="210"/>
                  </a:lnTo>
                  <a:lnTo>
                    <a:pt x="6" y="225"/>
                  </a:lnTo>
                  <a:lnTo>
                    <a:pt x="11" y="240"/>
                  </a:lnTo>
                  <a:lnTo>
                    <a:pt x="11" y="240"/>
                  </a:lnTo>
                  <a:lnTo>
                    <a:pt x="16" y="245"/>
                  </a:lnTo>
                  <a:lnTo>
                    <a:pt x="21" y="240"/>
                  </a:lnTo>
                  <a:lnTo>
                    <a:pt x="21" y="240"/>
                  </a:lnTo>
                  <a:lnTo>
                    <a:pt x="21" y="210"/>
                  </a:lnTo>
                  <a:lnTo>
                    <a:pt x="21" y="185"/>
                  </a:lnTo>
                  <a:lnTo>
                    <a:pt x="21" y="155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36" y="95"/>
                  </a:lnTo>
                  <a:lnTo>
                    <a:pt x="46" y="6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auto">
            <a:xfrm>
              <a:off x="5894388" y="4179888"/>
              <a:ext cx="995363" cy="685800"/>
            </a:xfrm>
            <a:custGeom>
              <a:avLst/>
              <a:gdLst>
                <a:gd name="T0" fmla="*/ 106 w 627"/>
                <a:gd name="T1" fmla="*/ 311 h 432"/>
                <a:gd name="T2" fmla="*/ 106 w 627"/>
                <a:gd name="T3" fmla="*/ 311 h 432"/>
                <a:gd name="T4" fmla="*/ 101 w 627"/>
                <a:gd name="T5" fmla="*/ 326 h 432"/>
                <a:gd name="T6" fmla="*/ 101 w 627"/>
                <a:gd name="T7" fmla="*/ 346 h 432"/>
                <a:gd name="T8" fmla="*/ 101 w 627"/>
                <a:gd name="T9" fmla="*/ 366 h 432"/>
                <a:gd name="T10" fmla="*/ 111 w 627"/>
                <a:gd name="T11" fmla="*/ 392 h 432"/>
                <a:gd name="T12" fmla="*/ 126 w 627"/>
                <a:gd name="T13" fmla="*/ 412 h 432"/>
                <a:gd name="T14" fmla="*/ 156 w 627"/>
                <a:gd name="T15" fmla="*/ 427 h 432"/>
                <a:gd name="T16" fmla="*/ 201 w 627"/>
                <a:gd name="T17" fmla="*/ 432 h 432"/>
                <a:gd name="T18" fmla="*/ 201 w 627"/>
                <a:gd name="T19" fmla="*/ 432 h 432"/>
                <a:gd name="T20" fmla="*/ 226 w 627"/>
                <a:gd name="T21" fmla="*/ 432 h 432"/>
                <a:gd name="T22" fmla="*/ 246 w 627"/>
                <a:gd name="T23" fmla="*/ 422 h 432"/>
                <a:gd name="T24" fmla="*/ 271 w 627"/>
                <a:gd name="T25" fmla="*/ 407 h 432"/>
                <a:gd name="T26" fmla="*/ 296 w 627"/>
                <a:gd name="T27" fmla="*/ 386 h 432"/>
                <a:gd name="T28" fmla="*/ 341 w 627"/>
                <a:gd name="T29" fmla="*/ 331 h 432"/>
                <a:gd name="T30" fmla="*/ 386 w 627"/>
                <a:gd name="T31" fmla="*/ 266 h 432"/>
                <a:gd name="T32" fmla="*/ 437 w 627"/>
                <a:gd name="T33" fmla="*/ 196 h 432"/>
                <a:gd name="T34" fmla="*/ 492 w 627"/>
                <a:gd name="T35" fmla="*/ 131 h 432"/>
                <a:gd name="T36" fmla="*/ 522 w 627"/>
                <a:gd name="T37" fmla="*/ 101 h 432"/>
                <a:gd name="T38" fmla="*/ 552 w 627"/>
                <a:gd name="T39" fmla="*/ 70 h 432"/>
                <a:gd name="T40" fmla="*/ 587 w 627"/>
                <a:gd name="T41" fmla="*/ 45 h 432"/>
                <a:gd name="T42" fmla="*/ 627 w 627"/>
                <a:gd name="T43" fmla="*/ 25 h 432"/>
                <a:gd name="T44" fmla="*/ 627 w 627"/>
                <a:gd name="T45" fmla="*/ 25 h 432"/>
                <a:gd name="T46" fmla="*/ 582 w 627"/>
                <a:gd name="T47" fmla="*/ 15 h 432"/>
                <a:gd name="T48" fmla="*/ 537 w 627"/>
                <a:gd name="T49" fmla="*/ 10 h 432"/>
                <a:gd name="T50" fmla="*/ 472 w 627"/>
                <a:gd name="T51" fmla="*/ 5 h 432"/>
                <a:gd name="T52" fmla="*/ 402 w 627"/>
                <a:gd name="T53" fmla="*/ 0 h 432"/>
                <a:gd name="T54" fmla="*/ 326 w 627"/>
                <a:gd name="T55" fmla="*/ 5 h 432"/>
                <a:gd name="T56" fmla="*/ 246 w 627"/>
                <a:gd name="T57" fmla="*/ 15 h 432"/>
                <a:gd name="T58" fmla="*/ 161 w 627"/>
                <a:gd name="T59" fmla="*/ 40 h 432"/>
                <a:gd name="T60" fmla="*/ 161 w 627"/>
                <a:gd name="T61" fmla="*/ 40 h 432"/>
                <a:gd name="T62" fmla="*/ 126 w 627"/>
                <a:gd name="T63" fmla="*/ 55 h 432"/>
                <a:gd name="T64" fmla="*/ 91 w 627"/>
                <a:gd name="T65" fmla="*/ 70 h 432"/>
                <a:gd name="T66" fmla="*/ 65 w 627"/>
                <a:gd name="T67" fmla="*/ 90 h 432"/>
                <a:gd name="T68" fmla="*/ 45 w 627"/>
                <a:gd name="T69" fmla="*/ 111 h 432"/>
                <a:gd name="T70" fmla="*/ 25 w 627"/>
                <a:gd name="T71" fmla="*/ 131 h 432"/>
                <a:gd name="T72" fmla="*/ 15 w 627"/>
                <a:gd name="T73" fmla="*/ 151 h 432"/>
                <a:gd name="T74" fmla="*/ 5 w 627"/>
                <a:gd name="T75" fmla="*/ 171 h 432"/>
                <a:gd name="T76" fmla="*/ 0 w 627"/>
                <a:gd name="T77" fmla="*/ 191 h 432"/>
                <a:gd name="T78" fmla="*/ 0 w 627"/>
                <a:gd name="T79" fmla="*/ 211 h 432"/>
                <a:gd name="T80" fmla="*/ 5 w 627"/>
                <a:gd name="T81" fmla="*/ 231 h 432"/>
                <a:gd name="T82" fmla="*/ 15 w 627"/>
                <a:gd name="T83" fmla="*/ 251 h 432"/>
                <a:gd name="T84" fmla="*/ 25 w 627"/>
                <a:gd name="T85" fmla="*/ 266 h 432"/>
                <a:gd name="T86" fmla="*/ 40 w 627"/>
                <a:gd name="T87" fmla="*/ 281 h 432"/>
                <a:gd name="T88" fmla="*/ 60 w 627"/>
                <a:gd name="T89" fmla="*/ 296 h 432"/>
                <a:gd name="T90" fmla="*/ 81 w 627"/>
                <a:gd name="T91" fmla="*/ 301 h 432"/>
                <a:gd name="T92" fmla="*/ 106 w 627"/>
                <a:gd name="T93" fmla="*/ 311 h 432"/>
                <a:gd name="T94" fmla="*/ 106 w 627"/>
                <a:gd name="T95" fmla="*/ 31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7" h="432">
                  <a:moveTo>
                    <a:pt x="106" y="311"/>
                  </a:moveTo>
                  <a:lnTo>
                    <a:pt x="106" y="311"/>
                  </a:lnTo>
                  <a:lnTo>
                    <a:pt x="101" y="326"/>
                  </a:lnTo>
                  <a:lnTo>
                    <a:pt x="101" y="346"/>
                  </a:lnTo>
                  <a:lnTo>
                    <a:pt x="101" y="366"/>
                  </a:lnTo>
                  <a:lnTo>
                    <a:pt x="111" y="392"/>
                  </a:lnTo>
                  <a:lnTo>
                    <a:pt x="126" y="412"/>
                  </a:lnTo>
                  <a:lnTo>
                    <a:pt x="156" y="427"/>
                  </a:lnTo>
                  <a:lnTo>
                    <a:pt x="201" y="432"/>
                  </a:lnTo>
                  <a:lnTo>
                    <a:pt x="201" y="432"/>
                  </a:lnTo>
                  <a:lnTo>
                    <a:pt x="226" y="432"/>
                  </a:lnTo>
                  <a:lnTo>
                    <a:pt x="246" y="422"/>
                  </a:lnTo>
                  <a:lnTo>
                    <a:pt x="271" y="407"/>
                  </a:lnTo>
                  <a:lnTo>
                    <a:pt x="296" y="386"/>
                  </a:lnTo>
                  <a:lnTo>
                    <a:pt x="341" y="331"/>
                  </a:lnTo>
                  <a:lnTo>
                    <a:pt x="386" y="266"/>
                  </a:lnTo>
                  <a:lnTo>
                    <a:pt x="437" y="196"/>
                  </a:lnTo>
                  <a:lnTo>
                    <a:pt x="492" y="131"/>
                  </a:lnTo>
                  <a:lnTo>
                    <a:pt x="522" y="101"/>
                  </a:lnTo>
                  <a:lnTo>
                    <a:pt x="552" y="70"/>
                  </a:lnTo>
                  <a:lnTo>
                    <a:pt x="587" y="45"/>
                  </a:lnTo>
                  <a:lnTo>
                    <a:pt x="627" y="25"/>
                  </a:lnTo>
                  <a:lnTo>
                    <a:pt x="627" y="25"/>
                  </a:lnTo>
                  <a:lnTo>
                    <a:pt x="582" y="15"/>
                  </a:lnTo>
                  <a:lnTo>
                    <a:pt x="537" y="10"/>
                  </a:lnTo>
                  <a:lnTo>
                    <a:pt x="472" y="5"/>
                  </a:lnTo>
                  <a:lnTo>
                    <a:pt x="402" y="0"/>
                  </a:lnTo>
                  <a:lnTo>
                    <a:pt x="326" y="5"/>
                  </a:lnTo>
                  <a:lnTo>
                    <a:pt x="246" y="15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26" y="55"/>
                  </a:lnTo>
                  <a:lnTo>
                    <a:pt x="91" y="70"/>
                  </a:lnTo>
                  <a:lnTo>
                    <a:pt x="65" y="90"/>
                  </a:lnTo>
                  <a:lnTo>
                    <a:pt x="45" y="111"/>
                  </a:lnTo>
                  <a:lnTo>
                    <a:pt x="25" y="131"/>
                  </a:lnTo>
                  <a:lnTo>
                    <a:pt x="15" y="151"/>
                  </a:lnTo>
                  <a:lnTo>
                    <a:pt x="5" y="17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5" y="231"/>
                  </a:lnTo>
                  <a:lnTo>
                    <a:pt x="15" y="251"/>
                  </a:lnTo>
                  <a:lnTo>
                    <a:pt x="25" y="266"/>
                  </a:lnTo>
                  <a:lnTo>
                    <a:pt x="40" y="281"/>
                  </a:lnTo>
                  <a:lnTo>
                    <a:pt x="60" y="296"/>
                  </a:lnTo>
                  <a:lnTo>
                    <a:pt x="81" y="301"/>
                  </a:lnTo>
                  <a:lnTo>
                    <a:pt x="106" y="311"/>
                  </a:lnTo>
                  <a:lnTo>
                    <a:pt x="106" y="311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auto">
            <a:xfrm>
              <a:off x="5910263" y="4211638"/>
              <a:ext cx="979488" cy="741363"/>
            </a:xfrm>
            <a:custGeom>
              <a:avLst/>
              <a:gdLst>
                <a:gd name="T0" fmla="*/ 617 w 617"/>
                <a:gd name="T1" fmla="*/ 5 h 467"/>
                <a:gd name="T2" fmla="*/ 617 w 617"/>
                <a:gd name="T3" fmla="*/ 5 h 467"/>
                <a:gd name="T4" fmla="*/ 567 w 617"/>
                <a:gd name="T5" fmla="*/ 0 h 467"/>
                <a:gd name="T6" fmla="*/ 522 w 617"/>
                <a:gd name="T7" fmla="*/ 5 h 467"/>
                <a:gd name="T8" fmla="*/ 472 w 617"/>
                <a:gd name="T9" fmla="*/ 15 h 467"/>
                <a:gd name="T10" fmla="*/ 427 w 617"/>
                <a:gd name="T11" fmla="*/ 25 h 467"/>
                <a:gd name="T12" fmla="*/ 382 w 617"/>
                <a:gd name="T13" fmla="*/ 45 h 467"/>
                <a:gd name="T14" fmla="*/ 341 w 617"/>
                <a:gd name="T15" fmla="*/ 65 h 467"/>
                <a:gd name="T16" fmla="*/ 261 w 617"/>
                <a:gd name="T17" fmla="*/ 116 h 467"/>
                <a:gd name="T18" fmla="*/ 261 w 617"/>
                <a:gd name="T19" fmla="*/ 116 h 467"/>
                <a:gd name="T20" fmla="*/ 216 w 617"/>
                <a:gd name="T21" fmla="*/ 146 h 467"/>
                <a:gd name="T22" fmla="*/ 176 w 617"/>
                <a:gd name="T23" fmla="*/ 181 h 467"/>
                <a:gd name="T24" fmla="*/ 136 w 617"/>
                <a:gd name="T25" fmla="*/ 221 h 467"/>
                <a:gd name="T26" fmla="*/ 101 w 617"/>
                <a:gd name="T27" fmla="*/ 261 h 467"/>
                <a:gd name="T28" fmla="*/ 66 w 617"/>
                <a:gd name="T29" fmla="*/ 306 h 467"/>
                <a:gd name="T30" fmla="*/ 40 w 617"/>
                <a:gd name="T31" fmla="*/ 356 h 467"/>
                <a:gd name="T32" fmla="*/ 15 w 617"/>
                <a:gd name="T33" fmla="*/ 402 h 467"/>
                <a:gd name="T34" fmla="*/ 0 w 617"/>
                <a:gd name="T35" fmla="*/ 457 h 467"/>
                <a:gd name="T36" fmla="*/ 0 w 617"/>
                <a:gd name="T37" fmla="*/ 457 h 467"/>
                <a:gd name="T38" fmla="*/ 0 w 617"/>
                <a:gd name="T39" fmla="*/ 462 h 467"/>
                <a:gd name="T40" fmla="*/ 5 w 617"/>
                <a:gd name="T41" fmla="*/ 467 h 467"/>
                <a:gd name="T42" fmla="*/ 15 w 617"/>
                <a:gd name="T43" fmla="*/ 462 h 467"/>
                <a:gd name="T44" fmla="*/ 15 w 617"/>
                <a:gd name="T45" fmla="*/ 457 h 467"/>
                <a:gd name="T46" fmla="*/ 15 w 617"/>
                <a:gd name="T47" fmla="*/ 457 h 467"/>
                <a:gd name="T48" fmla="*/ 40 w 617"/>
                <a:gd name="T49" fmla="*/ 407 h 467"/>
                <a:gd name="T50" fmla="*/ 66 w 617"/>
                <a:gd name="T51" fmla="*/ 361 h 467"/>
                <a:gd name="T52" fmla="*/ 91 w 617"/>
                <a:gd name="T53" fmla="*/ 316 h 467"/>
                <a:gd name="T54" fmla="*/ 121 w 617"/>
                <a:gd name="T55" fmla="*/ 271 h 467"/>
                <a:gd name="T56" fmla="*/ 156 w 617"/>
                <a:gd name="T57" fmla="*/ 231 h 467"/>
                <a:gd name="T58" fmla="*/ 191 w 617"/>
                <a:gd name="T59" fmla="*/ 196 h 467"/>
                <a:gd name="T60" fmla="*/ 231 w 617"/>
                <a:gd name="T61" fmla="*/ 156 h 467"/>
                <a:gd name="T62" fmla="*/ 276 w 617"/>
                <a:gd name="T63" fmla="*/ 126 h 467"/>
                <a:gd name="T64" fmla="*/ 276 w 617"/>
                <a:gd name="T65" fmla="*/ 126 h 467"/>
                <a:gd name="T66" fmla="*/ 351 w 617"/>
                <a:gd name="T67" fmla="*/ 76 h 467"/>
                <a:gd name="T68" fmla="*/ 397 w 617"/>
                <a:gd name="T69" fmla="*/ 55 h 467"/>
                <a:gd name="T70" fmla="*/ 437 w 617"/>
                <a:gd name="T71" fmla="*/ 40 h 467"/>
                <a:gd name="T72" fmla="*/ 482 w 617"/>
                <a:gd name="T73" fmla="*/ 25 h 467"/>
                <a:gd name="T74" fmla="*/ 527 w 617"/>
                <a:gd name="T75" fmla="*/ 15 h 467"/>
                <a:gd name="T76" fmla="*/ 572 w 617"/>
                <a:gd name="T77" fmla="*/ 5 h 467"/>
                <a:gd name="T78" fmla="*/ 617 w 617"/>
                <a:gd name="T79" fmla="*/ 5 h 467"/>
                <a:gd name="T80" fmla="*/ 617 w 617"/>
                <a:gd name="T81" fmla="*/ 5 h 467"/>
                <a:gd name="T82" fmla="*/ 617 w 617"/>
                <a:gd name="T83" fmla="*/ 5 h 467"/>
                <a:gd name="T84" fmla="*/ 617 w 617"/>
                <a:gd name="T85" fmla="*/ 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7" h="467">
                  <a:moveTo>
                    <a:pt x="617" y="5"/>
                  </a:moveTo>
                  <a:lnTo>
                    <a:pt x="617" y="5"/>
                  </a:lnTo>
                  <a:lnTo>
                    <a:pt x="567" y="0"/>
                  </a:lnTo>
                  <a:lnTo>
                    <a:pt x="522" y="5"/>
                  </a:lnTo>
                  <a:lnTo>
                    <a:pt x="472" y="15"/>
                  </a:lnTo>
                  <a:lnTo>
                    <a:pt x="427" y="25"/>
                  </a:lnTo>
                  <a:lnTo>
                    <a:pt x="382" y="45"/>
                  </a:lnTo>
                  <a:lnTo>
                    <a:pt x="341" y="6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16" y="146"/>
                  </a:lnTo>
                  <a:lnTo>
                    <a:pt x="176" y="181"/>
                  </a:lnTo>
                  <a:lnTo>
                    <a:pt x="136" y="221"/>
                  </a:lnTo>
                  <a:lnTo>
                    <a:pt x="101" y="261"/>
                  </a:lnTo>
                  <a:lnTo>
                    <a:pt x="66" y="306"/>
                  </a:lnTo>
                  <a:lnTo>
                    <a:pt x="40" y="356"/>
                  </a:lnTo>
                  <a:lnTo>
                    <a:pt x="15" y="402"/>
                  </a:lnTo>
                  <a:lnTo>
                    <a:pt x="0" y="457"/>
                  </a:lnTo>
                  <a:lnTo>
                    <a:pt x="0" y="457"/>
                  </a:lnTo>
                  <a:lnTo>
                    <a:pt x="0" y="462"/>
                  </a:lnTo>
                  <a:lnTo>
                    <a:pt x="5" y="467"/>
                  </a:lnTo>
                  <a:lnTo>
                    <a:pt x="15" y="462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0" y="407"/>
                  </a:lnTo>
                  <a:lnTo>
                    <a:pt x="66" y="361"/>
                  </a:lnTo>
                  <a:lnTo>
                    <a:pt x="91" y="316"/>
                  </a:lnTo>
                  <a:lnTo>
                    <a:pt x="121" y="271"/>
                  </a:lnTo>
                  <a:lnTo>
                    <a:pt x="156" y="231"/>
                  </a:lnTo>
                  <a:lnTo>
                    <a:pt x="191" y="196"/>
                  </a:lnTo>
                  <a:lnTo>
                    <a:pt x="231" y="15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351" y="76"/>
                  </a:lnTo>
                  <a:lnTo>
                    <a:pt x="397" y="55"/>
                  </a:lnTo>
                  <a:lnTo>
                    <a:pt x="437" y="40"/>
                  </a:lnTo>
                  <a:lnTo>
                    <a:pt x="482" y="25"/>
                  </a:lnTo>
                  <a:lnTo>
                    <a:pt x="527" y="15"/>
                  </a:lnTo>
                  <a:lnTo>
                    <a:pt x="572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2" name="Freeform 25"/>
            <p:cNvSpPr>
              <a:spLocks/>
            </p:cNvSpPr>
            <p:nvPr/>
          </p:nvSpPr>
          <p:spPr bwMode="auto">
            <a:xfrm>
              <a:off x="6142038" y="4530725"/>
              <a:ext cx="357188" cy="95250"/>
            </a:xfrm>
            <a:custGeom>
              <a:avLst/>
              <a:gdLst>
                <a:gd name="T0" fmla="*/ 5 w 225"/>
                <a:gd name="T1" fmla="*/ 10 h 60"/>
                <a:gd name="T2" fmla="*/ 5 w 225"/>
                <a:gd name="T3" fmla="*/ 10 h 60"/>
                <a:gd name="T4" fmla="*/ 55 w 225"/>
                <a:gd name="T5" fmla="*/ 35 h 60"/>
                <a:gd name="T6" fmla="*/ 110 w 225"/>
                <a:gd name="T7" fmla="*/ 50 h 60"/>
                <a:gd name="T8" fmla="*/ 165 w 225"/>
                <a:gd name="T9" fmla="*/ 55 h 60"/>
                <a:gd name="T10" fmla="*/ 225 w 225"/>
                <a:gd name="T11" fmla="*/ 60 h 60"/>
                <a:gd name="T12" fmla="*/ 225 w 225"/>
                <a:gd name="T13" fmla="*/ 60 h 60"/>
                <a:gd name="T14" fmla="*/ 225 w 225"/>
                <a:gd name="T15" fmla="*/ 60 h 60"/>
                <a:gd name="T16" fmla="*/ 225 w 225"/>
                <a:gd name="T17" fmla="*/ 60 h 60"/>
                <a:gd name="T18" fmla="*/ 170 w 225"/>
                <a:gd name="T19" fmla="*/ 55 h 60"/>
                <a:gd name="T20" fmla="*/ 115 w 225"/>
                <a:gd name="T21" fmla="*/ 40 h 60"/>
                <a:gd name="T22" fmla="*/ 60 w 225"/>
                <a:gd name="T23" fmla="*/ 25 h 60"/>
                <a:gd name="T24" fmla="*/ 10 w 225"/>
                <a:gd name="T25" fmla="*/ 0 h 60"/>
                <a:gd name="T26" fmla="*/ 10 w 225"/>
                <a:gd name="T27" fmla="*/ 0 h 60"/>
                <a:gd name="T28" fmla="*/ 5 w 225"/>
                <a:gd name="T29" fmla="*/ 0 h 60"/>
                <a:gd name="T30" fmla="*/ 0 w 225"/>
                <a:gd name="T31" fmla="*/ 5 h 60"/>
                <a:gd name="T32" fmla="*/ 0 w 225"/>
                <a:gd name="T33" fmla="*/ 10 h 60"/>
                <a:gd name="T34" fmla="*/ 5 w 225"/>
                <a:gd name="T35" fmla="*/ 10 h 60"/>
                <a:gd name="T36" fmla="*/ 5 w 225"/>
                <a:gd name="T3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60">
                  <a:moveTo>
                    <a:pt x="5" y="10"/>
                  </a:moveTo>
                  <a:lnTo>
                    <a:pt x="5" y="10"/>
                  </a:lnTo>
                  <a:lnTo>
                    <a:pt x="55" y="35"/>
                  </a:lnTo>
                  <a:lnTo>
                    <a:pt x="110" y="50"/>
                  </a:lnTo>
                  <a:lnTo>
                    <a:pt x="165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170" y="55"/>
                  </a:lnTo>
                  <a:lnTo>
                    <a:pt x="115" y="40"/>
                  </a:lnTo>
                  <a:lnTo>
                    <a:pt x="60" y="2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auto">
            <a:xfrm>
              <a:off x="6332538" y="4387850"/>
              <a:ext cx="295275" cy="39688"/>
            </a:xfrm>
            <a:custGeom>
              <a:avLst/>
              <a:gdLst>
                <a:gd name="T0" fmla="*/ 0 w 186"/>
                <a:gd name="T1" fmla="*/ 5 h 25"/>
                <a:gd name="T2" fmla="*/ 0 w 186"/>
                <a:gd name="T3" fmla="*/ 5 h 25"/>
                <a:gd name="T4" fmla="*/ 90 w 186"/>
                <a:gd name="T5" fmla="*/ 20 h 25"/>
                <a:gd name="T6" fmla="*/ 141 w 186"/>
                <a:gd name="T7" fmla="*/ 25 h 25"/>
                <a:gd name="T8" fmla="*/ 161 w 186"/>
                <a:gd name="T9" fmla="*/ 20 h 25"/>
                <a:gd name="T10" fmla="*/ 186 w 186"/>
                <a:gd name="T11" fmla="*/ 15 h 25"/>
                <a:gd name="T12" fmla="*/ 186 w 186"/>
                <a:gd name="T13" fmla="*/ 15 h 25"/>
                <a:gd name="T14" fmla="*/ 181 w 186"/>
                <a:gd name="T15" fmla="*/ 10 h 25"/>
                <a:gd name="T16" fmla="*/ 181 w 186"/>
                <a:gd name="T17" fmla="*/ 10 h 25"/>
                <a:gd name="T18" fmla="*/ 136 w 186"/>
                <a:gd name="T19" fmla="*/ 10 h 25"/>
                <a:gd name="T20" fmla="*/ 90 w 186"/>
                <a:gd name="T21" fmla="*/ 5 h 25"/>
                <a:gd name="T22" fmla="*/ 45 w 186"/>
                <a:gd name="T23" fmla="*/ 0 h 25"/>
                <a:gd name="T24" fmla="*/ 0 w 186"/>
                <a:gd name="T25" fmla="*/ 0 h 25"/>
                <a:gd name="T26" fmla="*/ 0 w 186"/>
                <a:gd name="T27" fmla="*/ 0 h 25"/>
                <a:gd name="T28" fmla="*/ 0 w 186"/>
                <a:gd name="T29" fmla="*/ 5 h 25"/>
                <a:gd name="T30" fmla="*/ 0 w 186"/>
                <a:gd name="T3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6" h="25">
                  <a:moveTo>
                    <a:pt x="0" y="5"/>
                  </a:moveTo>
                  <a:lnTo>
                    <a:pt x="0" y="5"/>
                  </a:lnTo>
                  <a:lnTo>
                    <a:pt x="90" y="20"/>
                  </a:lnTo>
                  <a:lnTo>
                    <a:pt x="141" y="25"/>
                  </a:lnTo>
                  <a:lnTo>
                    <a:pt x="161" y="20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1" y="10"/>
                  </a:lnTo>
                  <a:lnTo>
                    <a:pt x="181" y="10"/>
                  </a:lnTo>
                  <a:lnTo>
                    <a:pt x="136" y="10"/>
                  </a:lnTo>
                  <a:lnTo>
                    <a:pt x="90" y="5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auto">
            <a:xfrm>
              <a:off x="6261100" y="4203700"/>
              <a:ext cx="79375" cy="239713"/>
            </a:xfrm>
            <a:custGeom>
              <a:avLst/>
              <a:gdLst>
                <a:gd name="T0" fmla="*/ 45 w 50"/>
                <a:gd name="T1" fmla="*/ 0 h 151"/>
                <a:gd name="T2" fmla="*/ 45 w 50"/>
                <a:gd name="T3" fmla="*/ 0 h 151"/>
                <a:gd name="T4" fmla="*/ 25 w 50"/>
                <a:gd name="T5" fmla="*/ 30 h 151"/>
                <a:gd name="T6" fmla="*/ 10 w 50"/>
                <a:gd name="T7" fmla="*/ 70 h 151"/>
                <a:gd name="T8" fmla="*/ 0 w 50"/>
                <a:gd name="T9" fmla="*/ 111 h 151"/>
                <a:gd name="T10" fmla="*/ 0 w 50"/>
                <a:gd name="T11" fmla="*/ 131 h 151"/>
                <a:gd name="T12" fmla="*/ 5 w 50"/>
                <a:gd name="T13" fmla="*/ 146 h 151"/>
                <a:gd name="T14" fmla="*/ 5 w 50"/>
                <a:gd name="T15" fmla="*/ 146 h 151"/>
                <a:gd name="T16" fmla="*/ 10 w 50"/>
                <a:gd name="T17" fmla="*/ 151 h 151"/>
                <a:gd name="T18" fmla="*/ 10 w 50"/>
                <a:gd name="T19" fmla="*/ 146 h 151"/>
                <a:gd name="T20" fmla="*/ 10 w 50"/>
                <a:gd name="T21" fmla="*/ 146 h 151"/>
                <a:gd name="T22" fmla="*/ 15 w 50"/>
                <a:gd name="T23" fmla="*/ 106 h 151"/>
                <a:gd name="T24" fmla="*/ 20 w 50"/>
                <a:gd name="T25" fmla="*/ 70 h 151"/>
                <a:gd name="T26" fmla="*/ 35 w 50"/>
                <a:gd name="T27" fmla="*/ 40 h 151"/>
                <a:gd name="T28" fmla="*/ 50 w 50"/>
                <a:gd name="T29" fmla="*/ 5 h 151"/>
                <a:gd name="T30" fmla="*/ 50 w 50"/>
                <a:gd name="T31" fmla="*/ 5 h 151"/>
                <a:gd name="T32" fmla="*/ 50 w 50"/>
                <a:gd name="T33" fmla="*/ 0 h 151"/>
                <a:gd name="T34" fmla="*/ 45 w 50"/>
                <a:gd name="T35" fmla="*/ 0 h 151"/>
                <a:gd name="T36" fmla="*/ 45 w 50"/>
                <a:gd name="T3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51">
                  <a:moveTo>
                    <a:pt x="45" y="0"/>
                  </a:moveTo>
                  <a:lnTo>
                    <a:pt x="45" y="0"/>
                  </a:lnTo>
                  <a:lnTo>
                    <a:pt x="25" y="30"/>
                  </a:lnTo>
                  <a:lnTo>
                    <a:pt x="10" y="70"/>
                  </a:lnTo>
                  <a:lnTo>
                    <a:pt x="0" y="111"/>
                  </a:lnTo>
                  <a:lnTo>
                    <a:pt x="0" y="131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10" y="151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5" y="106"/>
                  </a:lnTo>
                  <a:lnTo>
                    <a:pt x="20" y="70"/>
                  </a:lnTo>
                  <a:lnTo>
                    <a:pt x="35" y="40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5" name="Freeform 28"/>
            <p:cNvSpPr>
              <a:spLocks/>
            </p:cNvSpPr>
            <p:nvPr/>
          </p:nvSpPr>
          <p:spPr bwMode="auto">
            <a:xfrm>
              <a:off x="6030913" y="4275138"/>
              <a:ext cx="55563" cy="358775"/>
            </a:xfrm>
            <a:custGeom>
              <a:avLst/>
              <a:gdLst>
                <a:gd name="T0" fmla="*/ 25 w 35"/>
                <a:gd name="T1" fmla="*/ 0 h 226"/>
                <a:gd name="T2" fmla="*/ 25 w 35"/>
                <a:gd name="T3" fmla="*/ 0 h 226"/>
                <a:gd name="T4" fmla="*/ 10 w 35"/>
                <a:gd name="T5" fmla="*/ 25 h 226"/>
                <a:gd name="T6" fmla="*/ 5 w 35"/>
                <a:gd name="T7" fmla="*/ 56 h 226"/>
                <a:gd name="T8" fmla="*/ 0 w 35"/>
                <a:gd name="T9" fmla="*/ 111 h 226"/>
                <a:gd name="T10" fmla="*/ 0 w 35"/>
                <a:gd name="T11" fmla="*/ 111 h 226"/>
                <a:gd name="T12" fmla="*/ 0 w 35"/>
                <a:gd name="T13" fmla="*/ 141 h 226"/>
                <a:gd name="T14" fmla="*/ 0 w 35"/>
                <a:gd name="T15" fmla="*/ 171 h 226"/>
                <a:gd name="T16" fmla="*/ 10 w 35"/>
                <a:gd name="T17" fmla="*/ 201 h 226"/>
                <a:gd name="T18" fmla="*/ 25 w 35"/>
                <a:gd name="T19" fmla="*/ 226 h 226"/>
                <a:gd name="T20" fmla="*/ 25 w 35"/>
                <a:gd name="T21" fmla="*/ 226 h 226"/>
                <a:gd name="T22" fmla="*/ 30 w 35"/>
                <a:gd name="T23" fmla="*/ 226 h 226"/>
                <a:gd name="T24" fmla="*/ 35 w 35"/>
                <a:gd name="T25" fmla="*/ 221 h 226"/>
                <a:gd name="T26" fmla="*/ 35 w 35"/>
                <a:gd name="T27" fmla="*/ 221 h 226"/>
                <a:gd name="T28" fmla="*/ 20 w 35"/>
                <a:gd name="T29" fmla="*/ 166 h 226"/>
                <a:gd name="T30" fmla="*/ 15 w 35"/>
                <a:gd name="T31" fmla="*/ 141 h 226"/>
                <a:gd name="T32" fmla="*/ 10 w 35"/>
                <a:gd name="T33" fmla="*/ 111 h 226"/>
                <a:gd name="T34" fmla="*/ 10 w 35"/>
                <a:gd name="T35" fmla="*/ 111 h 226"/>
                <a:gd name="T36" fmla="*/ 15 w 35"/>
                <a:gd name="T37" fmla="*/ 56 h 226"/>
                <a:gd name="T38" fmla="*/ 30 w 35"/>
                <a:gd name="T39" fmla="*/ 5 h 226"/>
                <a:gd name="T40" fmla="*/ 30 w 35"/>
                <a:gd name="T41" fmla="*/ 5 h 226"/>
                <a:gd name="T42" fmla="*/ 25 w 35"/>
                <a:gd name="T43" fmla="*/ 0 h 226"/>
                <a:gd name="T44" fmla="*/ 25 w 35"/>
                <a:gd name="T45" fmla="*/ 0 h 226"/>
                <a:gd name="T46" fmla="*/ 25 w 35"/>
                <a:gd name="T4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226">
                  <a:moveTo>
                    <a:pt x="25" y="0"/>
                  </a:moveTo>
                  <a:lnTo>
                    <a:pt x="25" y="0"/>
                  </a:lnTo>
                  <a:lnTo>
                    <a:pt x="10" y="25"/>
                  </a:lnTo>
                  <a:lnTo>
                    <a:pt x="5" y="5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41"/>
                  </a:lnTo>
                  <a:lnTo>
                    <a:pt x="0" y="171"/>
                  </a:lnTo>
                  <a:lnTo>
                    <a:pt x="10" y="201"/>
                  </a:lnTo>
                  <a:lnTo>
                    <a:pt x="25" y="226"/>
                  </a:lnTo>
                  <a:lnTo>
                    <a:pt x="25" y="226"/>
                  </a:lnTo>
                  <a:lnTo>
                    <a:pt x="30" y="226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20" y="166"/>
                  </a:lnTo>
                  <a:lnTo>
                    <a:pt x="15" y="14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5" y="5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6" name="Freeform 29"/>
            <p:cNvSpPr>
              <a:spLocks/>
            </p:cNvSpPr>
            <p:nvPr/>
          </p:nvSpPr>
          <p:spPr bwMode="auto">
            <a:xfrm>
              <a:off x="5424488" y="4132263"/>
              <a:ext cx="533400" cy="2565400"/>
            </a:xfrm>
            <a:custGeom>
              <a:avLst/>
              <a:gdLst>
                <a:gd name="T0" fmla="*/ 201 w 336"/>
                <a:gd name="T1" fmla="*/ 1595 h 1616"/>
                <a:gd name="T2" fmla="*/ 181 w 336"/>
                <a:gd name="T3" fmla="*/ 1480 h 1616"/>
                <a:gd name="T4" fmla="*/ 176 w 336"/>
                <a:gd name="T5" fmla="*/ 1360 h 1616"/>
                <a:gd name="T6" fmla="*/ 181 w 336"/>
                <a:gd name="T7" fmla="*/ 1239 h 1616"/>
                <a:gd name="T8" fmla="*/ 206 w 336"/>
                <a:gd name="T9" fmla="*/ 1124 h 1616"/>
                <a:gd name="T10" fmla="*/ 236 w 336"/>
                <a:gd name="T11" fmla="*/ 1014 h 1616"/>
                <a:gd name="T12" fmla="*/ 311 w 336"/>
                <a:gd name="T13" fmla="*/ 793 h 1616"/>
                <a:gd name="T14" fmla="*/ 331 w 336"/>
                <a:gd name="T15" fmla="*/ 677 h 1616"/>
                <a:gd name="T16" fmla="*/ 336 w 336"/>
                <a:gd name="T17" fmla="*/ 627 h 1616"/>
                <a:gd name="T18" fmla="*/ 331 w 336"/>
                <a:gd name="T19" fmla="*/ 532 h 1616"/>
                <a:gd name="T20" fmla="*/ 311 w 336"/>
                <a:gd name="T21" fmla="*/ 437 h 1616"/>
                <a:gd name="T22" fmla="*/ 281 w 336"/>
                <a:gd name="T23" fmla="*/ 341 h 1616"/>
                <a:gd name="T24" fmla="*/ 236 w 336"/>
                <a:gd name="T25" fmla="*/ 256 h 1616"/>
                <a:gd name="T26" fmla="*/ 186 w 336"/>
                <a:gd name="T27" fmla="*/ 171 h 1616"/>
                <a:gd name="T28" fmla="*/ 86 w 336"/>
                <a:gd name="T29" fmla="*/ 60 h 1616"/>
                <a:gd name="T30" fmla="*/ 10 w 336"/>
                <a:gd name="T31" fmla="*/ 0 h 1616"/>
                <a:gd name="T32" fmla="*/ 5 w 336"/>
                <a:gd name="T33" fmla="*/ 0 h 1616"/>
                <a:gd name="T34" fmla="*/ 0 w 336"/>
                <a:gd name="T35" fmla="*/ 5 h 1616"/>
                <a:gd name="T36" fmla="*/ 0 w 336"/>
                <a:gd name="T37" fmla="*/ 10 h 1616"/>
                <a:gd name="T38" fmla="*/ 141 w 336"/>
                <a:gd name="T39" fmla="*/ 156 h 1616"/>
                <a:gd name="T40" fmla="*/ 201 w 336"/>
                <a:gd name="T41" fmla="*/ 241 h 1616"/>
                <a:gd name="T42" fmla="*/ 251 w 336"/>
                <a:gd name="T43" fmla="*/ 326 h 1616"/>
                <a:gd name="T44" fmla="*/ 271 w 336"/>
                <a:gd name="T45" fmla="*/ 376 h 1616"/>
                <a:gd name="T46" fmla="*/ 296 w 336"/>
                <a:gd name="T47" fmla="*/ 482 h 1616"/>
                <a:gd name="T48" fmla="*/ 306 w 336"/>
                <a:gd name="T49" fmla="*/ 587 h 1616"/>
                <a:gd name="T50" fmla="*/ 301 w 336"/>
                <a:gd name="T51" fmla="*/ 692 h 1616"/>
                <a:gd name="T52" fmla="*/ 291 w 336"/>
                <a:gd name="T53" fmla="*/ 743 h 1616"/>
                <a:gd name="T54" fmla="*/ 261 w 336"/>
                <a:gd name="T55" fmla="*/ 853 h 1616"/>
                <a:gd name="T56" fmla="*/ 186 w 336"/>
                <a:gd name="T57" fmla="*/ 1069 h 1616"/>
                <a:gd name="T58" fmla="*/ 156 w 336"/>
                <a:gd name="T59" fmla="*/ 1184 h 1616"/>
                <a:gd name="T60" fmla="*/ 141 w 336"/>
                <a:gd name="T61" fmla="*/ 1289 h 1616"/>
                <a:gd name="T62" fmla="*/ 141 w 336"/>
                <a:gd name="T63" fmla="*/ 1450 h 1616"/>
                <a:gd name="T64" fmla="*/ 161 w 336"/>
                <a:gd name="T65" fmla="*/ 1555 h 1616"/>
                <a:gd name="T66" fmla="*/ 171 w 336"/>
                <a:gd name="T67" fmla="*/ 1606 h 1616"/>
                <a:gd name="T68" fmla="*/ 181 w 336"/>
                <a:gd name="T69" fmla="*/ 1616 h 1616"/>
                <a:gd name="T70" fmla="*/ 201 w 336"/>
                <a:gd name="T71" fmla="*/ 1611 h 1616"/>
                <a:gd name="T72" fmla="*/ 201 w 336"/>
                <a:gd name="T73" fmla="*/ 1595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1616">
                  <a:moveTo>
                    <a:pt x="201" y="1595"/>
                  </a:moveTo>
                  <a:lnTo>
                    <a:pt x="201" y="1595"/>
                  </a:lnTo>
                  <a:lnTo>
                    <a:pt x="191" y="1540"/>
                  </a:lnTo>
                  <a:lnTo>
                    <a:pt x="181" y="1480"/>
                  </a:lnTo>
                  <a:lnTo>
                    <a:pt x="176" y="1420"/>
                  </a:lnTo>
                  <a:lnTo>
                    <a:pt x="176" y="1360"/>
                  </a:lnTo>
                  <a:lnTo>
                    <a:pt x="176" y="1299"/>
                  </a:lnTo>
                  <a:lnTo>
                    <a:pt x="181" y="1239"/>
                  </a:lnTo>
                  <a:lnTo>
                    <a:pt x="191" y="1184"/>
                  </a:lnTo>
                  <a:lnTo>
                    <a:pt x="206" y="1124"/>
                  </a:lnTo>
                  <a:lnTo>
                    <a:pt x="206" y="1124"/>
                  </a:lnTo>
                  <a:lnTo>
                    <a:pt x="236" y="1014"/>
                  </a:lnTo>
                  <a:lnTo>
                    <a:pt x="276" y="903"/>
                  </a:lnTo>
                  <a:lnTo>
                    <a:pt x="311" y="793"/>
                  </a:lnTo>
                  <a:lnTo>
                    <a:pt x="326" y="738"/>
                  </a:lnTo>
                  <a:lnTo>
                    <a:pt x="331" y="677"/>
                  </a:lnTo>
                  <a:lnTo>
                    <a:pt x="331" y="677"/>
                  </a:lnTo>
                  <a:lnTo>
                    <a:pt x="336" y="627"/>
                  </a:lnTo>
                  <a:lnTo>
                    <a:pt x="336" y="582"/>
                  </a:lnTo>
                  <a:lnTo>
                    <a:pt x="331" y="532"/>
                  </a:lnTo>
                  <a:lnTo>
                    <a:pt x="326" y="482"/>
                  </a:lnTo>
                  <a:lnTo>
                    <a:pt x="311" y="437"/>
                  </a:lnTo>
                  <a:lnTo>
                    <a:pt x="301" y="386"/>
                  </a:lnTo>
                  <a:lnTo>
                    <a:pt x="281" y="341"/>
                  </a:lnTo>
                  <a:lnTo>
                    <a:pt x="261" y="296"/>
                  </a:lnTo>
                  <a:lnTo>
                    <a:pt x="236" y="256"/>
                  </a:lnTo>
                  <a:lnTo>
                    <a:pt x="211" y="211"/>
                  </a:lnTo>
                  <a:lnTo>
                    <a:pt x="186" y="171"/>
                  </a:lnTo>
                  <a:lnTo>
                    <a:pt x="151" y="136"/>
                  </a:lnTo>
                  <a:lnTo>
                    <a:pt x="86" y="60"/>
                  </a:lnTo>
                  <a:lnTo>
                    <a:pt x="46" y="3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6" y="80"/>
                  </a:lnTo>
                  <a:lnTo>
                    <a:pt x="141" y="156"/>
                  </a:lnTo>
                  <a:lnTo>
                    <a:pt x="171" y="196"/>
                  </a:lnTo>
                  <a:lnTo>
                    <a:pt x="201" y="241"/>
                  </a:lnTo>
                  <a:lnTo>
                    <a:pt x="226" y="281"/>
                  </a:lnTo>
                  <a:lnTo>
                    <a:pt x="251" y="326"/>
                  </a:lnTo>
                  <a:lnTo>
                    <a:pt x="251" y="326"/>
                  </a:lnTo>
                  <a:lnTo>
                    <a:pt x="271" y="376"/>
                  </a:lnTo>
                  <a:lnTo>
                    <a:pt x="286" y="427"/>
                  </a:lnTo>
                  <a:lnTo>
                    <a:pt x="296" y="482"/>
                  </a:lnTo>
                  <a:lnTo>
                    <a:pt x="301" y="532"/>
                  </a:lnTo>
                  <a:lnTo>
                    <a:pt x="306" y="587"/>
                  </a:lnTo>
                  <a:lnTo>
                    <a:pt x="306" y="637"/>
                  </a:lnTo>
                  <a:lnTo>
                    <a:pt x="301" y="692"/>
                  </a:lnTo>
                  <a:lnTo>
                    <a:pt x="291" y="743"/>
                  </a:lnTo>
                  <a:lnTo>
                    <a:pt x="291" y="743"/>
                  </a:lnTo>
                  <a:lnTo>
                    <a:pt x="276" y="798"/>
                  </a:lnTo>
                  <a:lnTo>
                    <a:pt x="261" y="853"/>
                  </a:lnTo>
                  <a:lnTo>
                    <a:pt x="221" y="963"/>
                  </a:lnTo>
                  <a:lnTo>
                    <a:pt x="186" y="1069"/>
                  </a:lnTo>
                  <a:lnTo>
                    <a:pt x="166" y="1129"/>
                  </a:lnTo>
                  <a:lnTo>
                    <a:pt x="156" y="1184"/>
                  </a:lnTo>
                  <a:lnTo>
                    <a:pt x="156" y="1184"/>
                  </a:lnTo>
                  <a:lnTo>
                    <a:pt x="141" y="1289"/>
                  </a:lnTo>
                  <a:lnTo>
                    <a:pt x="141" y="1395"/>
                  </a:lnTo>
                  <a:lnTo>
                    <a:pt x="141" y="1450"/>
                  </a:lnTo>
                  <a:lnTo>
                    <a:pt x="151" y="1505"/>
                  </a:lnTo>
                  <a:lnTo>
                    <a:pt x="161" y="1555"/>
                  </a:lnTo>
                  <a:lnTo>
                    <a:pt x="171" y="1606"/>
                  </a:lnTo>
                  <a:lnTo>
                    <a:pt x="171" y="1606"/>
                  </a:lnTo>
                  <a:lnTo>
                    <a:pt x="176" y="1611"/>
                  </a:lnTo>
                  <a:lnTo>
                    <a:pt x="181" y="1616"/>
                  </a:lnTo>
                  <a:lnTo>
                    <a:pt x="191" y="1616"/>
                  </a:lnTo>
                  <a:lnTo>
                    <a:pt x="201" y="1611"/>
                  </a:lnTo>
                  <a:lnTo>
                    <a:pt x="206" y="1606"/>
                  </a:lnTo>
                  <a:lnTo>
                    <a:pt x="201" y="1595"/>
                  </a:lnTo>
                  <a:lnTo>
                    <a:pt x="201" y="159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7" name="Freeform 30"/>
            <p:cNvSpPr>
              <a:spLocks/>
            </p:cNvSpPr>
            <p:nvPr/>
          </p:nvSpPr>
          <p:spPr bwMode="auto">
            <a:xfrm>
              <a:off x="4716463" y="3773488"/>
              <a:ext cx="876300" cy="598488"/>
            </a:xfrm>
            <a:custGeom>
              <a:avLst/>
              <a:gdLst>
                <a:gd name="T0" fmla="*/ 461 w 552"/>
                <a:gd name="T1" fmla="*/ 266 h 377"/>
                <a:gd name="T2" fmla="*/ 461 w 552"/>
                <a:gd name="T3" fmla="*/ 266 h 377"/>
                <a:gd name="T4" fmla="*/ 466 w 552"/>
                <a:gd name="T5" fmla="*/ 281 h 377"/>
                <a:gd name="T6" fmla="*/ 471 w 552"/>
                <a:gd name="T7" fmla="*/ 296 h 377"/>
                <a:gd name="T8" fmla="*/ 471 w 552"/>
                <a:gd name="T9" fmla="*/ 316 h 377"/>
                <a:gd name="T10" fmla="*/ 461 w 552"/>
                <a:gd name="T11" fmla="*/ 336 h 377"/>
                <a:gd name="T12" fmla="*/ 446 w 552"/>
                <a:gd name="T13" fmla="*/ 352 h 377"/>
                <a:gd name="T14" fmla="*/ 421 w 552"/>
                <a:gd name="T15" fmla="*/ 367 h 377"/>
                <a:gd name="T16" fmla="*/ 381 w 552"/>
                <a:gd name="T17" fmla="*/ 377 h 377"/>
                <a:gd name="T18" fmla="*/ 381 w 552"/>
                <a:gd name="T19" fmla="*/ 377 h 377"/>
                <a:gd name="T20" fmla="*/ 361 w 552"/>
                <a:gd name="T21" fmla="*/ 377 h 377"/>
                <a:gd name="T22" fmla="*/ 341 w 552"/>
                <a:gd name="T23" fmla="*/ 367 h 377"/>
                <a:gd name="T24" fmla="*/ 321 w 552"/>
                <a:gd name="T25" fmla="*/ 352 h 377"/>
                <a:gd name="T26" fmla="*/ 301 w 552"/>
                <a:gd name="T27" fmla="*/ 336 h 377"/>
                <a:gd name="T28" fmla="*/ 261 w 552"/>
                <a:gd name="T29" fmla="*/ 291 h 377"/>
                <a:gd name="T30" fmla="*/ 216 w 552"/>
                <a:gd name="T31" fmla="*/ 236 h 377"/>
                <a:gd name="T32" fmla="*/ 171 w 552"/>
                <a:gd name="T33" fmla="*/ 171 h 377"/>
                <a:gd name="T34" fmla="*/ 120 w 552"/>
                <a:gd name="T35" fmla="*/ 116 h 377"/>
                <a:gd name="T36" fmla="*/ 90 w 552"/>
                <a:gd name="T37" fmla="*/ 86 h 377"/>
                <a:gd name="T38" fmla="*/ 65 w 552"/>
                <a:gd name="T39" fmla="*/ 61 h 377"/>
                <a:gd name="T40" fmla="*/ 35 w 552"/>
                <a:gd name="T41" fmla="*/ 40 h 377"/>
                <a:gd name="T42" fmla="*/ 0 w 552"/>
                <a:gd name="T43" fmla="*/ 25 h 377"/>
                <a:gd name="T44" fmla="*/ 0 w 552"/>
                <a:gd name="T45" fmla="*/ 25 h 377"/>
                <a:gd name="T46" fmla="*/ 35 w 552"/>
                <a:gd name="T47" fmla="*/ 15 h 377"/>
                <a:gd name="T48" fmla="*/ 130 w 552"/>
                <a:gd name="T49" fmla="*/ 5 h 377"/>
                <a:gd name="T50" fmla="*/ 196 w 552"/>
                <a:gd name="T51" fmla="*/ 0 h 377"/>
                <a:gd name="T52" fmla="*/ 266 w 552"/>
                <a:gd name="T53" fmla="*/ 0 h 377"/>
                <a:gd name="T54" fmla="*/ 336 w 552"/>
                <a:gd name="T55" fmla="*/ 10 h 377"/>
                <a:gd name="T56" fmla="*/ 406 w 552"/>
                <a:gd name="T57" fmla="*/ 25 h 377"/>
                <a:gd name="T58" fmla="*/ 406 w 552"/>
                <a:gd name="T59" fmla="*/ 25 h 377"/>
                <a:gd name="T60" fmla="*/ 441 w 552"/>
                <a:gd name="T61" fmla="*/ 40 h 377"/>
                <a:gd name="T62" fmla="*/ 471 w 552"/>
                <a:gd name="T63" fmla="*/ 56 h 377"/>
                <a:gd name="T64" fmla="*/ 497 w 552"/>
                <a:gd name="T65" fmla="*/ 71 h 377"/>
                <a:gd name="T66" fmla="*/ 517 w 552"/>
                <a:gd name="T67" fmla="*/ 86 h 377"/>
                <a:gd name="T68" fmla="*/ 532 w 552"/>
                <a:gd name="T69" fmla="*/ 106 h 377"/>
                <a:gd name="T70" fmla="*/ 542 w 552"/>
                <a:gd name="T71" fmla="*/ 121 h 377"/>
                <a:gd name="T72" fmla="*/ 552 w 552"/>
                <a:gd name="T73" fmla="*/ 141 h 377"/>
                <a:gd name="T74" fmla="*/ 552 w 552"/>
                <a:gd name="T75" fmla="*/ 161 h 377"/>
                <a:gd name="T76" fmla="*/ 552 w 552"/>
                <a:gd name="T77" fmla="*/ 176 h 377"/>
                <a:gd name="T78" fmla="*/ 552 w 552"/>
                <a:gd name="T79" fmla="*/ 196 h 377"/>
                <a:gd name="T80" fmla="*/ 542 w 552"/>
                <a:gd name="T81" fmla="*/ 211 h 377"/>
                <a:gd name="T82" fmla="*/ 532 w 552"/>
                <a:gd name="T83" fmla="*/ 226 h 377"/>
                <a:gd name="T84" fmla="*/ 522 w 552"/>
                <a:gd name="T85" fmla="*/ 241 h 377"/>
                <a:gd name="T86" fmla="*/ 507 w 552"/>
                <a:gd name="T87" fmla="*/ 251 h 377"/>
                <a:gd name="T88" fmla="*/ 486 w 552"/>
                <a:gd name="T89" fmla="*/ 261 h 377"/>
                <a:gd name="T90" fmla="*/ 461 w 552"/>
                <a:gd name="T91" fmla="*/ 266 h 377"/>
                <a:gd name="T92" fmla="*/ 461 w 552"/>
                <a:gd name="T93" fmla="*/ 26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2" h="377">
                  <a:moveTo>
                    <a:pt x="461" y="266"/>
                  </a:moveTo>
                  <a:lnTo>
                    <a:pt x="461" y="266"/>
                  </a:lnTo>
                  <a:lnTo>
                    <a:pt x="466" y="281"/>
                  </a:lnTo>
                  <a:lnTo>
                    <a:pt x="471" y="296"/>
                  </a:lnTo>
                  <a:lnTo>
                    <a:pt x="471" y="316"/>
                  </a:lnTo>
                  <a:lnTo>
                    <a:pt x="461" y="336"/>
                  </a:lnTo>
                  <a:lnTo>
                    <a:pt x="446" y="352"/>
                  </a:lnTo>
                  <a:lnTo>
                    <a:pt x="421" y="367"/>
                  </a:lnTo>
                  <a:lnTo>
                    <a:pt x="381" y="377"/>
                  </a:lnTo>
                  <a:lnTo>
                    <a:pt x="381" y="377"/>
                  </a:lnTo>
                  <a:lnTo>
                    <a:pt x="361" y="377"/>
                  </a:lnTo>
                  <a:lnTo>
                    <a:pt x="341" y="367"/>
                  </a:lnTo>
                  <a:lnTo>
                    <a:pt x="321" y="352"/>
                  </a:lnTo>
                  <a:lnTo>
                    <a:pt x="301" y="336"/>
                  </a:lnTo>
                  <a:lnTo>
                    <a:pt x="261" y="291"/>
                  </a:lnTo>
                  <a:lnTo>
                    <a:pt x="216" y="236"/>
                  </a:lnTo>
                  <a:lnTo>
                    <a:pt x="171" y="171"/>
                  </a:lnTo>
                  <a:lnTo>
                    <a:pt x="120" y="116"/>
                  </a:lnTo>
                  <a:lnTo>
                    <a:pt x="90" y="86"/>
                  </a:lnTo>
                  <a:lnTo>
                    <a:pt x="65" y="61"/>
                  </a:lnTo>
                  <a:lnTo>
                    <a:pt x="35" y="4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5" y="15"/>
                  </a:lnTo>
                  <a:lnTo>
                    <a:pt x="130" y="5"/>
                  </a:lnTo>
                  <a:lnTo>
                    <a:pt x="196" y="0"/>
                  </a:lnTo>
                  <a:lnTo>
                    <a:pt x="266" y="0"/>
                  </a:lnTo>
                  <a:lnTo>
                    <a:pt x="336" y="10"/>
                  </a:lnTo>
                  <a:lnTo>
                    <a:pt x="406" y="25"/>
                  </a:lnTo>
                  <a:lnTo>
                    <a:pt x="406" y="25"/>
                  </a:lnTo>
                  <a:lnTo>
                    <a:pt x="441" y="40"/>
                  </a:lnTo>
                  <a:lnTo>
                    <a:pt x="471" y="56"/>
                  </a:lnTo>
                  <a:lnTo>
                    <a:pt x="497" y="71"/>
                  </a:lnTo>
                  <a:lnTo>
                    <a:pt x="517" y="86"/>
                  </a:lnTo>
                  <a:lnTo>
                    <a:pt x="532" y="106"/>
                  </a:lnTo>
                  <a:lnTo>
                    <a:pt x="542" y="121"/>
                  </a:lnTo>
                  <a:lnTo>
                    <a:pt x="552" y="141"/>
                  </a:lnTo>
                  <a:lnTo>
                    <a:pt x="552" y="161"/>
                  </a:lnTo>
                  <a:lnTo>
                    <a:pt x="552" y="176"/>
                  </a:lnTo>
                  <a:lnTo>
                    <a:pt x="552" y="196"/>
                  </a:lnTo>
                  <a:lnTo>
                    <a:pt x="542" y="211"/>
                  </a:lnTo>
                  <a:lnTo>
                    <a:pt x="532" y="226"/>
                  </a:lnTo>
                  <a:lnTo>
                    <a:pt x="522" y="241"/>
                  </a:lnTo>
                  <a:lnTo>
                    <a:pt x="507" y="251"/>
                  </a:lnTo>
                  <a:lnTo>
                    <a:pt x="486" y="261"/>
                  </a:lnTo>
                  <a:lnTo>
                    <a:pt x="461" y="266"/>
                  </a:lnTo>
                  <a:lnTo>
                    <a:pt x="461" y="26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8" name="Freeform 31"/>
            <p:cNvSpPr>
              <a:spLocks/>
            </p:cNvSpPr>
            <p:nvPr/>
          </p:nvSpPr>
          <p:spPr bwMode="auto">
            <a:xfrm>
              <a:off x="4716463" y="3805238"/>
              <a:ext cx="755650" cy="398463"/>
            </a:xfrm>
            <a:custGeom>
              <a:avLst/>
              <a:gdLst>
                <a:gd name="T0" fmla="*/ 0 w 476"/>
                <a:gd name="T1" fmla="*/ 5 h 251"/>
                <a:gd name="T2" fmla="*/ 0 w 476"/>
                <a:gd name="T3" fmla="*/ 5 h 251"/>
                <a:gd name="T4" fmla="*/ 35 w 476"/>
                <a:gd name="T5" fmla="*/ 5 h 251"/>
                <a:gd name="T6" fmla="*/ 70 w 476"/>
                <a:gd name="T7" fmla="*/ 10 h 251"/>
                <a:gd name="T8" fmla="*/ 140 w 476"/>
                <a:gd name="T9" fmla="*/ 25 h 251"/>
                <a:gd name="T10" fmla="*/ 206 w 476"/>
                <a:gd name="T11" fmla="*/ 51 h 251"/>
                <a:gd name="T12" fmla="*/ 271 w 476"/>
                <a:gd name="T13" fmla="*/ 81 h 251"/>
                <a:gd name="T14" fmla="*/ 271 w 476"/>
                <a:gd name="T15" fmla="*/ 81 h 251"/>
                <a:gd name="T16" fmla="*/ 326 w 476"/>
                <a:gd name="T17" fmla="*/ 121 h 251"/>
                <a:gd name="T18" fmla="*/ 371 w 476"/>
                <a:gd name="T19" fmla="*/ 161 h 251"/>
                <a:gd name="T20" fmla="*/ 466 w 476"/>
                <a:gd name="T21" fmla="*/ 251 h 251"/>
                <a:gd name="T22" fmla="*/ 466 w 476"/>
                <a:gd name="T23" fmla="*/ 251 h 251"/>
                <a:gd name="T24" fmla="*/ 471 w 476"/>
                <a:gd name="T25" fmla="*/ 251 h 251"/>
                <a:gd name="T26" fmla="*/ 476 w 476"/>
                <a:gd name="T27" fmla="*/ 251 h 251"/>
                <a:gd name="T28" fmla="*/ 476 w 476"/>
                <a:gd name="T29" fmla="*/ 246 h 251"/>
                <a:gd name="T30" fmla="*/ 476 w 476"/>
                <a:gd name="T31" fmla="*/ 241 h 251"/>
                <a:gd name="T32" fmla="*/ 476 w 476"/>
                <a:gd name="T33" fmla="*/ 241 h 251"/>
                <a:gd name="T34" fmla="*/ 456 w 476"/>
                <a:gd name="T35" fmla="*/ 216 h 251"/>
                <a:gd name="T36" fmla="*/ 436 w 476"/>
                <a:gd name="T37" fmla="*/ 186 h 251"/>
                <a:gd name="T38" fmla="*/ 381 w 476"/>
                <a:gd name="T39" fmla="*/ 141 h 251"/>
                <a:gd name="T40" fmla="*/ 326 w 476"/>
                <a:gd name="T41" fmla="*/ 96 h 251"/>
                <a:gd name="T42" fmla="*/ 266 w 476"/>
                <a:gd name="T43" fmla="*/ 61 h 251"/>
                <a:gd name="T44" fmla="*/ 266 w 476"/>
                <a:gd name="T45" fmla="*/ 61 h 251"/>
                <a:gd name="T46" fmla="*/ 206 w 476"/>
                <a:gd name="T47" fmla="*/ 30 h 251"/>
                <a:gd name="T48" fmla="*/ 135 w 476"/>
                <a:gd name="T49" fmla="*/ 10 h 251"/>
                <a:gd name="T50" fmla="*/ 105 w 476"/>
                <a:gd name="T51" fmla="*/ 5 h 251"/>
                <a:gd name="T52" fmla="*/ 70 w 476"/>
                <a:gd name="T53" fmla="*/ 0 h 251"/>
                <a:gd name="T54" fmla="*/ 35 w 476"/>
                <a:gd name="T55" fmla="*/ 0 h 251"/>
                <a:gd name="T56" fmla="*/ 0 w 476"/>
                <a:gd name="T57" fmla="*/ 0 h 251"/>
                <a:gd name="T58" fmla="*/ 0 w 476"/>
                <a:gd name="T59" fmla="*/ 0 h 251"/>
                <a:gd name="T60" fmla="*/ 0 w 476"/>
                <a:gd name="T61" fmla="*/ 5 h 251"/>
                <a:gd name="T62" fmla="*/ 0 w 476"/>
                <a:gd name="T63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6" h="251">
                  <a:moveTo>
                    <a:pt x="0" y="5"/>
                  </a:moveTo>
                  <a:lnTo>
                    <a:pt x="0" y="5"/>
                  </a:lnTo>
                  <a:lnTo>
                    <a:pt x="35" y="5"/>
                  </a:lnTo>
                  <a:lnTo>
                    <a:pt x="70" y="10"/>
                  </a:lnTo>
                  <a:lnTo>
                    <a:pt x="140" y="25"/>
                  </a:lnTo>
                  <a:lnTo>
                    <a:pt x="206" y="51"/>
                  </a:lnTo>
                  <a:lnTo>
                    <a:pt x="271" y="81"/>
                  </a:lnTo>
                  <a:lnTo>
                    <a:pt x="271" y="81"/>
                  </a:lnTo>
                  <a:lnTo>
                    <a:pt x="326" y="121"/>
                  </a:lnTo>
                  <a:lnTo>
                    <a:pt x="371" y="16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71" y="251"/>
                  </a:lnTo>
                  <a:lnTo>
                    <a:pt x="476" y="251"/>
                  </a:lnTo>
                  <a:lnTo>
                    <a:pt x="476" y="246"/>
                  </a:lnTo>
                  <a:lnTo>
                    <a:pt x="476" y="241"/>
                  </a:lnTo>
                  <a:lnTo>
                    <a:pt x="476" y="241"/>
                  </a:lnTo>
                  <a:lnTo>
                    <a:pt x="456" y="216"/>
                  </a:lnTo>
                  <a:lnTo>
                    <a:pt x="436" y="186"/>
                  </a:lnTo>
                  <a:lnTo>
                    <a:pt x="381" y="141"/>
                  </a:lnTo>
                  <a:lnTo>
                    <a:pt x="326" y="96"/>
                  </a:lnTo>
                  <a:lnTo>
                    <a:pt x="266" y="61"/>
                  </a:lnTo>
                  <a:lnTo>
                    <a:pt x="266" y="61"/>
                  </a:lnTo>
                  <a:lnTo>
                    <a:pt x="206" y="30"/>
                  </a:lnTo>
                  <a:lnTo>
                    <a:pt x="135" y="10"/>
                  </a:lnTo>
                  <a:lnTo>
                    <a:pt x="105" y="5"/>
                  </a:lnTo>
                  <a:lnTo>
                    <a:pt x="70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9" name="Freeform 32"/>
            <p:cNvSpPr>
              <a:spLocks/>
            </p:cNvSpPr>
            <p:nvPr/>
          </p:nvSpPr>
          <p:spPr bwMode="auto">
            <a:xfrm>
              <a:off x="5067300" y="4076700"/>
              <a:ext cx="309563" cy="87313"/>
            </a:xfrm>
            <a:custGeom>
              <a:avLst/>
              <a:gdLst>
                <a:gd name="T0" fmla="*/ 190 w 195"/>
                <a:gd name="T1" fmla="*/ 0 h 55"/>
                <a:gd name="T2" fmla="*/ 190 w 195"/>
                <a:gd name="T3" fmla="*/ 0 h 55"/>
                <a:gd name="T4" fmla="*/ 145 w 195"/>
                <a:gd name="T5" fmla="*/ 20 h 55"/>
                <a:gd name="T6" fmla="*/ 100 w 195"/>
                <a:gd name="T7" fmla="*/ 35 h 55"/>
                <a:gd name="T8" fmla="*/ 50 w 195"/>
                <a:gd name="T9" fmla="*/ 45 h 55"/>
                <a:gd name="T10" fmla="*/ 0 w 195"/>
                <a:gd name="T11" fmla="*/ 55 h 55"/>
                <a:gd name="T12" fmla="*/ 0 w 195"/>
                <a:gd name="T13" fmla="*/ 55 h 55"/>
                <a:gd name="T14" fmla="*/ 0 w 195"/>
                <a:gd name="T15" fmla="*/ 55 h 55"/>
                <a:gd name="T16" fmla="*/ 0 w 195"/>
                <a:gd name="T17" fmla="*/ 55 h 55"/>
                <a:gd name="T18" fmla="*/ 50 w 195"/>
                <a:gd name="T19" fmla="*/ 50 h 55"/>
                <a:gd name="T20" fmla="*/ 100 w 195"/>
                <a:gd name="T21" fmla="*/ 40 h 55"/>
                <a:gd name="T22" fmla="*/ 145 w 195"/>
                <a:gd name="T23" fmla="*/ 30 h 55"/>
                <a:gd name="T24" fmla="*/ 195 w 195"/>
                <a:gd name="T25" fmla="*/ 5 h 55"/>
                <a:gd name="T26" fmla="*/ 195 w 195"/>
                <a:gd name="T27" fmla="*/ 5 h 55"/>
                <a:gd name="T28" fmla="*/ 195 w 195"/>
                <a:gd name="T29" fmla="*/ 5 h 55"/>
                <a:gd name="T30" fmla="*/ 195 w 195"/>
                <a:gd name="T31" fmla="*/ 0 h 55"/>
                <a:gd name="T32" fmla="*/ 190 w 195"/>
                <a:gd name="T33" fmla="*/ 0 h 55"/>
                <a:gd name="T34" fmla="*/ 190 w 195"/>
                <a:gd name="T35" fmla="*/ 0 h 55"/>
                <a:gd name="T36" fmla="*/ 190 w 195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55">
                  <a:moveTo>
                    <a:pt x="190" y="0"/>
                  </a:moveTo>
                  <a:lnTo>
                    <a:pt x="190" y="0"/>
                  </a:lnTo>
                  <a:lnTo>
                    <a:pt x="145" y="20"/>
                  </a:lnTo>
                  <a:lnTo>
                    <a:pt x="100" y="35"/>
                  </a:lnTo>
                  <a:lnTo>
                    <a:pt x="5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50" y="50"/>
                  </a:lnTo>
                  <a:lnTo>
                    <a:pt x="100" y="40"/>
                  </a:lnTo>
                  <a:lnTo>
                    <a:pt x="145" y="30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0" name="Freeform 33"/>
            <p:cNvSpPr>
              <a:spLocks/>
            </p:cNvSpPr>
            <p:nvPr/>
          </p:nvSpPr>
          <p:spPr bwMode="auto">
            <a:xfrm>
              <a:off x="4954588" y="3949700"/>
              <a:ext cx="255588" cy="39688"/>
            </a:xfrm>
            <a:custGeom>
              <a:avLst/>
              <a:gdLst>
                <a:gd name="T0" fmla="*/ 161 w 161"/>
                <a:gd name="T1" fmla="*/ 0 h 25"/>
                <a:gd name="T2" fmla="*/ 161 w 161"/>
                <a:gd name="T3" fmla="*/ 0 h 25"/>
                <a:gd name="T4" fmla="*/ 121 w 161"/>
                <a:gd name="T5" fmla="*/ 0 h 25"/>
                <a:gd name="T6" fmla="*/ 81 w 161"/>
                <a:gd name="T7" fmla="*/ 5 h 25"/>
                <a:gd name="T8" fmla="*/ 41 w 161"/>
                <a:gd name="T9" fmla="*/ 15 h 25"/>
                <a:gd name="T10" fmla="*/ 0 w 161"/>
                <a:gd name="T11" fmla="*/ 15 h 25"/>
                <a:gd name="T12" fmla="*/ 0 w 161"/>
                <a:gd name="T13" fmla="*/ 15 h 25"/>
                <a:gd name="T14" fmla="*/ 0 w 161"/>
                <a:gd name="T15" fmla="*/ 15 h 25"/>
                <a:gd name="T16" fmla="*/ 0 w 161"/>
                <a:gd name="T17" fmla="*/ 15 h 25"/>
                <a:gd name="T18" fmla="*/ 21 w 161"/>
                <a:gd name="T19" fmla="*/ 20 h 25"/>
                <a:gd name="T20" fmla="*/ 41 w 161"/>
                <a:gd name="T21" fmla="*/ 25 h 25"/>
                <a:gd name="T22" fmla="*/ 81 w 161"/>
                <a:gd name="T23" fmla="*/ 20 h 25"/>
                <a:gd name="T24" fmla="*/ 161 w 161"/>
                <a:gd name="T25" fmla="*/ 5 h 25"/>
                <a:gd name="T26" fmla="*/ 161 w 161"/>
                <a:gd name="T27" fmla="*/ 5 h 25"/>
                <a:gd name="T28" fmla="*/ 161 w 161"/>
                <a:gd name="T29" fmla="*/ 0 h 25"/>
                <a:gd name="T30" fmla="*/ 161 w 161"/>
                <a:gd name="T3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25">
                  <a:moveTo>
                    <a:pt x="161" y="0"/>
                  </a:moveTo>
                  <a:lnTo>
                    <a:pt x="161" y="0"/>
                  </a:lnTo>
                  <a:lnTo>
                    <a:pt x="121" y="0"/>
                  </a:lnTo>
                  <a:lnTo>
                    <a:pt x="81" y="5"/>
                  </a:lnTo>
                  <a:lnTo>
                    <a:pt x="4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1" y="20"/>
                  </a:lnTo>
                  <a:lnTo>
                    <a:pt x="41" y="25"/>
                  </a:lnTo>
                  <a:lnTo>
                    <a:pt x="81" y="20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1" name="Freeform 34"/>
            <p:cNvSpPr>
              <a:spLocks/>
            </p:cNvSpPr>
            <p:nvPr/>
          </p:nvSpPr>
          <p:spPr bwMode="auto">
            <a:xfrm>
              <a:off x="5202238" y="3781425"/>
              <a:ext cx="63500" cy="215900"/>
            </a:xfrm>
            <a:custGeom>
              <a:avLst/>
              <a:gdLst>
                <a:gd name="T0" fmla="*/ 0 w 40"/>
                <a:gd name="T1" fmla="*/ 5 h 136"/>
                <a:gd name="T2" fmla="*/ 0 w 40"/>
                <a:gd name="T3" fmla="*/ 5 h 136"/>
                <a:gd name="T4" fmla="*/ 25 w 40"/>
                <a:gd name="T5" fmla="*/ 66 h 136"/>
                <a:gd name="T6" fmla="*/ 30 w 40"/>
                <a:gd name="T7" fmla="*/ 101 h 136"/>
                <a:gd name="T8" fmla="*/ 35 w 40"/>
                <a:gd name="T9" fmla="*/ 131 h 136"/>
                <a:gd name="T10" fmla="*/ 35 w 40"/>
                <a:gd name="T11" fmla="*/ 131 h 136"/>
                <a:gd name="T12" fmla="*/ 35 w 40"/>
                <a:gd name="T13" fmla="*/ 136 h 136"/>
                <a:gd name="T14" fmla="*/ 40 w 40"/>
                <a:gd name="T15" fmla="*/ 131 h 136"/>
                <a:gd name="T16" fmla="*/ 40 w 40"/>
                <a:gd name="T17" fmla="*/ 131 h 136"/>
                <a:gd name="T18" fmla="*/ 40 w 40"/>
                <a:gd name="T19" fmla="*/ 116 h 136"/>
                <a:gd name="T20" fmla="*/ 40 w 40"/>
                <a:gd name="T21" fmla="*/ 101 h 136"/>
                <a:gd name="T22" fmla="*/ 35 w 40"/>
                <a:gd name="T23" fmla="*/ 66 h 136"/>
                <a:gd name="T24" fmla="*/ 20 w 40"/>
                <a:gd name="T25" fmla="*/ 30 h 136"/>
                <a:gd name="T26" fmla="*/ 5 w 40"/>
                <a:gd name="T27" fmla="*/ 5 h 136"/>
                <a:gd name="T28" fmla="*/ 5 w 40"/>
                <a:gd name="T29" fmla="*/ 5 h 136"/>
                <a:gd name="T30" fmla="*/ 0 w 40"/>
                <a:gd name="T31" fmla="*/ 0 h 136"/>
                <a:gd name="T32" fmla="*/ 0 w 40"/>
                <a:gd name="T33" fmla="*/ 5 h 136"/>
                <a:gd name="T34" fmla="*/ 0 w 40"/>
                <a:gd name="T35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36">
                  <a:moveTo>
                    <a:pt x="0" y="5"/>
                  </a:moveTo>
                  <a:lnTo>
                    <a:pt x="0" y="5"/>
                  </a:lnTo>
                  <a:lnTo>
                    <a:pt x="25" y="66"/>
                  </a:lnTo>
                  <a:lnTo>
                    <a:pt x="30" y="10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6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0" y="116"/>
                  </a:lnTo>
                  <a:lnTo>
                    <a:pt x="40" y="101"/>
                  </a:lnTo>
                  <a:lnTo>
                    <a:pt x="35" y="66"/>
                  </a:lnTo>
                  <a:lnTo>
                    <a:pt x="20" y="3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2" name="Freeform 35"/>
            <p:cNvSpPr>
              <a:spLocks/>
            </p:cNvSpPr>
            <p:nvPr/>
          </p:nvSpPr>
          <p:spPr bwMode="auto">
            <a:xfrm>
              <a:off x="5432425" y="3844925"/>
              <a:ext cx="47625" cy="311150"/>
            </a:xfrm>
            <a:custGeom>
              <a:avLst/>
              <a:gdLst>
                <a:gd name="T0" fmla="*/ 0 w 30"/>
                <a:gd name="T1" fmla="*/ 5 h 196"/>
                <a:gd name="T2" fmla="*/ 0 w 30"/>
                <a:gd name="T3" fmla="*/ 5 h 196"/>
                <a:gd name="T4" fmla="*/ 10 w 30"/>
                <a:gd name="T5" fmla="*/ 51 h 196"/>
                <a:gd name="T6" fmla="*/ 15 w 30"/>
                <a:gd name="T7" fmla="*/ 96 h 196"/>
                <a:gd name="T8" fmla="*/ 15 w 30"/>
                <a:gd name="T9" fmla="*/ 96 h 196"/>
                <a:gd name="T10" fmla="*/ 15 w 30"/>
                <a:gd name="T11" fmla="*/ 121 h 196"/>
                <a:gd name="T12" fmla="*/ 10 w 30"/>
                <a:gd name="T13" fmla="*/ 146 h 196"/>
                <a:gd name="T14" fmla="*/ 0 w 30"/>
                <a:gd name="T15" fmla="*/ 196 h 196"/>
                <a:gd name="T16" fmla="*/ 0 w 30"/>
                <a:gd name="T17" fmla="*/ 196 h 196"/>
                <a:gd name="T18" fmla="*/ 0 w 30"/>
                <a:gd name="T19" fmla="*/ 196 h 196"/>
                <a:gd name="T20" fmla="*/ 5 w 30"/>
                <a:gd name="T21" fmla="*/ 196 h 196"/>
                <a:gd name="T22" fmla="*/ 5 w 30"/>
                <a:gd name="T23" fmla="*/ 196 h 196"/>
                <a:gd name="T24" fmla="*/ 20 w 30"/>
                <a:gd name="T25" fmla="*/ 181 h 196"/>
                <a:gd name="T26" fmla="*/ 25 w 30"/>
                <a:gd name="T27" fmla="*/ 156 h 196"/>
                <a:gd name="T28" fmla="*/ 30 w 30"/>
                <a:gd name="T29" fmla="*/ 131 h 196"/>
                <a:gd name="T30" fmla="*/ 30 w 30"/>
                <a:gd name="T31" fmla="*/ 101 h 196"/>
                <a:gd name="T32" fmla="*/ 30 w 30"/>
                <a:gd name="T33" fmla="*/ 71 h 196"/>
                <a:gd name="T34" fmla="*/ 25 w 30"/>
                <a:gd name="T35" fmla="*/ 46 h 196"/>
                <a:gd name="T36" fmla="*/ 15 w 30"/>
                <a:gd name="T37" fmla="*/ 21 h 196"/>
                <a:gd name="T38" fmla="*/ 5 w 30"/>
                <a:gd name="T39" fmla="*/ 0 h 196"/>
                <a:gd name="T40" fmla="*/ 5 w 30"/>
                <a:gd name="T41" fmla="*/ 0 h 196"/>
                <a:gd name="T42" fmla="*/ 0 w 30"/>
                <a:gd name="T43" fmla="*/ 0 h 196"/>
                <a:gd name="T44" fmla="*/ 0 w 30"/>
                <a:gd name="T45" fmla="*/ 5 h 196"/>
                <a:gd name="T46" fmla="*/ 0 w 30"/>
                <a:gd name="T4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196">
                  <a:moveTo>
                    <a:pt x="0" y="5"/>
                  </a:moveTo>
                  <a:lnTo>
                    <a:pt x="0" y="5"/>
                  </a:lnTo>
                  <a:lnTo>
                    <a:pt x="10" y="51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121"/>
                  </a:lnTo>
                  <a:lnTo>
                    <a:pt x="10" y="14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20" y="181"/>
                  </a:lnTo>
                  <a:lnTo>
                    <a:pt x="25" y="156"/>
                  </a:lnTo>
                  <a:lnTo>
                    <a:pt x="30" y="131"/>
                  </a:lnTo>
                  <a:lnTo>
                    <a:pt x="30" y="101"/>
                  </a:lnTo>
                  <a:lnTo>
                    <a:pt x="30" y="71"/>
                  </a:lnTo>
                  <a:lnTo>
                    <a:pt x="25" y="46"/>
                  </a:lnTo>
                  <a:lnTo>
                    <a:pt x="15" y="2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3" name="Freeform 36"/>
            <p:cNvSpPr>
              <a:spLocks/>
            </p:cNvSpPr>
            <p:nvPr/>
          </p:nvSpPr>
          <p:spPr bwMode="auto">
            <a:xfrm>
              <a:off x="5703888" y="3582988"/>
              <a:ext cx="230188" cy="995363"/>
            </a:xfrm>
            <a:custGeom>
              <a:avLst/>
              <a:gdLst>
                <a:gd name="T0" fmla="*/ 140 w 145"/>
                <a:gd name="T1" fmla="*/ 0 h 627"/>
                <a:gd name="T2" fmla="*/ 140 w 145"/>
                <a:gd name="T3" fmla="*/ 0 h 627"/>
                <a:gd name="T4" fmla="*/ 110 w 145"/>
                <a:gd name="T5" fmla="*/ 30 h 627"/>
                <a:gd name="T6" fmla="*/ 85 w 145"/>
                <a:gd name="T7" fmla="*/ 60 h 627"/>
                <a:gd name="T8" fmla="*/ 60 w 145"/>
                <a:gd name="T9" fmla="*/ 90 h 627"/>
                <a:gd name="T10" fmla="*/ 45 w 145"/>
                <a:gd name="T11" fmla="*/ 125 h 627"/>
                <a:gd name="T12" fmla="*/ 30 w 145"/>
                <a:gd name="T13" fmla="*/ 165 h 627"/>
                <a:gd name="T14" fmla="*/ 15 w 145"/>
                <a:gd name="T15" fmla="*/ 201 h 627"/>
                <a:gd name="T16" fmla="*/ 10 w 145"/>
                <a:gd name="T17" fmla="*/ 241 h 627"/>
                <a:gd name="T18" fmla="*/ 5 w 145"/>
                <a:gd name="T19" fmla="*/ 281 h 627"/>
                <a:gd name="T20" fmla="*/ 5 w 145"/>
                <a:gd name="T21" fmla="*/ 281 h 627"/>
                <a:gd name="T22" fmla="*/ 0 w 145"/>
                <a:gd name="T23" fmla="*/ 326 h 627"/>
                <a:gd name="T24" fmla="*/ 5 w 145"/>
                <a:gd name="T25" fmla="*/ 376 h 627"/>
                <a:gd name="T26" fmla="*/ 15 w 145"/>
                <a:gd name="T27" fmla="*/ 466 h 627"/>
                <a:gd name="T28" fmla="*/ 15 w 145"/>
                <a:gd name="T29" fmla="*/ 466 h 627"/>
                <a:gd name="T30" fmla="*/ 25 w 145"/>
                <a:gd name="T31" fmla="*/ 547 h 627"/>
                <a:gd name="T32" fmla="*/ 40 w 145"/>
                <a:gd name="T33" fmla="*/ 587 h 627"/>
                <a:gd name="T34" fmla="*/ 55 w 145"/>
                <a:gd name="T35" fmla="*/ 627 h 627"/>
                <a:gd name="T36" fmla="*/ 55 w 145"/>
                <a:gd name="T37" fmla="*/ 627 h 627"/>
                <a:gd name="T38" fmla="*/ 60 w 145"/>
                <a:gd name="T39" fmla="*/ 627 h 627"/>
                <a:gd name="T40" fmla="*/ 60 w 145"/>
                <a:gd name="T41" fmla="*/ 622 h 627"/>
                <a:gd name="T42" fmla="*/ 60 w 145"/>
                <a:gd name="T43" fmla="*/ 622 h 627"/>
                <a:gd name="T44" fmla="*/ 55 w 145"/>
                <a:gd name="T45" fmla="*/ 587 h 627"/>
                <a:gd name="T46" fmla="*/ 50 w 145"/>
                <a:gd name="T47" fmla="*/ 552 h 627"/>
                <a:gd name="T48" fmla="*/ 35 w 145"/>
                <a:gd name="T49" fmla="*/ 482 h 627"/>
                <a:gd name="T50" fmla="*/ 35 w 145"/>
                <a:gd name="T51" fmla="*/ 482 h 627"/>
                <a:gd name="T52" fmla="*/ 20 w 145"/>
                <a:gd name="T53" fmla="*/ 401 h 627"/>
                <a:gd name="T54" fmla="*/ 15 w 145"/>
                <a:gd name="T55" fmla="*/ 316 h 627"/>
                <a:gd name="T56" fmla="*/ 15 w 145"/>
                <a:gd name="T57" fmla="*/ 316 h 627"/>
                <a:gd name="T58" fmla="*/ 20 w 145"/>
                <a:gd name="T59" fmla="*/ 271 h 627"/>
                <a:gd name="T60" fmla="*/ 25 w 145"/>
                <a:gd name="T61" fmla="*/ 226 h 627"/>
                <a:gd name="T62" fmla="*/ 35 w 145"/>
                <a:gd name="T63" fmla="*/ 186 h 627"/>
                <a:gd name="T64" fmla="*/ 45 w 145"/>
                <a:gd name="T65" fmla="*/ 145 h 627"/>
                <a:gd name="T66" fmla="*/ 65 w 145"/>
                <a:gd name="T67" fmla="*/ 105 h 627"/>
                <a:gd name="T68" fmla="*/ 85 w 145"/>
                <a:gd name="T69" fmla="*/ 70 h 627"/>
                <a:gd name="T70" fmla="*/ 115 w 145"/>
                <a:gd name="T71" fmla="*/ 35 h 627"/>
                <a:gd name="T72" fmla="*/ 145 w 145"/>
                <a:gd name="T73" fmla="*/ 5 h 627"/>
                <a:gd name="T74" fmla="*/ 145 w 145"/>
                <a:gd name="T75" fmla="*/ 5 h 627"/>
                <a:gd name="T76" fmla="*/ 140 w 145"/>
                <a:gd name="T77" fmla="*/ 0 h 627"/>
                <a:gd name="T78" fmla="*/ 140 w 145"/>
                <a:gd name="T7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627">
                  <a:moveTo>
                    <a:pt x="140" y="0"/>
                  </a:moveTo>
                  <a:lnTo>
                    <a:pt x="140" y="0"/>
                  </a:lnTo>
                  <a:lnTo>
                    <a:pt x="110" y="30"/>
                  </a:lnTo>
                  <a:lnTo>
                    <a:pt x="85" y="60"/>
                  </a:lnTo>
                  <a:lnTo>
                    <a:pt x="60" y="90"/>
                  </a:lnTo>
                  <a:lnTo>
                    <a:pt x="45" y="125"/>
                  </a:lnTo>
                  <a:lnTo>
                    <a:pt x="30" y="165"/>
                  </a:lnTo>
                  <a:lnTo>
                    <a:pt x="15" y="201"/>
                  </a:lnTo>
                  <a:lnTo>
                    <a:pt x="10" y="241"/>
                  </a:lnTo>
                  <a:lnTo>
                    <a:pt x="5" y="281"/>
                  </a:lnTo>
                  <a:lnTo>
                    <a:pt x="5" y="281"/>
                  </a:lnTo>
                  <a:lnTo>
                    <a:pt x="0" y="326"/>
                  </a:lnTo>
                  <a:lnTo>
                    <a:pt x="5" y="376"/>
                  </a:lnTo>
                  <a:lnTo>
                    <a:pt x="15" y="466"/>
                  </a:lnTo>
                  <a:lnTo>
                    <a:pt x="15" y="466"/>
                  </a:lnTo>
                  <a:lnTo>
                    <a:pt x="25" y="547"/>
                  </a:lnTo>
                  <a:lnTo>
                    <a:pt x="40" y="587"/>
                  </a:lnTo>
                  <a:lnTo>
                    <a:pt x="55" y="627"/>
                  </a:lnTo>
                  <a:lnTo>
                    <a:pt x="55" y="627"/>
                  </a:lnTo>
                  <a:lnTo>
                    <a:pt x="60" y="627"/>
                  </a:lnTo>
                  <a:lnTo>
                    <a:pt x="60" y="622"/>
                  </a:lnTo>
                  <a:lnTo>
                    <a:pt x="60" y="622"/>
                  </a:lnTo>
                  <a:lnTo>
                    <a:pt x="55" y="587"/>
                  </a:lnTo>
                  <a:lnTo>
                    <a:pt x="50" y="552"/>
                  </a:lnTo>
                  <a:lnTo>
                    <a:pt x="35" y="482"/>
                  </a:lnTo>
                  <a:lnTo>
                    <a:pt x="35" y="482"/>
                  </a:lnTo>
                  <a:lnTo>
                    <a:pt x="20" y="401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20" y="271"/>
                  </a:lnTo>
                  <a:lnTo>
                    <a:pt x="25" y="226"/>
                  </a:lnTo>
                  <a:lnTo>
                    <a:pt x="35" y="186"/>
                  </a:lnTo>
                  <a:lnTo>
                    <a:pt x="45" y="145"/>
                  </a:lnTo>
                  <a:lnTo>
                    <a:pt x="65" y="105"/>
                  </a:lnTo>
                  <a:lnTo>
                    <a:pt x="85" y="70"/>
                  </a:lnTo>
                  <a:lnTo>
                    <a:pt x="115" y="3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4" name="Freeform 37"/>
            <p:cNvSpPr>
              <a:spLocks/>
            </p:cNvSpPr>
            <p:nvPr/>
          </p:nvSpPr>
          <p:spPr bwMode="auto">
            <a:xfrm>
              <a:off x="5624513" y="3295650"/>
              <a:ext cx="549275" cy="582613"/>
            </a:xfrm>
            <a:custGeom>
              <a:avLst/>
              <a:gdLst>
                <a:gd name="T0" fmla="*/ 105 w 346"/>
                <a:gd name="T1" fmla="*/ 306 h 367"/>
                <a:gd name="T2" fmla="*/ 105 w 346"/>
                <a:gd name="T3" fmla="*/ 306 h 367"/>
                <a:gd name="T4" fmla="*/ 105 w 346"/>
                <a:gd name="T5" fmla="*/ 321 h 367"/>
                <a:gd name="T6" fmla="*/ 110 w 346"/>
                <a:gd name="T7" fmla="*/ 331 h 367"/>
                <a:gd name="T8" fmla="*/ 115 w 346"/>
                <a:gd name="T9" fmla="*/ 346 h 367"/>
                <a:gd name="T10" fmla="*/ 125 w 346"/>
                <a:gd name="T11" fmla="*/ 357 h 367"/>
                <a:gd name="T12" fmla="*/ 145 w 346"/>
                <a:gd name="T13" fmla="*/ 367 h 367"/>
                <a:gd name="T14" fmla="*/ 165 w 346"/>
                <a:gd name="T15" fmla="*/ 367 h 367"/>
                <a:gd name="T16" fmla="*/ 195 w 346"/>
                <a:gd name="T17" fmla="*/ 362 h 367"/>
                <a:gd name="T18" fmla="*/ 195 w 346"/>
                <a:gd name="T19" fmla="*/ 362 h 367"/>
                <a:gd name="T20" fmla="*/ 210 w 346"/>
                <a:gd name="T21" fmla="*/ 351 h 367"/>
                <a:gd name="T22" fmla="*/ 220 w 346"/>
                <a:gd name="T23" fmla="*/ 341 h 367"/>
                <a:gd name="T24" fmla="*/ 230 w 346"/>
                <a:gd name="T25" fmla="*/ 326 h 367"/>
                <a:gd name="T26" fmla="*/ 241 w 346"/>
                <a:gd name="T27" fmla="*/ 306 h 367"/>
                <a:gd name="T28" fmla="*/ 256 w 346"/>
                <a:gd name="T29" fmla="*/ 266 h 367"/>
                <a:gd name="T30" fmla="*/ 266 w 346"/>
                <a:gd name="T31" fmla="*/ 211 h 367"/>
                <a:gd name="T32" fmla="*/ 276 w 346"/>
                <a:gd name="T33" fmla="*/ 156 h 367"/>
                <a:gd name="T34" fmla="*/ 291 w 346"/>
                <a:gd name="T35" fmla="*/ 101 h 367"/>
                <a:gd name="T36" fmla="*/ 316 w 346"/>
                <a:gd name="T37" fmla="*/ 45 h 367"/>
                <a:gd name="T38" fmla="*/ 326 w 346"/>
                <a:gd name="T39" fmla="*/ 25 h 367"/>
                <a:gd name="T40" fmla="*/ 346 w 346"/>
                <a:gd name="T41" fmla="*/ 0 h 367"/>
                <a:gd name="T42" fmla="*/ 346 w 346"/>
                <a:gd name="T43" fmla="*/ 0 h 367"/>
                <a:gd name="T44" fmla="*/ 316 w 346"/>
                <a:gd name="T45" fmla="*/ 5 h 367"/>
                <a:gd name="T46" fmla="*/ 246 w 346"/>
                <a:gd name="T47" fmla="*/ 25 h 367"/>
                <a:gd name="T48" fmla="*/ 200 w 346"/>
                <a:gd name="T49" fmla="*/ 40 h 367"/>
                <a:gd name="T50" fmla="*/ 150 w 346"/>
                <a:gd name="T51" fmla="*/ 66 h 367"/>
                <a:gd name="T52" fmla="*/ 105 w 346"/>
                <a:gd name="T53" fmla="*/ 91 h 367"/>
                <a:gd name="T54" fmla="*/ 60 w 346"/>
                <a:gd name="T55" fmla="*/ 126 h 367"/>
                <a:gd name="T56" fmla="*/ 60 w 346"/>
                <a:gd name="T57" fmla="*/ 126 h 367"/>
                <a:gd name="T58" fmla="*/ 25 w 346"/>
                <a:gd name="T59" fmla="*/ 161 h 367"/>
                <a:gd name="T60" fmla="*/ 5 w 346"/>
                <a:gd name="T61" fmla="*/ 196 h 367"/>
                <a:gd name="T62" fmla="*/ 0 w 346"/>
                <a:gd name="T63" fmla="*/ 231 h 367"/>
                <a:gd name="T64" fmla="*/ 5 w 346"/>
                <a:gd name="T65" fmla="*/ 261 h 367"/>
                <a:gd name="T66" fmla="*/ 15 w 346"/>
                <a:gd name="T67" fmla="*/ 281 h 367"/>
                <a:gd name="T68" fmla="*/ 40 w 346"/>
                <a:gd name="T69" fmla="*/ 301 h 367"/>
                <a:gd name="T70" fmla="*/ 70 w 346"/>
                <a:gd name="T71" fmla="*/ 306 h 367"/>
                <a:gd name="T72" fmla="*/ 105 w 346"/>
                <a:gd name="T73" fmla="*/ 306 h 367"/>
                <a:gd name="T74" fmla="*/ 105 w 346"/>
                <a:gd name="T75" fmla="*/ 30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" h="367">
                  <a:moveTo>
                    <a:pt x="105" y="306"/>
                  </a:moveTo>
                  <a:lnTo>
                    <a:pt x="105" y="306"/>
                  </a:lnTo>
                  <a:lnTo>
                    <a:pt x="105" y="321"/>
                  </a:lnTo>
                  <a:lnTo>
                    <a:pt x="110" y="331"/>
                  </a:lnTo>
                  <a:lnTo>
                    <a:pt x="115" y="346"/>
                  </a:lnTo>
                  <a:lnTo>
                    <a:pt x="125" y="357"/>
                  </a:lnTo>
                  <a:lnTo>
                    <a:pt x="145" y="367"/>
                  </a:lnTo>
                  <a:lnTo>
                    <a:pt x="165" y="367"/>
                  </a:lnTo>
                  <a:lnTo>
                    <a:pt x="195" y="362"/>
                  </a:lnTo>
                  <a:lnTo>
                    <a:pt x="195" y="362"/>
                  </a:lnTo>
                  <a:lnTo>
                    <a:pt x="210" y="351"/>
                  </a:lnTo>
                  <a:lnTo>
                    <a:pt x="220" y="341"/>
                  </a:lnTo>
                  <a:lnTo>
                    <a:pt x="230" y="326"/>
                  </a:lnTo>
                  <a:lnTo>
                    <a:pt x="241" y="306"/>
                  </a:lnTo>
                  <a:lnTo>
                    <a:pt x="256" y="266"/>
                  </a:lnTo>
                  <a:lnTo>
                    <a:pt x="266" y="211"/>
                  </a:lnTo>
                  <a:lnTo>
                    <a:pt x="276" y="156"/>
                  </a:lnTo>
                  <a:lnTo>
                    <a:pt x="291" y="101"/>
                  </a:lnTo>
                  <a:lnTo>
                    <a:pt x="316" y="45"/>
                  </a:lnTo>
                  <a:lnTo>
                    <a:pt x="326" y="25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16" y="5"/>
                  </a:lnTo>
                  <a:lnTo>
                    <a:pt x="246" y="25"/>
                  </a:lnTo>
                  <a:lnTo>
                    <a:pt x="200" y="40"/>
                  </a:lnTo>
                  <a:lnTo>
                    <a:pt x="150" y="66"/>
                  </a:lnTo>
                  <a:lnTo>
                    <a:pt x="105" y="91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25" y="161"/>
                  </a:lnTo>
                  <a:lnTo>
                    <a:pt x="5" y="196"/>
                  </a:lnTo>
                  <a:lnTo>
                    <a:pt x="0" y="231"/>
                  </a:lnTo>
                  <a:lnTo>
                    <a:pt x="5" y="261"/>
                  </a:lnTo>
                  <a:lnTo>
                    <a:pt x="15" y="281"/>
                  </a:lnTo>
                  <a:lnTo>
                    <a:pt x="40" y="301"/>
                  </a:lnTo>
                  <a:lnTo>
                    <a:pt x="70" y="306"/>
                  </a:lnTo>
                  <a:lnTo>
                    <a:pt x="105" y="306"/>
                  </a:lnTo>
                  <a:lnTo>
                    <a:pt x="105" y="30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5" name="Freeform 38"/>
            <p:cNvSpPr>
              <a:spLocks/>
            </p:cNvSpPr>
            <p:nvPr/>
          </p:nvSpPr>
          <p:spPr bwMode="auto">
            <a:xfrm>
              <a:off x="5767388" y="3295650"/>
              <a:ext cx="406400" cy="501650"/>
            </a:xfrm>
            <a:custGeom>
              <a:avLst/>
              <a:gdLst>
                <a:gd name="T0" fmla="*/ 256 w 256"/>
                <a:gd name="T1" fmla="*/ 0 h 316"/>
                <a:gd name="T2" fmla="*/ 256 w 256"/>
                <a:gd name="T3" fmla="*/ 0 h 316"/>
                <a:gd name="T4" fmla="*/ 206 w 256"/>
                <a:gd name="T5" fmla="*/ 20 h 316"/>
                <a:gd name="T6" fmla="*/ 166 w 256"/>
                <a:gd name="T7" fmla="*/ 45 h 316"/>
                <a:gd name="T8" fmla="*/ 125 w 256"/>
                <a:gd name="T9" fmla="*/ 76 h 316"/>
                <a:gd name="T10" fmla="*/ 90 w 256"/>
                <a:gd name="T11" fmla="*/ 116 h 316"/>
                <a:gd name="T12" fmla="*/ 90 w 256"/>
                <a:gd name="T13" fmla="*/ 116 h 316"/>
                <a:gd name="T14" fmla="*/ 60 w 256"/>
                <a:gd name="T15" fmla="*/ 161 h 316"/>
                <a:gd name="T16" fmla="*/ 35 w 256"/>
                <a:gd name="T17" fmla="*/ 206 h 316"/>
                <a:gd name="T18" fmla="*/ 15 w 256"/>
                <a:gd name="T19" fmla="*/ 256 h 316"/>
                <a:gd name="T20" fmla="*/ 0 w 256"/>
                <a:gd name="T21" fmla="*/ 311 h 316"/>
                <a:gd name="T22" fmla="*/ 0 w 256"/>
                <a:gd name="T23" fmla="*/ 311 h 316"/>
                <a:gd name="T24" fmla="*/ 5 w 256"/>
                <a:gd name="T25" fmla="*/ 311 h 316"/>
                <a:gd name="T26" fmla="*/ 5 w 256"/>
                <a:gd name="T27" fmla="*/ 316 h 316"/>
                <a:gd name="T28" fmla="*/ 10 w 256"/>
                <a:gd name="T29" fmla="*/ 311 h 316"/>
                <a:gd name="T30" fmla="*/ 15 w 256"/>
                <a:gd name="T31" fmla="*/ 311 h 316"/>
                <a:gd name="T32" fmla="*/ 15 w 256"/>
                <a:gd name="T33" fmla="*/ 311 h 316"/>
                <a:gd name="T34" fmla="*/ 30 w 256"/>
                <a:gd name="T35" fmla="*/ 261 h 316"/>
                <a:gd name="T36" fmla="*/ 50 w 256"/>
                <a:gd name="T37" fmla="*/ 216 h 316"/>
                <a:gd name="T38" fmla="*/ 75 w 256"/>
                <a:gd name="T39" fmla="*/ 171 h 316"/>
                <a:gd name="T40" fmla="*/ 100 w 256"/>
                <a:gd name="T41" fmla="*/ 131 h 316"/>
                <a:gd name="T42" fmla="*/ 130 w 256"/>
                <a:gd name="T43" fmla="*/ 91 h 316"/>
                <a:gd name="T44" fmla="*/ 166 w 256"/>
                <a:gd name="T45" fmla="*/ 55 h 316"/>
                <a:gd name="T46" fmla="*/ 206 w 256"/>
                <a:gd name="T47" fmla="*/ 25 h 316"/>
                <a:gd name="T48" fmla="*/ 256 w 256"/>
                <a:gd name="T49" fmla="*/ 5 h 316"/>
                <a:gd name="T50" fmla="*/ 256 w 256"/>
                <a:gd name="T51" fmla="*/ 5 h 316"/>
                <a:gd name="T52" fmla="*/ 256 w 256"/>
                <a:gd name="T53" fmla="*/ 0 h 316"/>
                <a:gd name="T54" fmla="*/ 256 w 25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316">
                  <a:moveTo>
                    <a:pt x="256" y="0"/>
                  </a:moveTo>
                  <a:lnTo>
                    <a:pt x="256" y="0"/>
                  </a:lnTo>
                  <a:lnTo>
                    <a:pt x="206" y="20"/>
                  </a:lnTo>
                  <a:lnTo>
                    <a:pt x="166" y="45"/>
                  </a:lnTo>
                  <a:lnTo>
                    <a:pt x="125" y="76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60" y="161"/>
                  </a:lnTo>
                  <a:lnTo>
                    <a:pt x="35" y="206"/>
                  </a:lnTo>
                  <a:lnTo>
                    <a:pt x="15" y="256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5" y="311"/>
                  </a:lnTo>
                  <a:lnTo>
                    <a:pt x="5" y="316"/>
                  </a:lnTo>
                  <a:lnTo>
                    <a:pt x="10" y="311"/>
                  </a:lnTo>
                  <a:lnTo>
                    <a:pt x="15" y="311"/>
                  </a:lnTo>
                  <a:lnTo>
                    <a:pt x="15" y="311"/>
                  </a:lnTo>
                  <a:lnTo>
                    <a:pt x="30" y="261"/>
                  </a:lnTo>
                  <a:lnTo>
                    <a:pt x="50" y="216"/>
                  </a:lnTo>
                  <a:lnTo>
                    <a:pt x="75" y="171"/>
                  </a:lnTo>
                  <a:lnTo>
                    <a:pt x="100" y="131"/>
                  </a:lnTo>
                  <a:lnTo>
                    <a:pt x="130" y="91"/>
                  </a:lnTo>
                  <a:lnTo>
                    <a:pt x="166" y="55"/>
                  </a:lnTo>
                  <a:lnTo>
                    <a:pt x="206" y="25"/>
                  </a:lnTo>
                  <a:lnTo>
                    <a:pt x="256" y="5"/>
                  </a:lnTo>
                  <a:lnTo>
                    <a:pt x="256" y="5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6" name="Freeform 39"/>
            <p:cNvSpPr>
              <a:spLocks/>
            </p:cNvSpPr>
            <p:nvPr/>
          </p:nvSpPr>
          <p:spPr bwMode="auto">
            <a:xfrm>
              <a:off x="5799138" y="3646488"/>
              <a:ext cx="247650" cy="39688"/>
            </a:xfrm>
            <a:custGeom>
              <a:avLst/>
              <a:gdLst>
                <a:gd name="T0" fmla="*/ 5 w 156"/>
                <a:gd name="T1" fmla="*/ 25 h 25"/>
                <a:gd name="T2" fmla="*/ 5 w 156"/>
                <a:gd name="T3" fmla="*/ 25 h 25"/>
                <a:gd name="T4" fmla="*/ 45 w 156"/>
                <a:gd name="T5" fmla="*/ 25 h 25"/>
                <a:gd name="T6" fmla="*/ 80 w 156"/>
                <a:gd name="T7" fmla="*/ 20 h 25"/>
                <a:gd name="T8" fmla="*/ 115 w 156"/>
                <a:gd name="T9" fmla="*/ 15 h 25"/>
                <a:gd name="T10" fmla="*/ 156 w 156"/>
                <a:gd name="T11" fmla="*/ 0 h 25"/>
                <a:gd name="T12" fmla="*/ 156 w 156"/>
                <a:gd name="T13" fmla="*/ 0 h 25"/>
                <a:gd name="T14" fmla="*/ 156 w 156"/>
                <a:gd name="T15" fmla="*/ 0 h 25"/>
                <a:gd name="T16" fmla="*/ 156 w 156"/>
                <a:gd name="T17" fmla="*/ 0 h 25"/>
                <a:gd name="T18" fmla="*/ 120 w 156"/>
                <a:gd name="T19" fmla="*/ 10 h 25"/>
                <a:gd name="T20" fmla="*/ 80 w 156"/>
                <a:gd name="T21" fmla="*/ 15 h 25"/>
                <a:gd name="T22" fmla="*/ 40 w 156"/>
                <a:gd name="T23" fmla="*/ 20 h 25"/>
                <a:gd name="T24" fmla="*/ 5 w 156"/>
                <a:gd name="T25" fmla="*/ 15 h 25"/>
                <a:gd name="T26" fmla="*/ 5 w 156"/>
                <a:gd name="T27" fmla="*/ 15 h 25"/>
                <a:gd name="T28" fmla="*/ 0 w 156"/>
                <a:gd name="T29" fmla="*/ 20 h 25"/>
                <a:gd name="T30" fmla="*/ 5 w 156"/>
                <a:gd name="T31" fmla="*/ 25 h 25"/>
                <a:gd name="T32" fmla="*/ 5 w 156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5">
                  <a:moveTo>
                    <a:pt x="5" y="25"/>
                  </a:moveTo>
                  <a:lnTo>
                    <a:pt x="5" y="25"/>
                  </a:lnTo>
                  <a:lnTo>
                    <a:pt x="45" y="25"/>
                  </a:lnTo>
                  <a:lnTo>
                    <a:pt x="80" y="20"/>
                  </a:lnTo>
                  <a:lnTo>
                    <a:pt x="115" y="15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20" y="10"/>
                  </a:lnTo>
                  <a:lnTo>
                    <a:pt x="80" y="15"/>
                  </a:lnTo>
                  <a:lnTo>
                    <a:pt x="4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7" name="Freeform 40"/>
            <p:cNvSpPr>
              <a:spLocks/>
            </p:cNvSpPr>
            <p:nvPr/>
          </p:nvSpPr>
          <p:spPr bwMode="auto">
            <a:xfrm>
              <a:off x="5878513" y="3479800"/>
              <a:ext cx="184150" cy="63500"/>
            </a:xfrm>
            <a:custGeom>
              <a:avLst/>
              <a:gdLst>
                <a:gd name="T0" fmla="*/ 0 w 116"/>
                <a:gd name="T1" fmla="*/ 40 h 40"/>
                <a:gd name="T2" fmla="*/ 0 w 116"/>
                <a:gd name="T3" fmla="*/ 40 h 40"/>
                <a:gd name="T4" fmla="*/ 60 w 116"/>
                <a:gd name="T5" fmla="*/ 30 h 40"/>
                <a:gd name="T6" fmla="*/ 91 w 116"/>
                <a:gd name="T7" fmla="*/ 20 h 40"/>
                <a:gd name="T8" fmla="*/ 116 w 116"/>
                <a:gd name="T9" fmla="*/ 5 h 40"/>
                <a:gd name="T10" fmla="*/ 116 w 116"/>
                <a:gd name="T11" fmla="*/ 5 h 40"/>
                <a:gd name="T12" fmla="*/ 116 w 116"/>
                <a:gd name="T13" fmla="*/ 0 h 40"/>
                <a:gd name="T14" fmla="*/ 116 w 116"/>
                <a:gd name="T15" fmla="*/ 0 h 40"/>
                <a:gd name="T16" fmla="*/ 86 w 116"/>
                <a:gd name="T17" fmla="*/ 10 h 40"/>
                <a:gd name="T18" fmla="*/ 55 w 116"/>
                <a:gd name="T19" fmla="*/ 20 h 40"/>
                <a:gd name="T20" fmla="*/ 25 w 116"/>
                <a:gd name="T21" fmla="*/ 25 h 40"/>
                <a:gd name="T22" fmla="*/ 0 w 116"/>
                <a:gd name="T23" fmla="*/ 40 h 40"/>
                <a:gd name="T24" fmla="*/ 0 w 116"/>
                <a:gd name="T25" fmla="*/ 40 h 40"/>
                <a:gd name="T26" fmla="*/ 0 w 116"/>
                <a:gd name="T27" fmla="*/ 40 h 40"/>
                <a:gd name="T28" fmla="*/ 0 w 116"/>
                <a:gd name="T2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0">
                  <a:moveTo>
                    <a:pt x="0" y="40"/>
                  </a:moveTo>
                  <a:lnTo>
                    <a:pt x="0" y="40"/>
                  </a:lnTo>
                  <a:lnTo>
                    <a:pt x="60" y="30"/>
                  </a:lnTo>
                  <a:lnTo>
                    <a:pt x="91" y="20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86" y="10"/>
                  </a:lnTo>
                  <a:lnTo>
                    <a:pt x="55" y="20"/>
                  </a:lnTo>
                  <a:lnTo>
                    <a:pt x="25" y="2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8" name="Freeform 41"/>
            <p:cNvSpPr>
              <a:spLocks/>
            </p:cNvSpPr>
            <p:nvPr/>
          </p:nvSpPr>
          <p:spPr bwMode="auto">
            <a:xfrm>
              <a:off x="5815013" y="3424238"/>
              <a:ext cx="39688" cy="158750"/>
            </a:xfrm>
            <a:custGeom>
              <a:avLst/>
              <a:gdLst>
                <a:gd name="T0" fmla="*/ 5 w 25"/>
                <a:gd name="T1" fmla="*/ 0 h 100"/>
                <a:gd name="T2" fmla="*/ 5 w 25"/>
                <a:gd name="T3" fmla="*/ 0 h 100"/>
                <a:gd name="T4" fmla="*/ 0 w 25"/>
                <a:gd name="T5" fmla="*/ 25 h 100"/>
                <a:gd name="T6" fmla="*/ 0 w 25"/>
                <a:gd name="T7" fmla="*/ 55 h 100"/>
                <a:gd name="T8" fmla="*/ 10 w 25"/>
                <a:gd name="T9" fmla="*/ 80 h 100"/>
                <a:gd name="T10" fmla="*/ 20 w 25"/>
                <a:gd name="T11" fmla="*/ 100 h 100"/>
                <a:gd name="T12" fmla="*/ 20 w 25"/>
                <a:gd name="T13" fmla="*/ 100 h 100"/>
                <a:gd name="T14" fmla="*/ 25 w 25"/>
                <a:gd name="T15" fmla="*/ 100 h 100"/>
                <a:gd name="T16" fmla="*/ 25 w 25"/>
                <a:gd name="T17" fmla="*/ 100 h 100"/>
                <a:gd name="T18" fmla="*/ 15 w 25"/>
                <a:gd name="T19" fmla="*/ 75 h 100"/>
                <a:gd name="T20" fmla="*/ 10 w 25"/>
                <a:gd name="T21" fmla="*/ 50 h 100"/>
                <a:gd name="T22" fmla="*/ 5 w 25"/>
                <a:gd name="T23" fmla="*/ 0 h 100"/>
                <a:gd name="T24" fmla="*/ 5 w 25"/>
                <a:gd name="T25" fmla="*/ 0 h 100"/>
                <a:gd name="T26" fmla="*/ 5 w 25"/>
                <a:gd name="T27" fmla="*/ 0 h 100"/>
                <a:gd name="T28" fmla="*/ 5 w 25"/>
                <a:gd name="T29" fmla="*/ 0 h 100"/>
                <a:gd name="T30" fmla="*/ 5 w 25"/>
                <a:gd name="T3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00">
                  <a:moveTo>
                    <a:pt x="5" y="0"/>
                  </a:moveTo>
                  <a:lnTo>
                    <a:pt x="5" y="0"/>
                  </a:lnTo>
                  <a:lnTo>
                    <a:pt x="0" y="25"/>
                  </a:lnTo>
                  <a:lnTo>
                    <a:pt x="0" y="55"/>
                  </a:lnTo>
                  <a:lnTo>
                    <a:pt x="10" y="8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15" y="75"/>
                  </a:lnTo>
                  <a:lnTo>
                    <a:pt x="10" y="5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9" name="Freeform 42"/>
            <p:cNvSpPr>
              <a:spLocks/>
            </p:cNvSpPr>
            <p:nvPr/>
          </p:nvSpPr>
          <p:spPr bwMode="auto">
            <a:xfrm>
              <a:off x="5680075" y="3535363"/>
              <a:ext cx="103188" cy="222250"/>
            </a:xfrm>
            <a:custGeom>
              <a:avLst/>
              <a:gdLst>
                <a:gd name="T0" fmla="*/ 0 w 65"/>
                <a:gd name="T1" fmla="*/ 0 h 140"/>
                <a:gd name="T2" fmla="*/ 0 w 65"/>
                <a:gd name="T3" fmla="*/ 0 h 140"/>
                <a:gd name="T4" fmla="*/ 0 w 65"/>
                <a:gd name="T5" fmla="*/ 20 h 140"/>
                <a:gd name="T6" fmla="*/ 0 w 65"/>
                <a:gd name="T7" fmla="*/ 40 h 140"/>
                <a:gd name="T8" fmla="*/ 15 w 65"/>
                <a:gd name="T9" fmla="*/ 80 h 140"/>
                <a:gd name="T10" fmla="*/ 15 w 65"/>
                <a:gd name="T11" fmla="*/ 80 h 140"/>
                <a:gd name="T12" fmla="*/ 35 w 65"/>
                <a:gd name="T13" fmla="*/ 115 h 140"/>
                <a:gd name="T14" fmla="*/ 50 w 65"/>
                <a:gd name="T15" fmla="*/ 130 h 140"/>
                <a:gd name="T16" fmla="*/ 65 w 65"/>
                <a:gd name="T17" fmla="*/ 140 h 140"/>
                <a:gd name="T18" fmla="*/ 65 w 65"/>
                <a:gd name="T19" fmla="*/ 140 h 140"/>
                <a:gd name="T20" fmla="*/ 65 w 65"/>
                <a:gd name="T21" fmla="*/ 135 h 140"/>
                <a:gd name="T22" fmla="*/ 65 w 65"/>
                <a:gd name="T23" fmla="*/ 135 h 140"/>
                <a:gd name="T24" fmla="*/ 65 w 65"/>
                <a:gd name="T25" fmla="*/ 135 h 140"/>
                <a:gd name="T26" fmla="*/ 45 w 65"/>
                <a:gd name="T27" fmla="*/ 105 h 140"/>
                <a:gd name="T28" fmla="*/ 25 w 65"/>
                <a:gd name="T29" fmla="*/ 75 h 140"/>
                <a:gd name="T30" fmla="*/ 25 w 65"/>
                <a:gd name="T31" fmla="*/ 75 h 140"/>
                <a:gd name="T32" fmla="*/ 10 w 65"/>
                <a:gd name="T33" fmla="*/ 40 h 140"/>
                <a:gd name="T34" fmla="*/ 0 w 65"/>
                <a:gd name="T35" fmla="*/ 0 h 140"/>
                <a:gd name="T36" fmla="*/ 0 w 65"/>
                <a:gd name="T37" fmla="*/ 0 h 140"/>
                <a:gd name="T38" fmla="*/ 0 w 65"/>
                <a:gd name="T39" fmla="*/ 0 h 140"/>
                <a:gd name="T40" fmla="*/ 0 w 65"/>
                <a:gd name="T41" fmla="*/ 0 h 140"/>
                <a:gd name="T42" fmla="*/ 0 w 65"/>
                <a:gd name="T4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4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35" y="115"/>
                  </a:lnTo>
                  <a:lnTo>
                    <a:pt x="50" y="13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45" y="10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10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704353" y="376241"/>
            <a:ext cx="353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1훈골목대장 R" pitchFamily="18" charset="-127"/>
                <a:ea typeface="1훈골목대장 R" pitchFamily="18" charset="-127"/>
              </a:rPr>
              <a:t>자유학기제</a:t>
            </a:r>
            <a:r>
              <a:rPr lang="ko-KR" altLang="en-US" sz="2800" dirty="0" smtClean="0">
                <a:latin typeface="1훈골목대장 R" pitchFamily="18" charset="-127"/>
                <a:ea typeface="1훈골목대장 R" pitchFamily="18" charset="-127"/>
              </a:rPr>
              <a:t> 운영계획</a:t>
            </a:r>
            <a:endParaRPr lang="ko-KR" altLang="en-US" sz="2800" dirty="0">
              <a:latin typeface="1훈골목대장 R" pitchFamily="18" charset="-127"/>
              <a:ea typeface="1훈골목대장 R" pitchFamily="18" charset="-127"/>
            </a:endParaRPr>
          </a:p>
        </p:txBody>
      </p:sp>
      <p:sp>
        <p:nvSpPr>
          <p:cNvPr id="63" name="Freeform 37"/>
          <p:cNvSpPr>
            <a:spLocks/>
          </p:cNvSpPr>
          <p:nvPr/>
        </p:nvSpPr>
        <p:spPr bwMode="auto">
          <a:xfrm rot="460187">
            <a:off x="229894" y="309622"/>
            <a:ext cx="514102" cy="545306"/>
          </a:xfrm>
          <a:custGeom>
            <a:avLst/>
            <a:gdLst>
              <a:gd name="T0" fmla="*/ 105 w 346"/>
              <a:gd name="T1" fmla="*/ 306 h 367"/>
              <a:gd name="T2" fmla="*/ 105 w 346"/>
              <a:gd name="T3" fmla="*/ 306 h 367"/>
              <a:gd name="T4" fmla="*/ 105 w 346"/>
              <a:gd name="T5" fmla="*/ 321 h 367"/>
              <a:gd name="T6" fmla="*/ 110 w 346"/>
              <a:gd name="T7" fmla="*/ 331 h 367"/>
              <a:gd name="T8" fmla="*/ 115 w 346"/>
              <a:gd name="T9" fmla="*/ 346 h 367"/>
              <a:gd name="T10" fmla="*/ 125 w 346"/>
              <a:gd name="T11" fmla="*/ 357 h 367"/>
              <a:gd name="T12" fmla="*/ 145 w 346"/>
              <a:gd name="T13" fmla="*/ 367 h 367"/>
              <a:gd name="T14" fmla="*/ 165 w 346"/>
              <a:gd name="T15" fmla="*/ 367 h 367"/>
              <a:gd name="T16" fmla="*/ 195 w 346"/>
              <a:gd name="T17" fmla="*/ 362 h 367"/>
              <a:gd name="T18" fmla="*/ 195 w 346"/>
              <a:gd name="T19" fmla="*/ 362 h 367"/>
              <a:gd name="T20" fmla="*/ 210 w 346"/>
              <a:gd name="T21" fmla="*/ 351 h 367"/>
              <a:gd name="T22" fmla="*/ 220 w 346"/>
              <a:gd name="T23" fmla="*/ 341 h 367"/>
              <a:gd name="T24" fmla="*/ 230 w 346"/>
              <a:gd name="T25" fmla="*/ 326 h 367"/>
              <a:gd name="T26" fmla="*/ 241 w 346"/>
              <a:gd name="T27" fmla="*/ 306 h 367"/>
              <a:gd name="T28" fmla="*/ 256 w 346"/>
              <a:gd name="T29" fmla="*/ 266 h 367"/>
              <a:gd name="T30" fmla="*/ 266 w 346"/>
              <a:gd name="T31" fmla="*/ 211 h 367"/>
              <a:gd name="T32" fmla="*/ 276 w 346"/>
              <a:gd name="T33" fmla="*/ 156 h 367"/>
              <a:gd name="T34" fmla="*/ 291 w 346"/>
              <a:gd name="T35" fmla="*/ 101 h 367"/>
              <a:gd name="T36" fmla="*/ 316 w 346"/>
              <a:gd name="T37" fmla="*/ 45 h 367"/>
              <a:gd name="T38" fmla="*/ 326 w 346"/>
              <a:gd name="T39" fmla="*/ 25 h 367"/>
              <a:gd name="T40" fmla="*/ 346 w 346"/>
              <a:gd name="T41" fmla="*/ 0 h 367"/>
              <a:gd name="T42" fmla="*/ 346 w 346"/>
              <a:gd name="T43" fmla="*/ 0 h 367"/>
              <a:gd name="T44" fmla="*/ 316 w 346"/>
              <a:gd name="T45" fmla="*/ 5 h 367"/>
              <a:gd name="T46" fmla="*/ 246 w 346"/>
              <a:gd name="T47" fmla="*/ 25 h 367"/>
              <a:gd name="T48" fmla="*/ 200 w 346"/>
              <a:gd name="T49" fmla="*/ 40 h 367"/>
              <a:gd name="T50" fmla="*/ 150 w 346"/>
              <a:gd name="T51" fmla="*/ 66 h 367"/>
              <a:gd name="T52" fmla="*/ 105 w 346"/>
              <a:gd name="T53" fmla="*/ 91 h 367"/>
              <a:gd name="T54" fmla="*/ 60 w 346"/>
              <a:gd name="T55" fmla="*/ 126 h 367"/>
              <a:gd name="T56" fmla="*/ 60 w 346"/>
              <a:gd name="T57" fmla="*/ 126 h 367"/>
              <a:gd name="T58" fmla="*/ 25 w 346"/>
              <a:gd name="T59" fmla="*/ 161 h 367"/>
              <a:gd name="T60" fmla="*/ 5 w 346"/>
              <a:gd name="T61" fmla="*/ 196 h 367"/>
              <a:gd name="T62" fmla="*/ 0 w 346"/>
              <a:gd name="T63" fmla="*/ 231 h 367"/>
              <a:gd name="T64" fmla="*/ 5 w 346"/>
              <a:gd name="T65" fmla="*/ 261 h 367"/>
              <a:gd name="T66" fmla="*/ 15 w 346"/>
              <a:gd name="T67" fmla="*/ 281 h 367"/>
              <a:gd name="T68" fmla="*/ 40 w 346"/>
              <a:gd name="T69" fmla="*/ 301 h 367"/>
              <a:gd name="T70" fmla="*/ 70 w 346"/>
              <a:gd name="T71" fmla="*/ 306 h 367"/>
              <a:gd name="T72" fmla="*/ 105 w 346"/>
              <a:gd name="T73" fmla="*/ 306 h 367"/>
              <a:gd name="T74" fmla="*/ 105 w 346"/>
              <a:gd name="T75" fmla="*/ 30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6" h="367">
                <a:moveTo>
                  <a:pt x="105" y="306"/>
                </a:moveTo>
                <a:lnTo>
                  <a:pt x="105" y="306"/>
                </a:lnTo>
                <a:lnTo>
                  <a:pt x="105" y="321"/>
                </a:lnTo>
                <a:lnTo>
                  <a:pt x="110" y="331"/>
                </a:lnTo>
                <a:lnTo>
                  <a:pt x="115" y="346"/>
                </a:lnTo>
                <a:lnTo>
                  <a:pt x="125" y="357"/>
                </a:lnTo>
                <a:lnTo>
                  <a:pt x="145" y="367"/>
                </a:lnTo>
                <a:lnTo>
                  <a:pt x="165" y="367"/>
                </a:lnTo>
                <a:lnTo>
                  <a:pt x="195" y="362"/>
                </a:lnTo>
                <a:lnTo>
                  <a:pt x="195" y="362"/>
                </a:lnTo>
                <a:lnTo>
                  <a:pt x="210" y="351"/>
                </a:lnTo>
                <a:lnTo>
                  <a:pt x="220" y="341"/>
                </a:lnTo>
                <a:lnTo>
                  <a:pt x="230" y="326"/>
                </a:lnTo>
                <a:lnTo>
                  <a:pt x="241" y="306"/>
                </a:lnTo>
                <a:lnTo>
                  <a:pt x="256" y="266"/>
                </a:lnTo>
                <a:lnTo>
                  <a:pt x="266" y="211"/>
                </a:lnTo>
                <a:lnTo>
                  <a:pt x="276" y="156"/>
                </a:lnTo>
                <a:lnTo>
                  <a:pt x="291" y="101"/>
                </a:lnTo>
                <a:lnTo>
                  <a:pt x="316" y="45"/>
                </a:lnTo>
                <a:lnTo>
                  <a:pt x="326" y="25"/>
                </a:lnTo>
                <a:lnTo>
                  <a:pt x="346" y="0"/>
                </a:lnTo>
                <a:lnTo>
                  <a:pt x="346" y="0"/>
                </a:lnTo>
                <a:lnTo>
                  <a:pt x="316" y="5"/>
                </a:lnTo>
                <a:lnTo>
                  <a:pt x="246" y="25"/>
                </a:lnTo>
                <a:lnTo>
                  <a:pt x="200" y="40"/>
                </a:lnTo>
                <a:lnTo>
                  <a:pt x="150" y="66"/>
                </a:lnTo>
                <a:lnTo>
                  <a:pt x="105" y="91"/>
                </a:lnTo>
                <a:lnTo>
                  <a:pt x="60" y="126"/>
                </a:lnTo>
                <a:lnTo>
                  <a:pt x="60" y="126"/>
                </a:lnTo>
                <a:lnTo>
                  <a:pt x="25" y="161"/>
                </a:lnTo>
                <a:lnTo>
                  <a:pt x="5" y="196"/>
                </a:lnTo>
                <a:lnTo>
                  <a:pt x="0" y="231"/>
                </a:lnTo>
                <a:lnTo>
                  <a:pt x="5" y="261"/>
                </a:lnTo>
                <a:lnTo>
                  <a:pt x="15" y="281"/>
                </a:lnTo>
                <a:lnTo>
                  <a:pt x="40" y="301"/>
                </a:lnTo>
                <a:lnTo>
                  <a:pt x="70" y="306"/>
                </a:lnTo>
                <a:lnTo>
                  <a:pt x="105" y="306"/>
                </a:lnTo>
                <a:lnTo>
                  <a:pt x="105" y="306"/>
                </a:lnTo>
                <a:close/>
              </a:path>
            </a:pathLst>
          </a:custGeom>
          <a:solidFill>
            <a:srgbClr val="A2C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" name="Rectangle 173"/>
          <p:cNvSpPr>
            <a:spLocks noChangeArrowheads="1"/>
          </p:cNvSpPr>
          <p:nvPr/>
        </p:nvSpPr>
        <p:spPr bwMode="auto">
          <a:xfrm>
            <a:off x="1776790" y="4804217"/>
            <a:ext cx="6930276" cy="1181862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857250" eaLnBrk="0" latinLnBrk="0" hangingPunct="0">
              <a:lnSpc>
                <a:spcPct val="80000"/>
              </a:lnSpc>
            </a:pPr>
            <a:r>
              <a:rPr kumimoji="0" lang="en-US" altLang="ko-KR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1</a:t>
            </a:r>
            <a:r>
              <a:rPr kumimoji="0" lang="ko-KR" altLang="en-US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차 </a:t>
            </a:r>
            <a:r>
              <a:rPr kumimoji="0" lang="en-US" altLang="ko-KR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: 8</a:t>
            </a:r>
            <a:r>
              <a:rPr kumimoji="0" lang="ko-KR" altLang="en-US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월 </a:t>
            </a:r>
            <a:r>
              <a:rPr kumimoji="0" lang="en-US" altLang="ko-KR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16</a:t>
            </a:r>
            <a:r>
              <a:rPr kumimoji="0" lang="ko-KR" altLang="en-US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일 </a:t>
            </a:r>
            <a:r>
              <a:rPr kumimoji="0" lang="en-US" altLang="ko-KR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~ 10</a:t>
            </a:r>
            <a:r>
              <a:rPr kumimoji="0" lang="ko-KR" altLang="en-US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월 </a:t>
            </a:r>
            <a:r>
              <a:rPr kumimoji="0" lang="en-US" altLang="ko-KR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19</a:t>
            </a:r>
            <a:r>
              <a:rPr kumimoji="0" lang="ko-KR" altLang="en-US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일</a:t>
            </a:r>
            <a:r>
              <a:rPr kumimoji="0" lang="en-US" altLang="ko-KR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(10</a:t>
            </a:r>
            <a:r>
              <a:rPr kumimoji="0" lang="ko-KR" altLang="en-US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주</a:t>
            </a:r>
            <a:r>
              <a:rPr kumimoji="0" lang="en-US" altLang="ko-KR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)</a:t>
            </a:r>
          </a:p>
          <a:p>
            <a:pPr defTabSz="857250" eaLnBrk="0" latinLnBrk="0" hangingPunct="0">
              <a:lnSpc>
                <a:spcPct val="80000"/>
              </a:lnSpc>
            </a:pPr>
            <a:r>
              <a:rPr lang="en-US" altLang="ko-KR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2</a:t>
            </a:r>
            <a:r>
              <a:rPr lang="ko-KR" altLang="en-US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차 </a:t>
            </a:r>
            <a:r>
              <a:rPr lang="en-US" altLang="ko-KR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: 10</a:t>
            </a:r>
            <a:r>
              <a:rPr lang="ko-KR" altLang="en-US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월 </a:t>
            </a:r>
            <a:r>
              <a:rPr lang="en-US" altLang="ko-KR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24</a:t>
            </a:r>
            <a:r>
              <a:rPr lang="ko-KR" altLang="en-US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일 </a:t>
            </a:r>
            <a:r>
              <a:rPr lang="en-US" altLang="ko-KR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~</a:t>
            </a:r>
            <a:r>
              <a:rPr lang="ko-KR" altLang="en-US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12</a:t>
            </a:r>
            <a:r>
              <a:rPr lang="ko-KR" altLang="en-US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월 </a:t>
            </a:r>
            <a:r>
              <a:rPr lang="en-US" altLang="ko-KR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28</a:t>
            </a:r>
            <a:r>
              <a:rPr lang="ko-KR" altLang="en-US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일</a:t>
            </a:r>
            <a:r>
              <a:rPr lang="en-US" altLang="ko-KR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(10</a:t>
            </a:r>
            <a:r>
              <a:rPr lang="ko-KR" altLang="en-US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주</a:t>
            </a:r>
            <a:r>
              <a:rPr lang="en-US" altLang="ko-KR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)</a:t>
            </a:r>
          </a:p>
          <a:p>
            <a:pPr defTabSz="857250" eaLnBrk="0" latinLnBrk="0" hangingPunct="0">
              <a:lnSpc>
                <a:spcPct val="80000"/>
              </a:lnSpc>
            </a:pPr>
            <a:r>
              <a:rPr kumimoji="0" lang="en-US" altLang="ko-KR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(</a:t>
            </a:r>
            <a:r>
              <a:rPr kumimoji="0" lang="ko-KR" altLang="en-US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단</a:t>
            </a:r>
            <a:r>
              <a:rPr kumimoji="0" lang="en-US" altLang="ko-KR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kumimoji="0" lang="ko-KR" altLang="en-US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예체능은 </a:t>
            </a:r>
            <a:r>
              <a:rPr kumimoji="0" lang="en-US" altLang="ko-KR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1, 2</a:t>
            </a:r>
            <a:r>
              <a:rPr kumimoji="0" lang="ko-KR" altLang="en-US" sz="32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차 하나로 이어짐</a:t>
            </a:r>
            <a:r>
              <a:rPr kumimoji="0" lang="en-US" altLang="ko-KR" sz="320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)</a:t>
            </a:r>
            <a:endParaRPr kumimoji="0" lang="ko-KR" altLang="en-US" sz="3200" dirty="0">
              <a:solidFill>
                <a:srgbClr val="00B05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62" name="Group 179"/>
          <p:cNvGrpSpPr>
            <a:grpSpLocks/>
          </p:cNvGrpSpPr>
          <p:nvPr/>
        </p:nvGrpSpPr>
        <p:grpSpPr bwMode="auto">
          <a:xfrm>
            <a:off x="741893" y="2054655"/>
            <a:ext cx="2982404" cy="539750"/>
            <a:chOff x="893" y="2804"/>
            <a:chExt cx="1184" cy="395"/>
          </a:xfrm>
        </p:grpSpPr>
        <p:sp>
          <p:nvSpPr>
            <p:cNvPr id="65" name="AutoShape 180"/>
            <p:cNvSpPr>
              <a:spLocks noChangeArrowheads="1"/>
            </p:cNvSpPr>
            <p:nvPr/>
          </p:nvSpPr>
          <p:spPr bwMode="auto">
            <a:xfrm>
              <a:off x="893" y="2804"/>
              <a:ext cx="1184" cy="39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6" name="AutoShape 181"/>
            <p:cNvSpPr>
              <a:spLocks noChangeArrowheads="1"/>
            </p:cNvSpPr>
            <p:nvPr/>
          </p:nvSpPr>
          <p:spPr bwMode="auto">
            <a:xfrm>
              <a:off x="1002" y="2946"/>
              <a:ext cx="967" cy="2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63529"/>
                    <a:invGamma/>
                    <a:alpha val="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서울도시" pitchFamily="18" charset="-127"/>
                <a:ea typeface="서울도시" pitchFamily="18" charset="-127"/>
              </a:endParaRPr>
            </a:p>
          </p:txBody>
        </p:sp>
        <p:sp>
          <p:nvSpPr>
            <p:cNvPr id="67" name="AutoShape 182"/>
            <p:cNvSpPr>
              <a:spLocks noChangeArrowheads="1"/>
            </p:cNvSpPr>
            <p:nvPr/>
          </p:nvSpPr>
          <p:spPr bwMode="auto">
            <a:xfrm>
              <a:off x="933" y="2876"/>
              <a:ext cx="1104" cy="268"/>
            </a:xfrm>
            <a:prstGeom prst="roundRect">
              <a:avLst>
                <a:gd name="adj" fmla="val 50000"/>
              </a:avLst>
            </a:prstGeom>
            <a:solidFill>
              <a:srgbClr val="FF66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8" name="AutoShape 183"/>
            <p:cNvSpPr>
              <a:spLocks noChangeArrowheads="1"/>
            </p:cNvSpPr>
            <p:nvPr/>
          </p:nvSpPr>
          <p:spPr bwMode="auto">
            <a:xfrm>
              <a:off x="1066" y="2840"/>
              <a:ext cx="839" cy="14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서울도시" pitchFamily="18" charset="-127"/>
                <a:ea typeface="서울도시" pitchFamily="18" charset="-127"/>
              </a:endParaRPr>
            </a:p>
          </p:txBody>
        </p:sp>
      </p:grpSp>
      <p:grpSp>
        <p:nvGrpSpPr>
          <p:cNvPr id="69" name="Group 185"/>
          <p:cNvGrpSpPr>
            <a:grpSpLocks/>
          </p:cNvGrpSpPr>
          <p:nvPr/>
        </p:nvGrpSpPr>
        <p:grpSpPr bwMode="auto">
          <a:xfrm>
            <a:off x="778086" y="3915612"/>
            <a:ext cx="2992052" cy="539750"/>
            <a:chOff x="844" y="3449"/>
            <a:chExt cx="1184" cy="395"/>
          </a:xfrm>
        </p:grpSpPr>
        <p:sp>
          <p:nvSpPr>
            <p:cNvPr id="70" name="AutoShape 186"/>
            <p:cNvSpPr>
              <a:spLocks noChangeArrowheads="1"/>
            </p:cNvSpPr>
            <p:nvPr/>
          </p:nvSpPr>
          <p:spPr bwMode="auto">
            <a:xfrm>
              <a:off x="844" y="3449"/>
              <a:ext cx="1184" cy="39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1" name="AutoShape 187"/>
            <p:cNvSpPr>
              <a:spLocks noChangeArrowheads="1"/>
            </p:cNvSpPr>
            <p:nvPr/>
          </p:nvSpPr>
          <p:spPr bwMode="auto">
            <a:xfrm>
              <a:off x="953" y="3591"/>
              <a:ext cx="967" cy="2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63529"/>
                    <a:invGamma/>
                    <a:alpha val="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서울도시" pitchFamily="18" charset="-127"/>
                <a:ea typeface="서울도시" pitchFamily="18" charset="-127"/>
              </a:endParaRPr>
            </a:p>
          </p:txBody>
        </p:sp>
        <p:sp>
          <p:nvSpPr>
            <p:cNvPr id="72" name="AutoShape 188"/>
            <p:cNvSpPr>
              <a:spLocks noChangeArrowheads="1"/>
            </p:cNvSpPr>
            <p:nvPr/>
          </p:nvSpPr>
          <p:spPr bwMode="auto">
            <a:xfrm>
              <a:off x="884" y="3521"/>
              <a:ext cx="1104" cy="268"/>
            </a:xfrm>
            <a:prstGeom prst="roundRect">
              <a:avLst>
                <a:gd name="adj" fmla="val 50000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3" name="AutoShape 189"/>
            <p:cNvSpPr>
              <a:spLocks noChangeArrowheads="1"/>
            </p:cNvSpPr>
            <p:nvPr/>
          </p:nvSpPr>
          <p:spPr bwMode="auto">
            <a:xfrm>
              <a:off x="1017" y="3485"/>
              <a:ext cx="839" cy="14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서울도시" pitchFamily="18" charset="-127"/>
                <a:ea typeface="서울도시" pitchFamily="18" charset="-127"/>
              </a:endParaRPr>
            </a:p>
          </p:txBody>
        </p:sp>
      </p:grpSp>
      <p:sp>
        <p:nvSpPr>
          <p:cNvPr id="79" name="Rectangle 166"/>
          <p:cNvSpPr>
            <a:spLocks noChangeArrowheads="1"/>
          </p:cNvSpPr>
          <p:nvPr/>
        </p:nvSpPr>
        <p:spPr bwMode="auto">
          <a:xfrm>
            <a:off x="1599631" y="3011592"/>
            <a:ext cx="6991774" cy="408445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857250" eaLnBrk="0" latinLnBrk="0" hangingPunct="0">
              <a:lnSpc>
                <a:spcPct val="80000"/>
              </a:lnSpc>
            </a:pPr>
            <a:r>
              <a:rPr kumimoji="0" lang="en-US" altLang="ko-KR" sz="2400" dirty="0" smtClean="0">
                <a:solidFill>
                  <a:srgbClr val="E51B93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0" lang="en-US" altLang="ko-KR" sz="3200" dirty="0" smtClean="0">
                <a:solidFill>
                  <a:srgbClr val="E51B93"/>
                </a:solidFill>
                <a:latin typeface="휴먼엑스포" pitchFamily="18" charset="-127"/>
                <a:ea typeface="휴먼엑스포" pitchFamily="18" charset="-127"/>
              </a:rPr>
              <a:t>4</a:t>
            </a:r>
            <a:r>
              <a:rPr kumimoji="0" lang="ko-KR" altLang="en-US" sz="3200" dirty="0" smtClean="0">
                <a:solidFill>
                  <a:srgbClr val="E51B93"/>
                </a:solidFill>
                <a:latin typeface="휴먼엑스포" pitchFamily="18" charset="-127"/>
                <a:ea typeface="휴먼엑스포" pitchFamily="18" charset="-127"/>
              </a:rPr>
              <a:t>개 </a:t>
            </a:r>
            <a:r>
              <a:rPr kumimoji="0" lang="en-US" altLang="ko-KR" sz="3200" dirty="0" smtClean="0">
                <a:solidFill>
                  <a:srgbClr val="E51B93"/>
                </a:solidFill>
                <a:latin typeface="휴먼엑스포" pitchFamily="18" charset="-127"/>
                <a:ea typeface="휴먼엑스포" pitchFamily="18" charset="-127"/>
              </a:rPr>
              <a:t>: </a:t>
            </a:r>
            <a:r>
              <a:rPr kumimoji="0" lang="ko-KR" altLang="en-US" sz="3200" dirty="0" smtClean="0">
                <a:solidFill>
                  <a:srgbClr val="E51B93"/>
                </a:solidFill>
                <a:latin typeface="휴먼엑스포" pitchFamily="18" charset="-127"/>
                <a:ea typeface="휴먼엑스포" pitchFamily="18" charset="-127"/>
              </a:rPr>
              <a:t>선택</a:t>
            </a:r>
            <a:r>
              <a:rPr kumimoji="0" lang="en-US" altLang="ko-KR" sz="3200" dirty="0" smtClean="0">
                <a:solidFill>
                  <a:srgbClr val="E51B93"/>
                </a:solidFill>
                <a:latin typeface="휴먼엑스포" pitchFamily="18" charset="-127"/>
                <a:ea typeface="휴먼엑스포" pitchFamily="18" charset="-127"/>
              </a:rPr>
              <a:t>A, </a:t>
            </a:r>
            <a:r>
              <a:rPr kumimoji="0" lang="ko-KR" altLang="en-US" sz="3200" dirty="0" smtClean="0">
                <a:solidFill>
                  <a:srgbClr val="E51B93"/>
                </a:solidFill>
                <a:latin typeface="휴먼엑스포" pitchFamily="18" charset="-127"/>
                <a:ea typeface="휴먼엑스포" pitchFamily="18" charset="-127"/>
              </a:rPr>
              <a:t>선택</a:t>
            </a:r>
            <a:r>
              <a:rPr kumimoji="0" lang="en-US" altLang="ko-KR" sz="3200" dirty="0" smtClean="0">
                <a:solidFill>
                  <a:srgbClr val="E51B93"/>
                </a:solidFill>
                <a:latin typeface="휴먼엑스포" pitchFamily="18" charset="-127"/>
                <a:ea typeface="휴먼엑스포" pitchFamily="18" charset="-127"/>
              </a:rPr>
              <a:t>B, </a:t>
            </a:r>
            <a:r>
              <a:rPr kumimoji="0" lang="ko-KR" altLang="en-US" sz="3200" dirty="0" smtClean="0">
                <a:solidFill>
                  <a:srgbClr val="E51B93"/>
                </a:solidFill>
                <a:latin typeface="휴먼엑스포" pitchFamily="18" charset="-127"/>
                <a:ea typeface="휴먼엑스포" pitchFamily="18" charset="-127"/>
              </a:rPr>
              <a:t>동아리</a:t>
            </a:r>
            <a:r>
              <a:rPr kumimoji="0" lang="en-US" altLang="ko-KR" sz="3200" dirty="0" smtClean="0">
                <a:solidFill>
                  <a:srgbClr val="E51B93"/>
                </a:solidFill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kumimoji="0" lang="ko-KR" altLang="en-US" sz="3200" dirty="0" smtClean="0">
                <a:solidFill>
                  <a:srgbClr val="E51B93"/>
                </a:solidFill>
                <a:latin typeface="휴먼엑스포" pitchFamily="18" charset="-127"/>
                <a:ea typeface="휴먼엑스포" pitchFamily="18" charset="-127"/>
              </a:rPr>
              <a:t>예체능</a:t>
            </a:r>
            <a:endParaRPr kumimoji="0" lang="ko-KR" altLang="en-US" sz="3200" dirty="0">
              <a:solidFill>
                <a:srgbClr val="E51B93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81" name="Rectangle 195"/>
          <p:cNvSpPr>
            <a:spLocks noChangeArrowheads="1"/>
          </p:cNvSpPr>
          <p:nvPr/>
        </p:nvSpPr>
        <p:spPr bwMode="auto">
          <a:xfrm>
            <a:off x="1425914" y="4022801"/>
            <a:ext cx="1580561" cy="35740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defTabSz="85725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운영 시기</a:t>
            </a:r>
            <a:endParaRPr kumimoji="0" lang="ko-KR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83" name="Rectangle 184"/>
          <p:cNvSpPr>
            <a:spLocks noChangeArrowheads="1"/>
          </p:cNvSpPr>
          <p:nvPr/>
        </p:nvSpPr>
        <p:spPr bwMode="auto">
          <a:xfrm>
            <a:off x="1145189" y="2198739"/>
            <a:ext cx="2298706" cy="35740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defTabSz="85725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대상 프로그램</a:t>
            </a:r>
            <a:endParaRPr kumimoji="0" lang="ko-KR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23071" y="1099265"/>
            <a:ext cx="7070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ko-KR" altLang="en-US" sz="3600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자유학기제</a:t>
            </a:r>
            <a:r>
              <a:rPr lang="ko-KR" altLang="en-US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 학생 선택 사항</a:t>
            </a:r>
            <a:endParaRPr lang="ko-KR" altLang="en-US" sz="3600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양재튼튼체B" pitchFamily="18" charset="-127"/>
              <a:ea typeface="양재튼튼체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604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그룹 102"/>
          <p:cNvGrpSpPr/>
          <p:nvPr/>
        </p:nvGrpSpPr>
        <p:grpSpPr>
          <a:xfrm rot="10800000">
            <a:off x="0" y="5745160"/>
            <a:ext cx="9144001" cy="1112840"/>
            <a:chOff x="0" y="-465"/>
            <a:chExt cx="9144001" cy="1112840"/>
          </a:xfrm>
        </p:grpSpPr>
        <p:pic>
          <p:nvPicPr>
            <p:cNvPr id="104" name="그림 103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105" name="그림 104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106" name="그림 105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107" name="그림 106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108" name="그림 10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109" name="그림 108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110" name="그림 109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grpSp>
        <p:nvGrpSpPr>
          <p:cNvPr id="95" name="그룹 94"/>
          <p:cNvGrpSpPr/>
          <p:nvPr/>
        </p:nvGrpSpPr>
        <p:grpSpPr>
          <a:xfrm>
            <a:off x="-10791" y="-466"/>
            <a:ext cx="9144001" cy="1112840"/>
            <a:chOff x="0" y="-465"/>
            <a:chExt cx="9144001" cy="1112840"/>
          </a:xfrm>
        </p:grpSpPr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grpSp>
        <p:nvGrpSpPr>
          <p:cNvPr id="1064" name="그룹 1063"/>
          <p:cNvGrpSpPr/>
          <p:nvPr/>
        </p:nvGrpSpPr>
        <p:grpSpPr>
          <a:xfrm>
            <a:off x="7841153" y="5192223"/>
            <a:ext cx="1121908" cy="1652406"/>
            <a:chOff x="4716463" y="3295650"/>
            <a:chExt cx="2309812" cy="3402013"/>
          </a:xfrm>
        </p:grpSpPr>
        <p:sp>
          <p:nvSpPr>
            <p:cNvPr id="1028" name="Freeform 11"/>
            <p:cNvSpPr>
              <a:spLocks/>
            </p:cNvSpPr>
            <p:nvPr/>
          </p:nvSpPr>
          <p:spPr bwMode="auto">
            <a:xfrm>
              <a:off x="4740275" y="4633913"/>
              <a:ext cx="1098550" cy="733425"/>
            </a:xfrm>
            <a:custGeom>
              <a:avLst/>
              <a:gdLst>
                <a:gd name="T0" fmla="*/ 582 w 692"/>
                <a:gd name="T1" fmla="*/ 326 h 462"/>
                <a:gd name="T2" fmla="*/ 582 w 692"/>
                <a:gd name="T3" fmla="*/ 326 h 462"/>
                <a:gd name="T4" fmla="*/ 587 w 692"/>
                <a:gd name="T5" fmla="*/ 346 h 462"/>
                <a:gd name="T6" fmla="*/ 592 w 692"/>
                <a:gd name="T7" fmla="*/ 366 h 462"/>
                <a:gd name="T8" fmla="*/ 592 w 692"/>
                <a:gd name="T9" fmla="*/ 386 h 462"/>
                <a:gd name="T10" fmla="*/ 582 w 692"/>
                <a:gd name="T11" fmla="*/ 412 h 462"/>
                <a:gd name="T12" fmla="*/ 562 w 692"/>
                <a:gd name="T13" fmla="*/ 437 h 462"/>
                <a:gd name="T14" fmla="*/ 552 w 692"/>
                <a:gd name="T15" fmla="*/ 447 h 462"/>
                <a:gd name="T16" fmla="*/ 532 w 692"/>
                <a:gd name="T17" fmla="*/ 452 h 462"/>
                <a:gd name="T18" fmla="*/ 512 w 692"/>
                <a:gd name="T19" fmla="*/ 462 h 462"/>
                <a:gd name="T20" fmla="*/ 487 w 692"/>
                <a:gd name="T21" fmla="*/ 462 h 462"/>
                <a:gd name="T22" fmla="*/ 487 w 692"/>
                <a:gd name="T23" fmla="*/ 462 h 462"/>
                <a:gd name="T24" fmla="*/ 456 w 692"/>
                <a:gd name="T25" fmla="*/ 462 h 462"/>
                <a:gd name="T26" fmla="*/ 431 w 692"/>
                <a:gd name="T27" fmla="*/ 452 h 462"/>
                <a:gd name="T28" fmla="*/ 406 w 692"/>
                <a:gd name="T29" fmla="*/ 437 h 462"/>
                <a:gd name="T30" fmla="*/ 381 w 692"/>
                <a:gd name="T31" fmla="*/ 417 h 462"/>
                <a:gd name="T32" fmla="*/ 326 w 692"/>
                <a:gd name="T33" fmla="*/ 361 h 462"/>
                <a:gd name="T34" fmla="*/ 271 w 692"/>
                <a:gd name="T35" fmla="*/ 291 h 462"/>
                <a:gd name="T36" fmla="*/ 216 w 692"/>
                <a:gd name="T37" fmla="*/ 216 h 462"/>
                <a:gd name="T38" fmla="*/ 150 w 692"/>
                <a:gd name="T39" fmla="*/ 141 h 462"/>
                <a:gd name="T40" fmla="*/ 115 w 692"/>
                <a:gd name="T41" fmla="*/ 111 h 462"/>
                <a:gd name="T42" fmla="*/ 80 w 692"/>
                <a:gd name="T43" fmla="*/ 80 h 462"/>
                <a:gd name="T44" fmla="*/ 40 w 692"/>
                <a:gd name="T45" fmla="*/ 50 h 462"/>
                <a:gd name="T46" fmla="*/ 0 w 692"/>
                <a:gd name="T47" fmla="*/ 30 h 462"/>
                <a:gd name="T48" fmla="*/ 0 w 692"/>
                <a:gd name="T49" fmla="*/ 30 h 462"/>
                <a:gd name="T50" fmla="*/ 45 w 692"/>
                <a:gd name="T51" fmla="*/ 20 h 462"/>
                <a:gd name="T52" fmla="*/ 95 w 692"/>
                <a:gd name="T53" fmla="*/ 10 h 462"/>
                <a:gd name="T54" fmla="*/ 166 w 692"/>
                <a:gd name="T55" fmla="*/ 5 h 462"/>
                <a:gd name="T56" fmla="*/ 241 w 692"/>
                <a:gd name="T57" fmla="*/ 0 h 462"/>
                <a:gd name="T58" fmla="*/ 326 w 692"/>
                <a:gd name="T59" fmla="*/ 0 h 462"/>
                <a:gd name="T60" fmla="*/ 416 w 692"/>
                <a:gd name="T61" fmla="*/ 10 h 462"/>
                <a:gd name="T62" fmla="*/ 461 w 692"/>
                <a:gd name="T63" fmla="*/ 20 h 462"/>
                <a:gd name="T64" fmla="*/ 507 w 692"/>
                <a:gd name="T65" fmla="*/ 30 h 462"/>
                <a:gd name="T66" fmla="*/ 507 w 692"/>
                <a:gd name="T67" fmla="*/ 30 h 462"/>
                <a:gd name="T68" fmla="*/ 552 w 692"/>
                <a:gd name="T69" fmla="*/ 45 h 462"/>
                <a:gd name="T70" fmla="*/ 587 w 692"/>
                <a:gd name="T71" fmla="*/ 60 h 462"/>
                <a:gd name="T72" fmla="*/ 617 w 692"/>
                <a:gd name="T73" fmla="*/ 80 h 462"/>
                <a:gd name="T74" fmla="*/ 642 w 692"/>
                <a:gd name="T75" fmla="*/ 100 h 462"/>
                <a:gd name="T76" fmla="*/ 662 w 692"/>
                <a:gd name="T77" fmla="*/ 121 h 462"/>
                <a:gd name="T78" fmla="*/ 677 w 692"/>
                <a:gd name="T79" fmla="*/ 146 h 462"/>
                <a:gd name="T80" fmla="*/ 687 w 692"/>
                <a:gd name="T81" fmla="*/ 171 h 462"/>
                <a:gd name="T82" fmla="*/ 692 w 692"/>
                <a:gd name="T83" fmla="*/ 191 h 462"/>
                <a:gd name="T84" fmla="*/ 692 w 692"/>
                <a:gd name="T85" fmla="*/ 216 h 462"/>
                <a:gd name="T86" fmla="*/ 687 w 692"/>
                <a:gd name="T87" fmla="*/ 236 h 462"/>
                <a:gd name="T88" fmla="*/ 682 w 692"/>
                <a:gd name="T89" fmla="*/ 256 h 462"/>
                <a:gd name="T90" fmla="*/ 667 w 692"/>
                <a:gd name="T91" fmla="*/ 276 h 462"/>
                <a:gd name="T92" fmla="*/ 652 w 692"/>
                <a:gd name="T93" fmla="*/ 291 h 462"/>
                <a:gd name="T94" fmla="*/ 632 w 692"/>
                <a:gd name="T95" fmla="*/ 306 h 462"/>
                <a:gd name="T96" fmla="*/ 607 w 692"/>
                <a:gd name="T97" fmla="*/ 316 h 462"/>
                <a:gd name="T98" fmla="*/ 582 w 692"/>
                <a:gd name="T99" fmla="*/ 326 h 462"/>
                <a:gd name="T100" fmla="*/ 582 w 692"/>
                <a:gd name="T101" fmla="*/ 32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2" h="462">
                  <a:moveTo>
                    <a:pt x="582" y="326"/>
                  </a:moveTo>
                  <a:lnTo>
                    <a:pt x="582" y="326"/>
                  </a:lnTo>
                  <a:lnTo>
                    <a:pt x="587" y="346"/>
                  </a:lnTo>
                  <a:lnTo>
                    <a:pt x="592" y="366"/>
                  </a:lnTo>
                  <a:lnTo>
                    <a:pt x="592" y="386"/>
                  </a:lnTo>
                  <a:lnTo>
                    <a:pt x="582" y="412"/>
                  </a:lnTo>
                  <a:lnTo>
                    <a:pt x="562" y="437"/>
                  </a:lnTo>
                  <a:lnTo>
                    <a:pt x="552" y="447"/>
                  </a:lnTo>
                  <a:lnTo>
                    <a:pt x="532" y="452"/>
                  </a:lnTo>
                  <a:lnTo>
                    <a:pt x="512" y="462"/>
                  </a:lnTo>
                  <a:lnTo>
                    <a:pt x="487" y="462"/>
                  </a:lnTo>
                  <a:lnTo>
                    <a:pt x="487" y="462"/>
                  </a:lnTo>
                  <a:lnTo>
                    <a:pt x="456" y="462"/>
                  </a:lnTo>
                  <a:lnTo>
                    <a:pt x="431" y="452"/>
                  </a:lnTo>
                  <a:lnTo>
                    <a:pt x="406" y="437"/>
                  </a:lnTo>
                  <a:lnTo>
                    <a:pt x="381" y="417"/>
                  </a:lnTo>
                  <a:lnTo>
                    <a:pt x="326" y="361"/>
                  </a:lnTo>
                  <a:lnTo>
                    <a:pt x="271" y="291"/>
                  </a:lnTo>
                  <a:lnTo>
                    <a:pt x="216" y="216"/>
                  </a:lnTo>
                  <a:lnTo>
                    <a:pt x="150" y="141"/>
                  </a:lnTo>
                  <a:lnTo>
                    <a:pt x="115" y="111"/>
                  </a:lnTo>
                  <a:lnTo>
                    <a:pt x="80" y="80"/>
                  </a:lnTo>
                  <a:lnTo>
                    <a:pt x="40" y="5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5" y="20"/>
                  </a:lnTo>
                  <a:lnTo>
                    <a:pt x="95" y="10"/>
                  </a:lnTo>
                  <a:lnTo>
                    <a:pt x="166" y="5"/>
                  </a:lnTo>
                  <a:lnTo>
                    <a:pt x="241" y="0"/>
                  </a:lnTo>
                  <a:lnTo>
                    <a:pt x="326" y="0"/>
                  </a:lnTo>
                  <a:lnTo>
                    <a:pt x="416" y="10"/>
                  </a:lnTo>
                  <a:lnTo>
                    <a:pt x="461" y="20"/>
                  </a:lnTo>
                  <a:lnTo>
                    <a:pt x="507" y="30"/>
                  </a:lnTo>
                  <a:lnTo>
                    <a:pt x="507" y="30"/>
                  </a:lnTo>
                  <a:lnTo>
                    <a:pt x="552" y="45"/>
                  </a:lnTo>
                  <a:lnTo>
                    <a:pt x="587" y="60"/>
                  </a:lnTo>
                  <a:lnTo>
                    <a:pt x="617" y="80"/>
                  </a:lnTo>
                  <a:lnTo>
                    <a:pt x="642" y="100"/>
                  </a:lnTo>
                  <a:lnTo>
                    <a:pt x="662" y="121"/>
                  </a:lnTo>
                  <a:lnTo>
                    <a:pt x="677" y="146"/>
                  </a:lnTo>
                  <a:lnTo>
                    <a:pt x="687" y="171"/>
                  </a:lnTo>
                  <a:lnTo>
                    <a:pt x="692" y="191"/>
                  </a:lnTo>
                  <a:lnTo>
                    <a:pt x="692" y="216"/>
                  </a:lnTo>
                  <a:lnTo>
                    <a:pt x="687" y="236"/>
                  </a:lnTo>
                  <a:lnTo>
                    <a:pt x="682" y="256"/>
                  </a:lnTo>
                  <a:lnTo>
                    <a:pt x="667" y="276"/>
                  </a:lnTo>
                  <a:lnTo>
                    <a:pt x="652" y="291"/>
                  </a:lnTo>
                  <a:lnTo>
                    <a:pt x="632" y="306"/>
                  </a:lnTo>
                  <a:lnTo>
                    <a:pt x="607" y="316"/>
                  </a:lnTo>
                  <a:lnTo>
                    <a:pt x="582" y="326"/>
                  </a:lnTo>
                  <a:lnTo>
                    <a:pt x="582" y="32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9" name="Freeform 12"/>
            <p:cNvSpPr>
              <a:spLocks/>
            </p:cNvSpPr>
            <p:nvPr/>
          </p:nvSpPr>
          <p:spPr bwMode="auto">
            <a:xfrm>
              <a:off x="4740275" y="4673600"/>
              <a:ext cx="1154113" cy="804863"/>
            </a:xfrm>
            <a:custGeom>
              <a:avLst/>
              <a:gdLst>
                <a:gd name="T0" fmla="*/ 0 w 727"/>
                <a:gd name="T1" fmla="*/ 10 h 507"/>
                <a:gd name="T2" fmla="*/ 0 w 727"/>
                <a:gd name="T3" fmla="*/ 10 h 507"/>
                <a:gd name="T4" fmla="*/ 50 w 727"/>
                <a:gd name="T5" fmla="*/ 5 h 507"/>
                <a:gd name="T6" fmla="*/ 95 w 727"/>
                <a:gd name="T7" fmla="*/ 10 h 507"/>
                <a:gd name="T8" fmla="*/ 145 w 727"/>
                <a:gd name="T9" fmla="*/ 20 h 507"/>
                <a:gd name="T10" fmla="*/ 196 w 727"/>
                <a:gd name="T11" fmla="*/ 35 h 507"/>
                <a:gd name="T12" fmla="*/ 246 w 727"/>
                <a:gd name="T13" fmla="*/ 50 h 507"/>
                <a:gd name="T14" fmla="*/ 291 w 727"/>
                <a:gd name="T15" fmla="*/ 70 h 507"/>
                <a:gd name="T16" fmla="*/ 376 w 727"/>
                <a:gd name="T17" fmla="*/ 116 h 507"/>
                <a:gd name="T18" fmla="*/ 376 w 727"/>
                <a:gd name="T19" fmla="*/ 116 h 507"/>
                <a:gd name="T20" fmla="*/ 426 w 727"/>
                <a:gd name="T21" fmla="*/ 151 h 507"/>
                <a:gd name="T22" fmla="*/ 477 w 727"/>
                <a:gd name="T23" fmla="*/ 186 h 507"/>
                <a:gd name="T24" fmla="*/ 517 w 727"/>
                <a:gd name="T25" fmla="*/ 226 h 507"/>
                <a:gd name="T26" fmla="*/ 562 w 727"/>
                <a:gd name="T27" fmla="*/ 271 h 507"/>
                <a:gd name="T28" fmla="*/ 562 w 727"/>
                <a:gd name="T29" fmla="*/ 271 h 507"/>
                <a:gd name="T30" fmla="*/ 602 w 727"/>
                <a:gd name="T31" fmla="*/ 326 h 507"/>
                <a:gd name="T32" fmla="*/ 642 w 727"/>
                <a:gd name="T33" fmla="*/ 382 h 507"/>
                <a:gd name="T34" fmla="*/ 677 w 727"/>
                <a:gd name="T35" fmla="*/ 442 h 507"/>
                <a:gd name="T36" fmla="*/ 707 w 727"/>
                <a:gd name="T37" fmla="*/ 502 h 507"/>
                <a:gd name="T38" fmla="*/ 707 w 727"/>
                <a:gd name="T39" fmla="*/ 502 h 507"/>
                <a:gd name="T40" fmla="*/ 712 w 727"/>
                <a:gd name="T41" fmla="*/ 507 h 507"/>
                <a:gd name="T42" fmla="*/ 722 w 727"/>
                <a:gd name="T43" fmla="*/ 507 h 507"/>
                <a:gd name="T44" fmla="*/ 727 w 727"/>
                <a:gd name="T45" fmla="*/ 502 h 507"/>
                <a:gd name="T46" fmla="*/ 727 w 727"/>
                <a:gd name="T47" fmla="*/ 497 h 507"/>
                <a:gd name="T48" fmla="*/ 727 w 727"/>
                <a:gd name="T49" fmla="*/ 497 h 507"/>
                <a:gd name="T50" fmla="*/ 702 w 727"/>
                <a:gd name="T51" fmla="*/ 442 h 507"/>
                <a:gd name="T52" fmla="*/ 677 w 727"/>
                <a:gd name="T53" fmla="*/ 392 h 507"/>
                <a:gd name="T54" fmla="*/ 647 w 727"/>
                <a:gd name="T55" fmla="*/ 341 h 507"/>
                <a:gd name="T56" fmla="*/ 612 w 727"/>
                <a:gd name="T57" fmla="*/ 296 h 507"/>
                <a:gd name="T58" fmla="*/ 577 w 727"/>
                <a:gd name="T59" fmla="*/ 251 h 507"/>
                <a:gd name="T60" fmla="*/ 532 w 727"/>
                <a:gd name="T61" fmla="*/ 206 h 507"/>
                <a:gd name="T62" fmla="*/ 487 w 727"/>
                <a:gd name="T63" fmla="*/ 166 h 507"/>
                <a:gd name="T64" fmla="*/ 441 w 727"/>
                <a:gd name="T65" fmla="*/ 131 h 507"/>
                <a:gd name="T66" fmla="*/ 391 w 727"/>
                <a:gd name="T67" fmla="*/ 96 h 507"/>
                <a:gd name="T68" fmla="*/ 336 w 727"/>
                <a:gd name="T69" fmla="*/ 70 h 507"/>
                <a:gd name="T70" fmla="*/ 281 w 727"/>
                <a:gd name="T71" fmla="*/ 45 h 507"/>
                <a:gd name="T72" fmla="*/ 226 w 727"/>
                <a:gd name="T73" fmla="*/ 25 h 507"/>
                <a:gd name="T74" fmla="*/ 171 w 727"/>
                <a:gd name="T75" fmla="*/ 10 h 507"/>
                <a:gd name="T76" fmla="*/ 115 w 727"/>
                <a:gd name="T77" fmla="*/ 5 h 507"/>
                <a:gd name="T78" fmla="*/ 55 w 727"/>
                <a:gd name="T79" fmla="*/ 0 h 507"/>
                <a:gd name="T80" fmla="*/ 0 w 727"/>
                <a:gd name="T81" fmla="*/ 5 h 507"/>
                <a:gd name="T82" fmla="*/ 0 w 727"/>
                <a:gd name="T83" fmla="*/ 5 h 507"/>
                <a:gd name="T84" fmla="*/ 0 w 727"/>
                <a:gd name="T85" fmla="*/ 10 h 507"/>
                <a:gd name="T86" fmla="*/ 0 w 727"/>
                <a:gd name="T87" fmla="*/ 1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507">
                  <a:moveTo>
                    <a:pt x="0" y="10"/>
                  </a:moveTo>
                  <a:lnTo>
                    <a:pt x="0" y="10"/>
                  </a:lnTo>
                  <a:lnTo>
                    <a:pt x="50" y="5"/>
                  </a:lnTo>
                  <a:lnTo>
                    <a:pt x="95" y="10"/>
                  </a:lnTo>
                  <a:lnTo>
                    <a:pt x="145" y="20"/>
                  </a:lnTo>
                  <a:lnTo>
                    <a:pt x="196" y="35"/>
                  </a:lnTo>
                  <a:lnTo>
                    <a:pt x="246" y="50"/>
                  </a:lnTo>
                  <a:lnTo>
                    <a:pt x="291" y="70"/>
                  </a:lnTo>
                  <a:lnTo>
                    <a:pt x="376" y="116"/>
                  </a:lnTo>
                  <a:lnTo>
                    <a:pt x="376" y="116"/>
                  </a:lnTo>
                  <a:lnTo>
                    <a:pt x="426" y="151"/>
                  </a:lnTo>
                  <a:lnTo>
                    <a:pt x="477" y="186"/>
                  </a:lnTo>
                  <a:lnTo>
                    <a:pt x="517" y="226"/>
                  </a:lnTo>
                  <a:lnTo>
                    <a:pt x="562" y="271"/>
                  </a:lnTo>
                  <a:lnTo>
                    <a:pt x="562" y="271"/>
                  </a:lnTo>
                  <a:lnTo>
                    <a:pt x="602" y="326"/>
                  </a:lnTo>
                  <a:lnTo>
                    <a:pt x="642" y="382"/>
                  </a:lnTo>
                  <a:lnTo>
                    <a:pt x="677" y="442"/>
                  </a:lnTo>
                  <a:lnTo>
                    <a:pt x="707" y="502"/>
                  </a:lnTo>
                  <a:lnTo>
                    <a:pt x="707" y="502"/>
                  </a:lnTo>
                  <a:lnTo>
                    <a:pt x="712" y="507"/>
                  </a:lnTo>
                  <a:lnTo>
                    <a:pt x="722" y="507"/>
                  </a:lnTo>
                  <a:lnTo>
                    <a:pt x="727" y="502"/>
                  </a:lnTo>
                  <a:lnTo>
                    <a:pt x="727" y="497"/>
                  </a:lnTo>
                  <a:lnTo>
                    <a:pt x="727" y="497"/>
                  </a:lnTo>
                  <a:lnTo>
                    <a:pt x="702" y="442"/>
                  </a:lnTo>
                  <a:lnTo>
                    <a:pt x="677" y="392"/>
                  </a:lnTo>
                  <a:lnTo>
                    <a:pt x="647" y="341"/>
                  </a:lnTo>
                  <a:lnTo>
                    <a:pt x="612" y="296"/>
                  </a:lnTo>
                  <a:lnTo>
                    <a:pt x="577" y="251"/>
                  </a:lnTo>
                  <a:lnTo>
                    <a:pt x="532" y="206"/>
                  </a:lnTo>
                  <a:lnTo>
                    <a:pt x="487" y="166"/>
                  </a:lnTo>
                  <a:lnTo>
                    <a:pt x="441" y="131"/>
                  </a:lnTo>
                  <a:lnTo>
                    <a:pt x="391" y="96"/>
                  </a:lnTo>
                  <a:lnTo>
                    <a:pt x="336" y="70"/>
                  </a:lnTo>
                  <a:lnTo>
                    <a:pt x="281" y="45"/>
                  </a:lnTo>
                  <a:lnTo>
                    <a:pt x="226" y="25"/>
                  </a:lnTo>
                  <a:lnTo>
                    <a:pt x="171" y="10"/>
                  </a:lnTo>
                  <a:lnTo>
                    <a:pt x="115" y="5"/>
                  </a:lnTo>
                  <a:lnTo>
                    <a:pt x="5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0" name="Freeform 13"/>
            <p:cNvSpPr>
              <a:spLocks/>
            </p:cNvSpPr>
            <p:nvPr/>
          </p:nvSpPr>
          <p:spPr bwMode="auto">
            <a:xfrm>
              <a:off x="5186363" y="5000625"/>
              <a:ext cx="382588" cy="111125"/>
            </a:xfrm>
            <a:custGeom>
              <a:avLst/>
              <a:gdLst>
                <a:gd name="T0" fmla="*/ 231 w 241"/>
                <a:gd name="T1" fmla="*/ 0 h 70"/>
                <a:gd name="T2" fmla="*/ 231 w 241"/>
                <a:gd name="T3" fmla="*/ 0 h 70"/>
                <a:gd name="T4" fmla="*/ 175 w 241"/>
                <a:gd name="T5" fmla="*/ 30 h 70"/>
                <a:gd name="T6" fmla="*/ 120 w 241"/>
                <a:gd name="T7" fmla="*/ 50 h 70"/>
                <a:gd name="T8" fmla="*/ 60 w 241"/>
                <a:gd name="T9" fmla="*/ 65 h 70"/>
                <a:gd name="T10" fmla="*/ 0 w 241"/>
                <a:gd name="T11" fmla="*/ 70 h 70"/>
                <a:gd name="T12" fmla="*/ 0 w 241"/>
                <a:gd name="T13" fmla="*/ 70 h 70"/>
                <a:gd name="T14" fmla="*/ 0 w 241"/>
                <a:gd name="T15" fmla="*/ 70 h 70"/>
                <a:gd name="T16" fmla="*/ 0 w 241"/>
                <a:gd name="T17" fmla="*/ 70 h 70"/>
                <a:gd name="T18" fmla="*/ 60 w 241"/>
                <a:gd name="T19" fmla="*/ 65 h 70"/>
                <a:gd name="T20" fmla="*/ 120 w 241"/>
                <a:gd name="T21" fmla="*/ 55 h 70"/>
                <a:gd name="T22" fmla="*/ 180 w 241"/>
                <a:gd name="T23" fmla="*/ 40 h 70"/>
                <a:gd name="T24" fmla="*/ 241 w 241"/>
                <a:gd name="T25" fmla="*/ 10 h 70"/>
                <a:gd name="T26" fmla="*/ 241 w 241"/>
                <a:gd name="T27" fmla="*/ 10 h 70"/>
                <a:gd name="T28" fmla="*/ 241 w 241"/>
                <a:gd name="T29" fmla="*/ 10 h 70"/>
                <a:gd name="T30" fmla="*/ 241 w 241"/>
                <a:gd name="T31" fmla="*/ 5 h 70"/>
                <a:gd name="T32" fmla="*/ 236 w 241"/>
                <a:gd name="T33" fmla="*/ 0 h 70"/>
                <a:gd name="T34" fmla="*/ 231 w 241"/>
                <a:gd name="T35" fmla="*/ 0 h 70"/>
                <a:gd name="T36" fmla="*/ 231 w 241"/>
                <a:gd name="T3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70">
                  <a:moveTo>
                    <a:pt x="231" y="0"/>
                  </a:moveTo>
                  <a:lnTo>
                    <a:pt x="231" y="0"/>
                  </a:lnTo>
                  <a:lnTo>
                    <a:pt x="175" y="30"/>
                  </a:lnTo>
                  <a:lnTo>
                    <a:pt x="120" y="50"/>
                  </a:lnTo>
                  <a:lnTo>
                    <a:pt x="60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60" y="65"/>
                  </a:lnTo>
                  <a:lnTo>
                    <a:pt x="120" y="55"/>
                  </a:lnTo>
                  <a:lnTo>
                    <a:pt x="180" y="4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5"/>
                  </a:lnTo>
                  <a:lnTo>
                    <a:pt x="236" y="0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1" name="Freeform 14"/>
            <p:cNvSpPr>
              <a:spLocks/>
            </p:cNvSpPr>
            <p:nvPr/>
          </p:nvSpPr>
          <p:spPr bwMode="auto">
            <a:xfrm>
              <a:off x="5035550" y="4849813"/>
              <a:ext cx="317500" cy="47625"/>
            </a:xfrm>
            <a:custGeom>
              <a:avLst/>
              <a:gdLst>
                <a:gd name="T0" fmla="*/ 200 w 200"/>
                <a:gd name="T1" fmla="*/ 0 h 30"/>
                <a:gd name="T2" fmla="*/ 200 w 200"/>
                <a:gd name="T3" fmla="*/ 0 h 30"/>
                <a:gd name="T4" fmla="*/ 175 w 200"/>
                <a:gd name="T5" fmla="*/ 0 h 30"/>
                <a:gd name="T6" fmla="*/ 150 w 200"/>
                <a:gd name="T7" fmla="*/ 0 h 30"/>
                <a:gd name="T8" fmla="*/ 100 w 200"/>
                <a:gd name="T9" fmla="*/ 10 h 30"/>
                <a:gd name="T10" fmla="*/ 50 w 200"/>
                <a:gd name="T11" fmla="*/ 15 h 30"/>
                <a:gd name="T12" fmla="*/ 0 w 200"/>
                <a:gd name="T13" fmla="*/ 20 h 30"/>
                <a:gd name="T14" fmla="*/ 0 w 200"/>
                <a:gd name="T15" fmla="*/ 20 h 30"/>
                <a:gd name="T16" fmla="*/ 0 w 200"/>
                <a:gd name="T17" fmla="*/ 20 h 30"/>
                <a:gd name="T18" fmla="*/ 0 w 200"/>
                <a:gd name="T19" fmla="*/ 25 h 30"/>
                <a:gd name="T20" fmla="*/ 0 w 200"/>
                <a:gd name="T21" fmla="*/ 25 h 30"/>
                <a:gd name="T22" fmla="*/ 25 w 200"/>
                <a:gd name="T23" fmla="*/ 30 h 30"/>
                <a:gd name="T24" fmla="*/ 50 w 200"/>
                <a:gd name="T25" fmla="*/ 30 h 30"/>
                <a:gd name="T26" fmla="*/ 100 w 200"/>
                <a:gd name="T27" fmla="*/ 25 h 30"/>
                <a:gd name="T28" fmla="*/ 200 w 200"/>
                <a:gd name="T29" fmla="*/ 5 h 30"/>
                <a:gd name="T30" fmla="*/ 200 w 200"/>
                <a:gd name="T31" fmla="*/ 5 h 30"/>
                <a:gd name="T32" fmla="*/ 200 w 200"/>
                <a:gd name="T33" fmla="*/ 0 h 30"/>
                <a:gd name="T34" fmla="*/ 200 w 200"/>
                <a:gd name="T35" fmla="*/ 0 h 30"/>
                <a:gd name="T36" fmla="*/ 200 w 200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lnTo>
                    <a:pt x="200" y="0"/>
                  </a:lnTo>
                  <a:lnTo>
                    <a:pt x="175" y="0"/>
                  </a:lnTo>
                  <a:lnTo>
                    <a:pt x="150" y="0"/>
                  </a:lnTo>
                  <a:lnTo>
                    <a:pt x="100" y="10"/>
                  </a:lnTo>
                  <a:lnTo>
                    <a:pt x="5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5" y="30"/>
                  </a:lnTo>
                  <a:lnTo>
                    <a:pt x="50" y="30"/>
                  </a:lnTo>
                  <a:lnTo>
                    <a:pt x="100" y="25"/>
                  </a:lnTo>
                  <a:lnTo>
                    <a:pt x="200" y="5"/>
                  </a:lnTo>
                  <a:lnTo>
                    <a:pt x="200" y="5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2" name="Freeform 15"/>
            <p:cNvSpPr>
              <a:spLocks/>
            </p:cNvSpPr>
            <p:nvPr/>
          </p:nvSpPr>
          <p:spPr bwMode="auto">
            <a:xfrm>
              <a:off x="5337175" y="4641850"/>
              <a:ext cx="95250" cy="263525"/>
            </a:xfrm>
            <a:custGeom>
              <a:avLst/>
              <a:gdLst>
                <a:gd name="T0" fmla="*/ 0 w 60"/>
                <a:gd name="T1" fmla="*/ 5 h 166"/>
                <a:gd name="T2" fmla="*/ 0 w 60"/>
                <a:gd name="T3" fmla="*/ 5 h 166"/>
                <a:gd name="T4" fmla="*/ 20 w 60"/>
                <a:gd name="T5" fmla="*/ 45 h 166"/>
                <a:gd name="T6" fmla="*/ 35 w 60"/>
                <a:gd name="T7" fmla="*/ 80 h 166"/>
                <a:gd name="T8" fmla="*/ 45 w 60"/>
                <a:gd name="T9" fmla="*/ 121 h 166"/>
                <a:gd name="T10" fmla="*/ 50 w 60"/>
                <a:gd name="T11" fmla="*/ 161 h 166"/>
                <a:gd name="T12" fmla="*/ 50 w 60"/>
                <a:gd name="T13" fmla="*/ 161 h 166"/>
                <a:gd name="T14" fmla="*/ 50 w 60"/>
                <a:gd name="T15" fmla="*/ 166 h 166"/>
                <a:gd name="T16" fmla="*/ 55 w 60"/>
                <a:gd name="T17" fmla="*/ 161 h 166"/>
                <a:gd name="T18" fmla="*/ 55 w 60"/>
                <a:gd name="T19" fmla="*/ 161 h 166"/>
                <a:gd name="T20" fmla="*/ 60 w 60"/>
                <a:gd name="T21" fmla="*/ 141 h 166"/>
                <a:gd name="T22" fmla="*/ 60 w 60"/>
                <a:gd name="T23" fmla="*/ 121 h 166"/>
                <a:gd name="T24" fmla="*/ 50 w 60"/>
                <a:gd name="T25" fmla="*/ 80 h 166"/>
                <a:gd name="T26" fmla="*/ 30 w 60"/>
                <a:gd name="T27" fmla="*/ 35 h 166"/>
                <a:gd name="T28" fmla="*/ 5 w 60"/>
                <a:gd name="T29" fmla="*/ 0 h 166"/>
                <a:gd name="T30" fmla="*/ 5 w 60"/>
                <a:gd name="T31" fmla="*/ 0 h 166"/>
                <a:gd name="T32" fmla="*/ 5 w 60"/>
                <a:gd name="T33" fmla="*/ 0 h 166"/>
                <a:gd name="T34" fmla="*/ 0 w 60"/>
                <a:gd name="T35" fmla="*/ 5 h 166"/>
                <a:gd name="T36" fmla="*/ 0 w 60"/>
                <a:gd name="T37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166">
                  <a:moveTo>
                    <a:pt x="0" y="5"/>
                  </a:moveTo>
                  <a:lnTo>
                    <a:pt x="0" y="5"/>
                  </a:lnTo>
                  <a:lnTo>
                    <a:pt x="20" y="45"/>
                  </a:lnTo>
                  <a:lnTo>
                    <a:pt x="35" y="80"/>
                  </a:lnTo>
                  <a:lnTo>
                    <a:pt x="45" y="121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66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60" y="141"/>
                  </a:lnTo>
                  <a:lnTo>
                    <a:pt x="60" y="121"/>
                  </a:lnTo>
                  <a:lnTo>
                    <a:pt x="50" y="80"/>
                  </a:lnTo>
                  <a:lnTo>
                    <a:pt x="30" y="3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3" name="Freeform 16"/>
            <p:cNvSpPr>
              <a:spLocks/>
            </p:cNvSpPr>
            <p:nvPr/>
          </p:nvSpPr>
          <p:spPr bwMode="auto">
            <a:xfrm>
              <a:off x="5632450" y="4713288"/>
              <a:ext cx="63500" cy="390525"/>
            </a:xfrm>
            <a:custGeom>
              <a:avLst/>
              <a:gdLst>
                <a:gd name="T0" fmla="*/ 0 w 40"/>
                <a:gd name="T1" fmla="*/ 5 h 246"/>
                <a:gd name="T2" fmla="*/ 0 w 40"/>
                <a:gd name="T3" fmla="*/ 5 h 246"/>
                <a:gd name="T4" fmla="*/ 15 w 40"/>
                <a:gd name="T5" fmla="*/ 66 h 246"/>
                <a:gd name="T6" fmla="*/ 25 w 40"/>
                <a:gd name="T7" fmla="*/ 121 h 246"/>
                <a:gd name="T8" fmla="*/ 25 w 40"/>
                <a:gd name="T9" fmla="*/ 121 h 246"/>
                <a:gd name="T10" fmla="*/ 20 w 40"/>
                <a:gd name="T11" fmla="*/ 156 h 246"/>
                <a:gd name="T12" fmla="*/ 20 w 40"/>
                <a:gd name="T13" fmla="*/ 191 h 246"/>
                <a:gd name="T14" fmla="*/ 20 w 40"/>
                <a:gd name="T15" fmla="*/ 191 h 246"/>
                <a:gd name="T16" fmla="*/ 10 w 40"/>
                <a:gd name="T17" fmla="*/ 216 h 246"/>
                <a:gd name="T18" fmla="*/ 5 w 40"/>
                <a:gd name="T19" fmla="*/ 246 h 246"/>
                <a:gd name="T20" fmla="*/ 5 w 40"/>
                <a:gd name="T21" fmla="*/ 246 h 246"/>
                <a:gd name="T22" fmla="*/ 10 w 40"/>
                <a:gd name="T23" fmla="*/ 246 h 246"/>
                <a:gd name="T24" fmla="*/ 10 w 40"/>
                <a:gd name="T25" fmla="*/ 246 h 246"/>
                <a:gd name="T26" fmla="*/ 10 w 40"/>
                <a:gd name="T27" fmla="*/ 246 h 246"/>
                <a:gd name="T28" fmla="*/ 25 w 40"/>
                <a:gd name="T29" fmla="*/ 221 h 246"/>
                <a:gd name="T30" fmla="*/ 35 w 40"/>
                <a:gd name="T31" fmla="*/ 196 h 246"/>
                <a:gd name="T32" fmla="*/ 40 w 40"/>
                <a:gd name="T33" fmla="*/ 161 h 246"/>
                <a:gd name="T34" fmla="*/ 40 w 40"/>
                <a:gd name="T35" fmla="*/ 136 h 246"/>
                <a:gd name="T36" fmla="*/ 40 w 40"/>
                <a:gd name="T37" fmla="*/ 136 h 246"/>
                <a:gd name="T38" fmla="*/ 35 w 40"/>
                <a:gd name="T39" fmla="*/ 101 h 246"/>
                <a:gd name="T40" fmla="*/ 30 w 40"/>
                <a:gd name="T41" fmla="*/ 66 h 246"/>
                <a:gd name="T42" fmla="*/ 20 w 40"/>
                <a:gd name="T43" fmla="*/ 35 h 246"/>
                <a:gd name="T44" fmla="*/ 5 w 40"/>
                <a:gd name="T45" fmla="*/ 5 h 246"/>
                <a:gd name="T46" fmla="*/ 5 w 40"/>
                <a:gd name="T47" fmla="*/ 5 h 246"/>
                <a:gd name="T48" fmla="*/ 5 w 40"/>
                <a:gd name="T49" fmla="*/ 0 h 246"/>
                <a:gd name="T50" fmla="*/ 0 w 40"/>
                <a:gd name="T51" fmla="*/ 5 h 246"/>
                <a:gd name="T52" fmla="*/ 0 w 40"/>
                <a:gd name="T53" fmla="*/ 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246">
                  <a:moveTo>
                    <a:pt x="0" y="5"/>
                  </a:moveTo>
                  <a:lnTo>
                    <a:pt x="0" y="5"/>
                  </a:lnTo>
                  <a:lnTo>
                    <a:pt x="15" y="66"/>
                  </a:lnTo>
                  <a:lnTo>
                    <a:pt x="25" y="121"/>
                  </a:lnTo>
                  <a:lnTo>
                    <a:pt x="25" y="121"/>
                  </a:lnTo>
                  <a:lnTo>
                    <a:pt x="20" y="156"/>
                  </a:lnTo>
                  <a:lnTo>
                    <a:pt x="20" y="191"/>
                  </a:lnTo>
                  <a:lnTo>
                    <a:pt x="20" y="191"/>
                  </a:lnTo>
                  <a:lnTo>
                    <a:pt x="10" y="21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25" y="221"/>
                  </a:lnTo>
                  <a:lnTo>
                    <a:pt x="35" y="196"/>
                  </a:lnTo>
                  <a:lnTo>
                    <a:pt x="40" y="161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5" y="101"/>
                  </a:lnTo>
                  <a:lnTo>
                    <a:pt x="30" y="66"/>
                  </a:lnTo>
                  <a:lnTo>
                    <a:pt x="20" y="3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4" name="Freeform 17"/>
            <p:cNvSpPr>
              <a:spLocks/>
            </p:cNvSpPr>
            <p:nvPr/>
          </p:nvSpPr>
          <p:spPr bwMode="auto">
            <a:xfrm>
              <a:off x="5854700" y="5272088"/>
              <a:ext cx="1171575" cy="715963"/>
            </a:xfrm>
            <a:custGeom>
              <a:avLst/>
              <a:gdLst>
                <a:gd name="T0" fmla="*/ 85 w 738"/>
                <a:gd name="T1" fmla="*/ 290 h 451"/>
                <a:gd name="T2" fmla="*/ 85 w 738"/>
                <a:gd name="T3" fmla="*/ 290 h 451"/>
                <a:gd name="T4" fmla="*/ 75 w 738"/>
                <a:gd name="T5" fmla="*/ 306 h 451"/>
                <a:gd name="T6" fmla="*/ 70 w 738"/>
                <a:gd name="T7" fmla="*/ 326 h 451"/>
                <a:gd name="T8" fmla="*/ 65 w 738"/>
                <a:gd name="T9" fmla="*/ 351 h 451"/>
                <a:gd name="T10" fmla="*/ 65 w 738"/>
                <a:gd name="T11" fmla="*/ 376 h 451"/>
                <a:gd name="T12" fmla="*/ 70 w 738"/>
                <a:gd name="T13" fmla="*/ 391 h 451"/>
                <a:gd name="T14" fmla="*/ 80 w 738"/>
                <a:gd name="T15" fmla="*/ 401 h 451"/>
                <a:gd name="T16" fmla="*/ 90 w 738"/>
                <a:gd name="T17" fmla="*/ 416 h 451"/>
                <a:gd name="T18" fmla="*/ 111 w 738"/>
                <a:gd name="T19" fmla="*/ 426 h 451"/>
                <a:gd name="T20" fmla="*/ 131 w 738"/>
                <a:gd name="T21" fmla="*/ 436 h 451"/>
                <a:gd name="T22" fmla="*/ 156 w 738"/>
                <a:gd name="T23" fmla="*/ 446 h 451"/>
                <a:gd name="T24" fmla="*/ 156 w 738"/>
                <a:gd name="T25" fmla="*/ 446 h 451"/>
                <a:gd name="T26" fmla="*/ 181 w 738"/>
                <a:gd name="T27" fmla="*/ 451 h 451"/>
                <a:gd name="T28" fmla="*/ 211 w 738"/>
                <a:gd name="T29" fmla="*/ 446 h 451"/>
                <a:gd name="T30" fmla="*/ 241 w 738"/>
                <a:gd name="T31" fmla="*/ 436 h 451"/>
                <a:gd name="T32" fmla="*/ 271 w 738"/>
                <a:gd name="T33" fmla="*/ 416 h 451"/>
                <a:gd name="T34" fmla="*/ 336 w 738"/>
                <a:gd name="T35" fmla="*/ 371 h 451"/>
                <a:gd name="T36" fmla="*/ 406 w 738"/>
                <a:gd name="T37" fmla="*/ 311 h 451"/>
                <a:gd name="T38" fmla="*/ 482 w 738"/>
                <a:gd name="T39" fmla="*/ 245 h 451"/>
                <a:gd name="T40" fmla="*/ 562 w 738"/>
                <a:gd name="T41" fmla="*/ 185 h 451"/>
                <a:gd name="T42" fmla="*/ 602 w 738"/>
                <a:gd name="T43" fmla="*/ 155 h 451"/>
                <a:gd name="T44" fmla="*/ 647 w 738"/>
                <a:gd name="T45" fmla="*/ 135 h 451"/>
                <a:gd name="T46" fmla="*/ 692 w 738"/>
                <a:gd name="T47" fmla="*/ 115 h 451"/>
                <a:gd name="T48" fmla="*/ 738 w 738"/>
                <a:gd name="T49" fmla="*/ 100 h 451"/>
                <a:gd name="T50" fmla="*/ 738 w 738"/>
                <a:gd name="T51" fmla="*/ 100 h 451"/>
                <a:gd name="T52" fmla="*/ 692 w 738"/>
                <a:gd name="T53" fmla="*/ 80 h 451"/>
                <a:gd name="T54" fmla="*/ 642 w 738"/>
                <a:gd name="T55" fmla="*/ 65 h 451"/>
                <a:gd name="T56" fmla="*/ 577 w 738"/>
                <a:gd name="T57" fmla="*/ 45 h 451"/>
                <a:gd name="T58" fmla="*/ 502 w 738"/>
                <a:gd name="T59" fmla="*/ 25 h 451"/>
                <a:gd name="T60" fmla="*/ 411 w 738"/>
                <a:gd name="T61" fmla="*/ 10 h 451"/>
                <a:gd name="T62" fmla="*/ 321 w 738"/>
                <a:gd name="T63" fmla="*/ 0 h 451"/>
                <a:gd name="T64" fmla="*/ 276 w 738"/>
                <a:gd name="T65" fmla="*/ 0 h 451"/>
                <a:gd name="T66" fmla="*/ 226 w 738"/>
                <a:gd name="T67" fmla="*/ 5 h 451"/>
                <a:gd name="T68" fmla="*/ 226 w 738"/>
                <a:gd name="T69" fmla="*/ 5 h 451"/>
                <a:gd name="T70" fmla="*/ 181 w 738"/>
                <a:gd name="T71" fmla="*/ 15 h 451"/>
                <a:gd name="T72" fmla="*/ 141 w 738"/>
                <a:gd name="T73" fmla="*/ 25 h 451"/>
                <a:gd name="T74" fmla="*/ 106 w 738"/>
                <a:gd name="T75" fmla="*/ 35 h 451"/>
                <a:gd name="T76" fmla="*/ 75 w 738"/>
                <a:gd name="T77" fmla="*/ 55 h 451"/>
                <a:gd name="T78" fmla="*/ 50 w 738"/>
                <a:gd name="T79" fmla="*/ 70 h 451"/>
                <a:gd name="T80" fmla="*/ 30 w 738"/>
                <a:gd name="T81" fmla="*/ 90 h 451"/>
                <a:gd name="T82" fmla="*/ 15 w 738"/>
                <a:gd name="T83" fmla="*/ 110 h 451"/>
                <a:gd name="T84" fmla="*/ 5 w 738"/>
                <a:gd name="T85" fmla="*/ 135 h 451"/>
                <a:gd name="T86" fmla="*/ 0 w 738"/>
                <a:gd name="T87" fmla="*/ 155 h 451"/>
                <a:gd name="T88" fmla="*/ 0 w 738"/>
                <a:gd name="T89" fmla="*/ 180 h 451"/>
                <a:gd name="T90" fmla="*/ 0 w 738"/>
                <a:gd name="T91" fmla="*/ 200 h 451"/>
                <a:gd name="T92" fmla="*/ 10 w 738"/>
                <a:gd name="T93" fmla="*/ 220 h 451"/>
                <a:gd name="T94" fmla="*/ 25 w 738"/>
                <a:gd name="T95" fmla="*/ 240 h 451"/>
                <a:gd name="T96" fmla="*/ 40 w 738"/>
                <a:gd name="T97" fmla="*/ 260 h 451"/>
                <a:gd name="T98" fmla="*/ 60 w 738"/>
                <a:gd name="T99" fmla="*/ 275 h 451"/>
                <a:gd name="T100" fmla="*/ 85 w 738"/>
                <a:gd name="T101" fmla="*/ 290 h 451"/>
                <a:gd name="T102" fmla="*/ 85 w 738"/>
                <a:gd name="T103" fmla="*/ 29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8" h="451">
                  <a:moveTo>
                    <a:pt x="85" y="290"/>
                  </a:moveTo>
                  <a:lnTo>
                    <a:pt x="85" y="290"/>
                  </a:lnTo>
                  <a:lnTo>
                    <a:pt x="75" y="306"/>
                  </a:lnTo>
                  <a:lnTo>
                    <a:pt x="70" y="326"/>
                  </a:lnTo>
                  <a:lnTo>
                    <a:pt x="65" y="351"/>
                  </a:lnTo>
                  <a:lnTo>
                    <a:pt x="65" y="376"/>
                  </a:lnTo>
                  <a:lnTo>
                    <a:pt x="70" y="391"/>
                  </a:lnTo>
                  <a:lnTo>
                    <a:pt x="80" y="401"/>
                  </a:lnTo>
                  <a:lnTo>
                    <a:pt x="90" y="416"/>
                  </a:lnTo>
                  <a:lnTo>
                    <a:pt x="111" y="426"/>
                  </a:lnTo>
                  <a:lnTo>
                    <a:pt x="131" y="436"/>
                  </a:lnTo>
                  <a:lnTo>
                    <a:pt x="156" y="446"/>
                  </a:lnTo>
                  <a:lnTo>
                    <a:pt x="156" y="446"/>
                  </a:lnTo>
                  <a:lnTo>
                    <a:pt x="181" y="451"/>
                  </a:lnTo>
                  <a:lnTo>
                    <a:pt x="211" y="446"/>
                  </a:lnTo>
                  <a:lnTo>
                    <a:pt x="241" y="436"/>
                  </a:lnTo>
                  <a:lnTo>
                    <a:pt x="271" y="416"/>
                  </a:lnTo>
                  <a:lnTo>
                    <a:pt x="336" y="371"/>
                  </a:lnTo>
                  <a:lnTo>
                    <a:pt x="406" y="311"/>
                  </a:lnTo>
                  <a:lnTo>
                    <a:pt x="482" y="245"/>
                  </a:lnTo>
                  <a:lnTo>
                    <a:pt x="562" y="185"/>
                  </a:lnTo>
                  <a:lnTo>
                    <a:pt x="602" y="155"/>
                  </a:lnTo>
                  <a:lnTo>
                    <a:pt x="647" y="135"/>
                  </a:lnTo>
                  <a:lnTo>
                    <a:pt x="692" y="115"/>
                  </a:lnTo>
                  <a:lnTo>
                    <a:pt x="738" y="100"/>
                  </a:lnTo>
                  <a:lnTo>
                    <a:pt x="738" y="100"/>
                  </a:lnTo>
                  <a:lnTo>
                    <a:pt x="692" y="80"/>
                  </a:lnTo>
                  <a:lnTo>
                    <a:pt x="642" y="65"/>
                  </a:lnTo>
                  <a:lnTo>
                    <a:pt x="577" y="45"/>
                  </a:lnTo>
                  <a:lnTo>
                    <a:pt x="502" y="25"/>
                  </a:lnTo>
                  <a:lnTo>
                    <a:pt x="411" y="10"/>
                  </a:lnTo>
                  <a:lnTo>
                    <a:pt x="321" y="0"/>
                  </a:lnTo>
                  <a:lnTo>
                    <a:pt x="276" y="0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181" y="15"/>
                  </a:lnTo>
                  <a:lnTo>
                    <a:pt x="141" y="25"/>
                  </a:lnTo>
                  <a:lnTo>
                    <a:pt x="106" y="35"/>
                  </a:lnTo>
                  <a:lnTo>
                    <a:pt x="75" y="55"/>
                  </a:lnTo>
                  <a:lnTo>
                    <a:pt x="50" y="70"/>
                  </a:lnTo>
                  <a:lnTo>
                    <a:pt x="30" y="90"/>
                  </a:lnTo>
                  <a:lnTo>
                    <a:pt x="15" y="110"/>
                  </a:lnTo>
                  <a:lnTo>
                    <a:pt x="5" y="135"/>
                  </a:lnTo>
                  <a:lnTo>
                    <a:pt x="0" y="155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10" y="220"/>
                  </a:lnTo>
                  <a:lnTo>
                    <a:pt x="25" y="240"/>
                  </a:lnTo>
                  <a:lnTo>
                    <a:pt x="40" y="260"/>
                  </a:lnTo>
                  <a:lnTo>
                    <a:pt x="60" y="275"/>
                  </a:lnTo>
                  <a:lnTo>
                    <a:pt x="85" y="290"/>
                  </a:lnTo>
                  <a:lnTo>
                    <a:pt x="85" y="290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5" name="Freeform 18"/>
            <p:cNvSpPr>
              <a:spLocks/>
            </p:cNvSpPr>
            <p:nvPr/>
          </p:nvSpPr>
          <p:spPr bwMode="auto">
            <a:xfrm>
              <a:off x="5695950" y="5391150"/>
              <a:ext cx="1330325" cy="628650"/>
            </a:xfrm>
            <a:custGeom>
              <a:avLst/>
              <a:gdLst>
                <a:gd name="T0" fmla="*/ 838 w 838"/>
                <a:gd name="T1" fmla="*/ 25 h 396"/>
                <a:gd name="T2" fmla="*/ 838 w 838"/>
                <a:gd name="T3" fmla="*/ 25 h 396"/>
                <a:gd name="T4" fmla="*/ 782 w 838"/>
                <a:gd name="T5" fmla="*/ 10 h 396"/>
                <a:gd name="T6" fmla="*/ 732 w 838"/>
                <a:gd name="T7" fmla="*/ 5 h 396"/>
                <a:gd name="T8" fmla="*/ 677 w 838"/>
                <a:gd name="T9" fmla="*/ 0 h 396"/>
                <a:gd name="T10" fmla="*/ 627 w 838"/>
                <a:gd name="T11" fmla="*/ 5 h 396"/>
                <a:gd name="T12" fmla="*/ 572 w 838"/>
                <a:gd name="T13" fmla="*/ 10 h 396"/>
                <a:gd name="T14" fmla="*/ 522 w 838"/>
                <a:gd name="T15" fmla="*/ 20 h 396"/>
                <a:gd name="T16" fmla="*/ 466 w 838"/>
                <a:gd name="T17" fmla="*/ 35 h 396"/>
                <a:gd name="T18" fmla="*/ 416 w 838"/>
                <a:gd name="T19" fmla="*/ 50 h 396"/>
                <a:gd name="T20" fmla="*/ 416 w 838"/>
                <a:gd name="T21" fmla="*/ 50 h 396"/>
                <a:gd name="T22" fmla="*/ 356 w 838"/>
                <a:gd name="T23" fmla="*/ 75 h 396"/>
                <a:gd name="T24" fmla="*/ 296 w 838"/>
                <a:gd name="T25" fmla="*/ 110 h 396"/>
                <a:gd name="T26" fmla="*/ 236 w 838"/>
                <a:gd name="T27" fmla="*/ 145 h 396"/>
                <a:gd name="T28" fmla="*/ 180 w 838"/>
                <a:gd name="T29" fmla="*/ 185 h 396"/>
                <a:gd name="T30" fmla="*/ 130 w 838"/>
                <a:gd name="T31" fmla="*/ 226 h 396"/>
                <a:gd name="T32" fmla="*/ 80 w 838"/>
                <a:gd name="T33" fmla="*/ 276 h 396"/>
                <a:gd name="T34" fmla="*/ 40 w 838"/>
                <a:gd name="T35" fmla="*/ 326 h 396"/>
                <a:gd name="T36" fmla="*/ 0 w 838"/>
                <a:gd name="T37" fmla="*/ 381 h 396"/>
                <a:gd name="T38" fmla="*/ 0 w 838"/>
                <a:gd name="T39" fmla="*/ 381 h 396"/>
                <a:gd name="T40" fmla="*/ 0 w 838"/>
                <a:gd name="T41" fmla="*/ 391 h 396"/>
                <a:gd name="T42" fmla="*/ 5 w 838"/>
                <a:gd name="T43" fmla="*/ 396 h 396"/>
                <a:gd name="T44" fmla="*/ 10 w 838"/>
                <a:gd name="T45" fmla="*/ 396 h 396"/>
                <a:gd name="T46" fmla="*/ 15 w 838"/>
                <a:gd name="T47" fmla="*/ 396 h 396"/>
                <a:gd name="T48" fmla="*/ 15 w 838"/>
                <a:gd name="T49" fmla="*/ 396 h 396"/>
                <a:gd name="T50" fmla="*/ 100 w 838"/>
                <a:gd name="T51" fmla="*/ 296 h 396"/>
                <a:gd name="T52" fmla="*/ 145 w 838"/>
                <a:gd name="T53" fmla="*/ 246 h 396"/>
                <a:gd name="T54" fmla="*/ 196 w 838"/>
                <a:gd name="T55" fmla="*/ 205 h 396"/>
                <a:gd name="T56" fmla="*/ 196 w 838"/>
                <a:gd name="T57" fmla="*/ 205 h 396"/>
                <a:gd name="T58" fmla="*/ 246 w 838"/>
                <a:gd name="T59" fmla="*/ 165 h 396"/>
                <a:gd name="T60" fmla="*/ 301 w 838"/>
                <a:gd name="T61" fmla="*/ 130 h 396"/>
                <a:gd name="T62" fmla="*/ 361 w 838"/>
                <a:gd name="T63" fmla="*/ 95 h 396"/>
                <a:gd name="T64" fmla="*/ 421 w 838"/>
                <a:gd name="T65" fmla="*/ 70 h 396"/>
                <a:gd name="T66" fmla="*/ 421 w 838"/>
                <a:gd name="T67" fmla="*/ 70 h 396"/>
                <a:gd name="T68" fmla="*/ 471 w 838"/>
                <a:gd name="T69" fmla="*/ 55 h 396"/>
                <a:gd name="T70" fmla="*/ 522 w 838"/>
                <a:gd name="T71" fmla="*/ 40 h 396"/>
                <a:gd name="T72" fmla="*/ 572 w 838"/>
                <a:gd name="T73" fmla="*/ 25 h 396"/>
                <a:gd name="T74" fmla="*/ 627 w 838"/>
                <a:gd name="T75" fmla="*/ 20 h 396"/>
                <a:gd name="T76" fmla="*/ 677 w 838"/>
                <a:gd name="T77" fmla="*/ 15 h 396"/>
                <a:gd name="T78" fmla="*/ 732 w 838"/>
                <a:gd name="T79" fmla="*/ 15 h 396"/>
                <a:gd name="T80" fmla="*/ 782 w 838"/>
                <a:gd name="T81" fmla="*/ 20 h 396"/>
                <a:gd name="T82" fmla="*/ 838 w 838"/>
                <a:gd name="T83" fmla="*/ 30 h 396"/>
                <a:gd name="T84" fmla="*/ 838 w 838"/>
                <a:gd name="T85" fmla="*/ 30 h 396"/>
                <a:gd name="T86" fmla="*/ 838 w 838"/>
                <a:gd name="T87" fmla="*/ 25 h 396"/>
                <a:gd name="T88" fmla="*/ 838 w 838"/>
                <a:gd name="T89" fmla="*/ 2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8" h="396">
                  <a:moveTo>
                    <a:pt x="838" y="25"/>
                  </a:moveTo>
                  <a:lnTo>
                    <a:pt x="838" y="25"/>
                  </a:lnTo>
                  <a:lnTo>
                    <a:pt x="782" y="10"/>
                  </a:lnTo>
                  <a:lnTo>
                    <a:pt x="732" y="5"/>
                  </a:lnTo>
                  <a:lnTo>
                    <a:pt x="677" y="0"/>
                  </a:lnTo>
                  <a:lnTo>
                    <a:pt x="627" y="5"/>
                  </a:lnTo>
                  <a:lnTo>
                    <a:pt x="572" y="10"/>
                  </a:lnTo>
                  <a:lnTo>
                    <a:pt x="522" y="20"/>
                  </a:lnTo>
                  <a:lnTo>
                    <a:pt x="466" y="35"/>
                  </a:lnTo>
                  <a:lnTo>
                    <a:pt x="416" y="50"/>
                  </a:lnTo>
                  <a:lnTo>
                    <a:pt x="416" y="50"/>
                  </a:lnTo>
                  <a:lnTo>
                    <a:pt x="356" y="75"/>
                  </a:lnTo>
                  <a:lnTo>
                    <a:pt x="296" y="110"/>
                  </a:lnTo>
                  <a:lnTo>
                    <a:pt x="236" y="145"/>
                  </a:lnTo>
                  <a:lnTo>
                    <a:pt x="180" y="185"/>
                  </a:lnTo>
                  <a:lnTo>
                    <a:pt x="130" y="226"/>
                  </a:lnTo>
                  <a:lnTo>
                    <a:pt x="80" y="276"/>
                  </a:lnTo>
                  <a:lnTo>
                    <a:pt x="40" y="326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0" y="391"/>
                  </a:lnTo>
                  <a:lnTo>
                    <a:pt x="5" y="396"/>
                  </a:lnTo>
                  <a:lnTo>
                    <a:pt x="10" y="396"/>
                  </a:lnTo>
                  <a:lnTo>
                    <a:pt x="15" y="396"/>
                  </a:lnTo>
                  <a:lnTo>
                    <a:pt x="15" y="396"/>
                  </a:lnTo>
                  <a:lnTo>
                    <a:pt x="100" y="296"/>
                  </a:lnTo>
                  <a:lnTo>
                    <a:pt x="145" y="246"/>
                  </a:lnTo>
                  <a:lnTo>
                    <a:pt x="196" y="205"/>
                  </a:lnTo>
                  <a:lnTo>
                    <a:pt x="196" y="205"/>
                  </a:lnTo>
                  <a:lnTo>
                    <a:pt x="246" y="165"/>
                  </a:lnTo>
                  <a:lnTo>
                    <a:pt x="301" y="130"/>
                  </a:lnTo>
                  <a:lnTo>
                    <a:pt x="361" y="95"/>
                  </a:lnTo>
                  <a:lnTo>
                    <a:pt x="421" y="70"/>
                  </a:lnTo>
                  <a:lnTo>
                    <a:pt x="421" y="70"/>
                  </a:lnTo>
                  <a:lnTo>
                    <a:pt x="471" y="55"/>
                  </a:lnTo>
                  <a:lnTo>
                    <a:pt x="522" y="40"/>
                  </a:lnTo>
                  <a:lnTo>
                    <a:pt x="572" y="25"/>
                  </a:lnTo>
                  <a:lnTo>
                    <a:pt x="627" y="20"/>
                  </a:lnTo>
                  <a:lnTo>
                    <a:pt x="677" y="15"/>
                  </a:lnTo>
                  <a:lnTo>
                    <a:pt x="732" y="15"/>
                  </a:lnTo>
                  <a:lnTo>
                    <a:pt x="782" y="20"/>
                  </a:lnTo>
                  <a:lnTo>
                    <a:pt x="838" y="30"/>
                  </a:lnTo>
                  <a:lnTo>
                    <a:pt x="838" y="30"/>
                  </a:lnTo>
                  <a:lnTo>
                    <a:pt x="838" y="25"/>
                  </a:lnTo>
                  <a:lnTo>
                    <a:pt x="838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6" name="Freeform 19"/>
            <p:cNvSpPr>
              <a:spLocks/>
            </p:cNvSpPr>
            <p:nvPr/>
          </p:nvSpPr>
          <p:spPr bwMode="auto">
            <a:xfrm>
              <a:off x="6118225" y="5597525"/>
              <a:ext cx="365125" cy="184150"/>
            </a:xfrm>
            <a:custGeom>
              <a:avLst/>
              <a:gdLst>
                <a:gd name="T0" fmla="*/ 0 w 230"/>
                <a:gd name="T1" fmla="*/ 10 h 116"/>
                <a:gd name="T2" fmla="*/ 0 w 230"/>
                <a:gd name="T3" fmla="*/ 10 h 116"/>
                <a:gd name="T4" fmla="*/ 55 w 230"/>
                <a:gd name="T5" fmla="*/ 50 h 116"/>
                <a:gd name="T6" fmla="*/ 110 w 230"/>
                <a:gd name="T7" fmla="*/ 80 h 116"/>
                <a:gd name="T8" fmla="*/ 165 w 230"/>
                <a:gd name="T9" fmla="*/ 101 h 116"/>
                <a:gd name="T10" fmla="*/ 230 w 230"/>
                <a:gd name="T11" fmla="*/ 116 h 116"/>
                <a:gd name="T12" fmla="*/ 230 w 230"/>
                <a:gd name="T13" fmla="*/ 116 h 116"/>
                <a:gd name="T14" fmla="*/ 230 w 230"/>
                <a:gd name="T15" fmla="*/ 116 h 116"/>
                <a:gd name="T16" fmla="*/ 230 w 230"/>
                <a:gd name="T17" fmla="*/ 116 h 116"/>
                <a:gd name="T18" fmla="*/ 170 w 230"/>
                <a:gd name="T19" fmla="*/ 96 h 116"/>
                <a:gd name="T20" fmla="*/ 115 w 230"/>
                <a:gd name="T21" fmla="*/ 70 h 116"/>
                <a:gd name="T22" fmla="*/ 60 w 230"/>
                <a:gd name="T23" fmla="*/ 40 h 116"/>
                <a:gd name="T24" fmla="*/ 10 w 230"/>
                <a:gd name="T25" fmla="*/ 0 h 116"/>
                <a:gd name="T26" fmla="*/ 10 w 230"/>
                <a:gd name="T27" fmla="*/ 0 h 116"/>
                <a:gd name="T28" fmla="*/ 5 w 230"/>
                <a:gd name="T29" fmla="*/ 0 h 116"/>
                <a:gd name="T30" fmla="*/ 0 w 230"/>
                <a:gd name="T31" fmla="*/ 5 h 116"/>
                <a:gd name="T32" fmla="*/ 0 w 230"/>
                <a:gd name="T33" fmla="*/ 5 h 116"/>
                <a:gd name="T34" fmla="*/ 0 w 230"/>
                <a:gd name="T35" fmla="*/ 10 h 116"/>
                <a:gd name="T36" fmla="*/ 0 w 230"/>
                <a:gd name="T37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116">
                  <a:moveTo>
                    <a:pt x="0" y="10"/>
                  </a:moveTo>
                  <a:lnTo>
                    <a:pt x="0" y="10"/>
                  </a:lnTo>
                  <a:lnTo>
                    <a:pt x="55" y="50"/>
                  </a:lnTo>
                  <a:lnTo>
                    <a:pt x="110" y="80"/>
                  </a:lnTo>
                  <a:lnTo>
                    <a:pt x="165" y="101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170" y="96"/>
                  </a:lnTo>
                  <a:lnTo>
                    <a:pt x="115" y="70"/>
                  </a:lnTo>
                  <a:lnTo>
                    <a:pt x="60" y="4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7" name="Freeform 20"/>
            <p:cNvSpPr>
              <a:spLocks/>
            </p:cNvSpPr>
            <p:nvPr/>
          </p:nvSpPr>
          <p:spPr bwMode="auto">
            <a:xfrm>
              <a:off x="6364288" y="5486400"/>
              <a:ext cx="319088" cy="95250"/>
            </a:xfrm>
            <a:custGeom>
              <a:avLst/>
              <a:gdLst>
                <a:gd name="T0" fmla="*/ 5 w 201"/>
                <a:gd name="T1" fmla="*/ 5 h 60"/>
                <a:gd name="T2" fmla="*/ 5 w 201"/>
                <a:gd name="T3" fmla="*/ 5 h 60"/>
                <a:gd name="T4" fmla="*/ 101 w 201"/>
                <a:gd name="T5" fmla="*/ 45 h 60"/>
                <a:gd name="T6" fmla="*/ 146 w 201"/>
                <a:gd name="T7" fmla="*/ 60 h 60"/>
                <a:gd name="T8" fmla="*/ 171 w 201"/>
                <a:gd name="T9" fmla="*/ 60 h 60"/>
                <a:gd name="T10" fmla="*/ 201 w 201"/>
                <a:gd name="T11" fmla="*/ 60 h 60"/>
                <a:gd name="T12" fmla="*/ 201 w 201"/>
                <a:gd name="T13" fmla="*/ 60 h 60"/>
                <a:gd name="T14" fmla="*/ 201 w 201"/>
                <a:gd name="T15" fmla="*/ 60 h 60"/>
                <a:gd name="T16" fmla="*/ 201 w 201"/>
                <a:gd name="T17" fmla="*/ 55 h 60"/>
                <a:gd name="T18" fmla="*/ 201 w 201"/>
                <a:gd name="T19" fmla="*/ 55 h 60"/>
                <a:gd name="T20" fmla="*/ 151 w 201"/>
                <a:gd name="T21" fmla="*/ 45 h 60"/>
                <a:gd name="T22" fmla="*/ 101 w 201"/>
                <a:gd name="T23" fmla="*/ 25 h 60"/>
                <a:gd name="T24" fmla="*/ 55 w 201"/>
                <a:gd name="T25" fmla="*/ 10 h 60"/>
                <a:gd name="T26" fmla="*/ 30 w 201"/>
                <a:gd name="T27" fmla="*/ 5 h 60"/>
                <a:gd name="T28" fmla="*/ 5 w 201"/>
                <a:gd name="T29" fmla="*/ 0 h 60"/>
                <a:gd name="T30" fmla="*/ 5 w 201"/>
                <a:gd name="T31" fmla="*/ 0 h 60"/>
                <a:gd name="T32" fmla="*/ 0 w 201"/>
                <a:gd name="T33" fmla="*/ 0 h 60"/>
                <a:gd name="T34" fmla="*/ 5 w 201"/>
                <a:gd name="T35" fmla="*/ 5 h 60"/>
                <a:gd name="T36" fmla="*/ 5 w 201"/>
                <a:gd name="T37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60">
                  <a:moveTo>
                    <a:pt x="5" y="5"/>
                  </a:moveTo>
                  <a:lnTo>
                    <a:pt x="5" y="5"/>
                  </a:lnTo>
                  <a:lnTo>
                    <a:pt x="101" y="45"/>
                  </a:lnTo>
                  <a:lnTo>
                    <a:pt x="146" y="60"/>
                  </a:lnTo>
                  <a:lnTo>
                    <a:pt x="17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151" y="45"/>
                  </a:lnTo>
                  <a:lnTo>
                    <a:pt x="101" y="25"/>
                  </a:lnTo>
                  <a:lnTo>
                    <a:pt x="55" y="10"/>
                  </a:lnTo>
                  <a:lnTo>
                    <a:pt x="3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8" name="Freeform 21"/>
            <p:cNvSpPr>
              <a:spLocks/>
            </p:cNvSpPr>
            <p:nvPr/>
          </p:nvSpPr>
          <p:spPr bwMode="auto">
            <a:xfrm>
              <a:off x="6284913" y="5280025"/>
              <a:ext cx="142875" cy="246063"/>
            </a:xfrm>
            <a:custGeom>
              <a:avLst/>
              <a:gdLst>
                <a:gd name="T0" fmla="*/ 85 w 90"/>
                <a:gd name="T1" fmla="*/ 0 h 155"/>
                <a:gd name="T2" fmla="*/ 85 w 90"/>
                <a:gd name="T3" fmla="*/ 0 h 155"/>
                <a:gd name="T4" fmla="*/ 55 w 90"/>
                <a:gd name="T5" fmla="*/ 30 h 155"/>
                <a:gd name="T6" fmla="*/ 25 w 90"/>
                <a:gd name="T7" fmla="*/ 70 h 155"/>
                <a:gd name="T8" fmla="*/ 5 w 90"/>
                <a:gd name="T9" fmla="*/ 110 h 155"/>
                <a:gd name="T10" fmla="*/ 0 w 90"/>
                <a:gd name="T11" fmla="*/ 130 h 155"/>
                <a:gd name="T12" fmla="*/ 0 w 90"/>
                <a:gd name="T13" fmla="*/ 155 h 155"/>
                <a:gd name="T14" fmla="*/ 0 w 90"/>
                <a:gd name="T15" fmla="*/ 155 h 155"/>
                <a:gd name="T16" fmla="*/ 5 w 90"/>
                <a:gd name="T17" fmla="*/ 155 h 155"/>
                <a:gd name="T18" fmla="*/ 5 w 90"/>
                <a:gd name="T19" fmla="*/ 155 h 155"/>
                <a:gd name="T20" fmla="*/ 5 w 90"/>
                <a:gd name="T21" fmla="*/ 155 h 155"/>
                <a:gd name="T22" fmla="*/ 20 w 90"/>
                <a:gd name="T23" fmla="*/ 115 h 155"/>
                <a:gd name="T24" fmla="*/ 40 w 90"/>
                <a:gd name="T25" fmla="*/ 75 h 155"/>
                <a:gd name="T26" fmla="*/ 60 w 90"/>
                <a:gd name="T27" fmla="*/ 40 h 155"/>
                <a:gd name="T28" fmla="*/ 90 w 90"/>
                <a:gd name="T29" fmla="*/ 5 h 155"/>
                <a:gd name="T30" fmla="*/ 90 w 90"/>
                <a:gd name="T31" fmla="*/ 5 h 155"/>
                <a:gd name="T32" fmla="*/ 90 w 90"/>
                <a:gd name="T33" fmla="*/ 0 h 155"/>
                <a:gd name="T34" fmla="*/ 85 w 90"/>
                <a:gd name="T35" fmla="*/ 0 h 155"/>
                <a:gd name="T36" fmla="*/ 85 w 90"/>
                <a:gd name="T3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55">
                  <a:moveTo>
                    <a:pt x="85" y="0"/>
                  </a:moveTo>
                  <a:lnTo>
                    <a:pt x="85" y="0"/>
                  </a:lnTo>
                  <a:lnTo>
                    <a:pt x="55" y="30"/>
                  </a:lnTo>
                  <a:lnTo>
                    <a:pt x="25" y="70"/>
                  </a:lnTo>
                  <a:lnTo>
                    <a:pt x="5" y="110"/>
                  </a:lnTo>
                  <a:lnTo>
                    <a:pt x="0" y="13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20" y="115"/>
                  </a:lnTo>
                  <a:lnTo>
                    <a:pt x="40" y="75"/>
                  </a:lnTo>
                  <a:lnTo>
                    <a:pt x="60" y="4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9" name="Freeform 22"/>
            <p:cNvSpPr>
              <a:spLocks/>
            </p:cNvSpPr>
            <p:nvPr/>
          </p:nvSpPr>
          <p:spPr bwMode="auto">
            <a:xfrm>
              <a:off x="5997575" y="5303838"/>
              <a:ext cx="120650" cy="388938"/>
            </a:xfrm>
            <a:custGeom>
              <a:avLst/>
              <a:gdLst>
                <a:gd name="T0" fmla="*/ 71 w 76"/>
                <a:gd name="T1" fmla="*/ 0 h 245"/>
                <a:gd name="T2" fmla="*/ 71 w 76"/>
                <a:gd name="T3" fmla="*/ 0 h 245"/>
                <a:gd name="T4" fmla="*/ 51 w 76"/>
                <a:gd name="T5" fmla="*/ 20 h 245"/>
                <a:gd name="T6" fmla="*/ 36 w 76"/>
                <a:gd name="T7" fmla="*/ 50 h 245"/>
                <a:gd name="T8" fmla="*/ 21 w 76"/>
                <a:gd name="T9" fmla="*/ 80 h 245"/>
                <a:gd name="T10" fmla="*/ 11 w 76"/>
                <a:gd name="T11" fmla="*/ 110 h 245"/>
                <a:gd name="T12" fmla="*/ 11 w 76"/>
                <a:gd name="T13" fmla="*/ 110 h 245"/>
                <a:gd name="T14" fmla="*/ 6 w 76"/>
                <a:gd name="T15" fmla="*/ 140 h 245"/>
                <a:gd name="T16" fmla="*/ 0 w 76"/>
                <a:gd name="T17" fmla="*/ 175 h 245"/>
                <a:gd name="T18" fmla="*/ 0 w 76"/>
                <a:gd name="T19" fmla="*/ 210 h 245"/>
                <a:gd name="T20" fmla="*/ 6 w 76"/>
                <a:gd name="T21" fmla="*/ 225 h 245"/>
                <a:gd name="T22" fmla="*/ 11 w 76"/>
                <a:gd name="T23" fmla="*/ 240 h 245"/>
                <a:gd name="T24" fmla="*/ 11 w 76"/>
                <a:gd name="T25" fmla="*/ 240 h 245"/>
                <a:gd name="T26" fmla="*/ 16 w 76"/>
                <a:gd name="T27" fmla="*/ 245 h 245"/>
                <a:gd name="T28" fmla="*/ 21 w 76"/>
                <a:gd name="T29" fmla="*/ 240 h 245"/>
                <a:gd name="T30" fmla="*/ 21 w 76"/>
                <a:gd name="T31" fmla="*/ 240 h 245"/>
                <a:gd name="T32" fmla="*/ 21 w 76"/>
                <a:gd name="T33" fmla="*/ 210 h 245"/>
                <a:gd name="T34" fmla="*/ 21 w 76"/>
                <a:gd name="T35" fmla="*/ 185 h 245"/>
                <a:gd name="T36" fmla="*/ 21 w 76"/>
                <a:gd name="T37" fmla="*/ 155 h 245"/>
                <a:gd name="T38" fmla="*/ 26 w 76"/>
                <a:gd name="T39" fmla="*/ 125 h 245"/>
                <a:gd name="T40" fmla="*/ 26 w 76"/>
                <a:gd name="T41" fmla="*/ 125 h 245"/>
                <a:gd name="T42" fmla="*/ 36 w 76"/>
                <a:gd name="T43" fmla="*/ 95 h 245"/>
                <a:gd name="T44" fmla="*/ 46 w 76"/>
                <a:gd name="T45" fmla="*/ 60 h 245"/>
                <a:gd name="T46" fmla="*/ 76 w 76"/>
                <a:gd name="T47" fmla="*/ 0 h 245"/>
                <a:gd name="T48" fmla="*/ 76 w 76"/>
                <a:gd name="T49" fmla="*/ 0 h 245"/>
                <a:gd name="T50" fmla="*/ 76 w 76"/>
                <a:gd name="T51" fmla="*/ 0 h 245"/>
                <a:gd name="T52" fmla="*/ 71 w 76"/>
                <a:gd name="T53" fmla="*/ 0 h 245"/>
                <a:gd name="T54" fmla="*/ 71 w 76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245">
                  <a:moveTo>
                    <a:pt x="71" y="0"/>
                  </a:moveTo>
                  <a:lnTo>
                    <a:pt x="71" y="0"/>
                  </a:lnTo>
                  <a:lnTo>
                    <a:pt x="51" y="20"/>
                  </a:lnTo>
                  <a:lnTo>
                    <a:pt x="36" y="50"/>
                  </a:lnTo>
                  <a:lnTo>
                    <a:pt x="21" y="8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6" y="140"/>
                  </a:lnTo>
                  <a:lnTo>
                    <a:pt x="0" y="175"/>
                  </a:lnTo>
                  <a:lnTo>
                    <a:pt x="0" y="210"/>
                  </a:lnTo>
                  <a:lnTo>
                    <a:pt x="6" y="225"/>
                  </a:lnTo>
                  <a:lnTo>
                    <a:pt x="11" y="240"/>
                  </a:lnTo>
                  <a:lnTo>
                    <a:pt x="11" y="240"/>
                  </a:lnTo>
                  <a:lnTo>
                    <a:pt x="16" y="245"/>
                  </a:lnTo>
                  <a:lnTo>
                    <a:pt x="21" y="240"/>
                  </a:lnTo>
                  <a:lnTo>
                    <a:pt x="21" y="240"/>
                  </a:lnTo>
                  <a:lnTo>
                    <a:pt x="21" y="210"/>
                  </a:lnTo>
                  <a:lnTo>
                    <a:pt x="21" y="185"/>
                  </a:lnTo>
                  <a:lnTo>
                    <a:pt x="21" y="155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36" y="95"/>
                  </a:lnTo>
                  <a:lnTo>
                    <a:pt x="46" y="6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auto">
            <a:xfrm>
              <a:off x="5894388" y="4179888"/>
              <a:ext cx="995363" cy="685800"/>
            </a:xfrm>
            <a:custGeom>
              <a:avLst/>
              <a:gdLst>
                <a:gd name="T0" fmla="*/ 106 w 627"/>
                <a:gd name="T1" fmla="*/ 311 h 432"/>
                <a:gd name="T2" fmla="*/ 106 w 627"/>
                <a:gd name="T3" fmla="*/ 311 h 432"/>
                <a:gd name="T4" fmla="*/ 101 w 627"/>
                <a:gd name="T5" fmla="*/ 326 h 432"/>
                <a:gd name="T6" fmla="*/ 101 w 627"/>
                <a:gd name="T7" fmla="*/ 346 h 432"/>
                <a:gd name="T8" fmla="*/ 101 w 627"/>
                <a:gd name="T9" fmla="*/ 366 h 432"/>
                <a:gd name="T10" fmla="*/ 111 w 627"/>
                <a:gd name="T11" fmla="*/ 392 h 432"/>
                <a:gd name="T12" fmla="*/ 126 w 627"/>
                <a:gd name="T13" fmla="*/ 412 h 432"/>
                <a:gd name="T14" fmla="*/ 156 w 627"/>
                <a:gd name="T15" fmla="*/ 427 h 432"/>
                <a:gd name="T16" fmla="*/ 201 w 627"/>
                <a:gd name="T17" fmla="*/ 432 h 432"/>
                <a:gd name="T18" fmla="*/ 201 w 627"/>
                <a:gd name="T19" fmla="*/ 432 h 432"/>
                <a:gd name="T20" fmla="*/ 226 w 627"/>
                <a:gd name="T21" fmla="*/ 432 h 432"/>
                <a:gd name="T22" fmla="*/ 246 w 627"/>
                <a:gd name="T23" fmla="*/ 422 h 432"/>
                <a:gd name="T24" fmla="*/ 271 w 627"/>
                <a:gd name="T25" fmla="*/ 407 h 432"/>
                <a:gd name="T26" fmla="*/ 296 w 627"/>
                <a:gd name="T27" fmla="*/ 386 h 432"/>
                <a:gd name="T28" fmla="*/ 341 w 627"/>
                <a:gd name="T29" fmla="*/ 331 h 432"/>
                <a:gd name="T30" fmla="*/ 386 w 627"/>
                <a:gd name="T31" fmla="*/ 266 h 432"/>
                <a:gd name="T32" fmla="*/ 437 w 627"/>
                <a:gd name="T33" fmla="*/ 196 h 432"/>
                <a:gd name="T34" fmla="*/ 492 w 627"/>
                <a:gd name="T35" fmla="*/ 131 h 432"/>
                <a:gd name="T36" fmla="*/ 522 w 627"/>
                <a:gd name="T37" fmla="*/ 101 h 432"/>
                <a:gd name="T38" fmla="*/ 552 w 627"/>
                <a:gd name="T39" fmla="*/ 70 h 432"/>
                <a:gd name="T40" fmla="*/ 587 w 627"/>
                <a:gd name="T41" fmla="*/ 45 h 432"/>
                <a:gd name="T42" fmla="*/ 627 w 627"/>
                <a:gd name="T43" fmla="*/ 25 h 432"/>
                <a:gd name="T44" fmla="*/ 627 w 627"/>
                <a:gd name="T45" fmla="*/ 25 h 432"/>
                <a:gd name="T46" fmla="*/ 582 w 627"/>
                <a:gd name="T47" fmla="*/ 15 h 432"/>
                <a:gd name="T48" fmla="*/ 537 w 627"/>
                <a:gd name="T49" fmla="*/ 10 h 432"/>
                <a:gd name="T50" fmla="*/ 472 w 627"/>
                <a:gd name="T51" fmla="*/ 5 h 432"/>
                <a:gd name="T52" fmla="*/ 402 w 627"/>
                <a:gd name="T53" fmla="*/ 0 h 432"/>
                <a:gd name="T54" fmla="*/ 326 w 627"/>
                <a:gd name="T55" fmla="*/ 5 h 432"/>
                <a:gd name="T56" fmla="*/ 246 w 627"/>
                <a:gd name="T57" fmla="*/ 15 h 432"/>
                <a:gd name="T58" fmla="*/ 161 w 627"/>
                <a:gd name="T59" fmla="*/ 40 h 432"/>
                <a:gd name="T60" fmla="*/ 161 w 627"/>
                <a:gd name="T61" fmla="*/ 40 h 432"/>
                <a:gd name="T62" fmla="*/ 126 w 627"/>
                <a:gd name="T63" fmla="*/ 55 h 432"/>
                <a:gd name="T64" fmla="*/ 91 w 627"/>
                <a:gd name="T65" fmla="*/ 70 h 432"/>
                <a:gd name="T66" fmla="*/ 65 w 627"/>
                <a:gd name="T67" fmla="*/ 90 h 432"/>
                <a:gd name="T68" fmla="*/ 45 w 627"/>
                <a:gd name="T69" fmla="*/ 111 h 432"/>
                <a:gd name="T70" fmla="*/ 25 w 627"/>
                <a:gd name="T71" fmla="*/ 131 h 432"/>
                <a:gd name="T72" fmla="*/ 15 w 627"/>
                <a:gd name="T73" fmla="*/ 151 h 432"/>
                <a:gd name="T74" fmla="*/ 5 w 627"/>
                <a:gd name="T75" fmla="*/ 171 h 432"/>
                <a:gd name="T76" fmla="*/ 0 w 627"/>
                <a:gd name="T77" fmla="*/ 191 h 432"/>
                <a:gd name="T78" fmla="*/ 0 w 627"/>
                <a:gd name="T79" fmla="*/ 211 h 432"/>
                <a:gd name="T80" fmla="*/ 5 w 627"/>
                <a:gd name="T81" fmla="*/ 231 h 432"/>
                <a:gd name="T82" fmla="*/ 15 w 627"/>
                <a:gd name="T83" fmla="*/ 251 h 432"/>
                <a:gd name="T84" fmla="*/ 25 w 627"/>
                <a:gd name="T85" fmla="*/ 266 h 432"/>
                <a:gd name="T86" fmla="*/ 40 w 627"/>
                <a:gd name="T87" fmla="*/ 281 h 432"/>
                <a:gd name="T88" fmla="*/ 60 w 627"/>
                <a:gd name="T89" fmla="*/ 296 h 432"/>
                <a:gd name="T90" fmla="*/ 81 w 627"/>
                <a:gd name="T91" fmla="*/ 301 h 432"/>
                <a:gd name="T92" fmla="*/ 106 w 627"/>
                <a:gd name="T93" fmla="*/ 311 h 432"/>
                <a:gd name="T94" fmla="*/ 106 w 627"/>
                <a:gd name="T95" fmla="*/ 31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7" h="432">
                  <a:moveTo>
                    <a:pt x="106" y="311"/>
                  </a:moveTo>
                  <a:lnTo>
                    <a:pt x="106" y="311"/>
                  </a:lnTo>
                  <a:lnTo>
                    <a:pt x="101" y="326"/>
                  </a:lnTo>
                  <a:lnTo>
                    <a:pt x="101" y="346"/>
                  </a:lnTo>
                  <a:lnTo>
                    <a:pt x="101" y="366"/>
                  </a:lnTo>
                  <a:lnTo>
                    <a:pt x="111" y="392"/>
                  </a:lnTo>
                  <a:lnTo>
                    <a:pt x="126" y="412"/>
                  </a:lnTo>
                  <a:lnTo>
                    <a:pt x="156" y="427"/>
                  </a:lnTo>
                  <a:lnTo>
                    <a:pt x="201" y="432"/>
                  </a:lnTo>
                  <a:lnTo>
                    <a:pt x="201" y="432"/>
                  </a:lnTo>
                  <a:lnTo>
                    <a:pt x="226" y="432"/>
                  </a:lnTo>
                  <a:lnTo>
                    <a:pt x="246" y="422"/>
                  </a:lnTo>
                  <a:lnTo>
                    <a:pt x="271" y="407"/>
                  </a:lnTo>
                  <a:lnTo>
                    <a:pt x="296" y="386"/>
                  </a:lnTo>
                  <a:lnTo>
                    <a:pt x="341" y="331"/>
                  </a:lnTo>
                  <a:lnTo>
                    <a:pt x="386" y="266"/>
                  </a:lnTo>
                  <a:lnTo>
                    <a:pt x="437" y="196"/>
                  </a:lnTo>
                  <a:lnTo>
                    <a:pt x="492" y="131"/>
                  </a:lnTo>
                  <a:lnTo>
                    <a:pt x="522" y="101"/>
                  </a:lnTo>
                  <a:lnTo>
                    <a:pt x="552" y="70"/>
                  </a:lnTo>
                  <a:lnTo>
                    <a:pt x="587" y="45"/>
                  </a:lnTo>
                  <a:lnTo>
                    <a:pt x="627" y="25"/>
                  </a:lnTo>
                  <a:lnTo>
                    <a:pt x="627" y="25"/>
                  </a:lnTo>
                  <a:lnTo>
                    <a:pt x="582" y="15"/>
                  </a:lnTo>
                  <a:lnTo>
                    <a:pt x="537" y="10"/>
                  </a:lnTo>
                  <a:lnTo>
                    <a:pt x="472" y="5"/>
                  </a:lnTo>
                  <a:lnTo>
                    <a:pt x="402" y="0"/>
                  </a:lnTo>
                  <a:lnTo>
                    <a:pt x="326" y="5"/>
                  </a:lnTo>
                  <a:lnTo>
                    <a:pt x="246" y="15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26" y="55"/>
                  </a:lnTo>
                  <a:lnTo>
                    <a:pt x="91" y="70"/>
                  </a:lnTo>
                  <a:lnTo>
                    <a:pt x="65" y="90"/>
                  </a:lnTo>
                  <a:lnTo>
                    <a:pt x="45" y="111"/>
                  </a:lnTo>
                  <a:lnTo>
                    <a:pt x="25" y="131"/>
                  </a:lnTo>
                  <a:lnTo>
                    <a:pt x="15" y="151"/>
                  </a:lnTo>
                  <a:lnTo>
                    <a:pt x="5" y="17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5" y="231"/>
                  </a:lnTo>
                  <a:lnTo>
                    <a:pt x="15" y="251"/>
                  </a:lnTo>
                  <a:lnTo>
                    <a:pt x="25" y="266"/>
                  </a:lnTo>
                  <a:lnTo>
                    <a:pt x="40" y="281"/>
                  </a:lnTo>
                  <a:lnTo>
                    <a:pt x="60" y="296"/>
                  </a:lnTo>
                  <a:lnTo>
                    <a:pt x="81" y="301"/>
                  </a:lnTo>
                  <a:lnTo>
                    <a:pt x="106" y="311"/>
                  </a:lnTo>
                  <a:lnTo>
                    <a:pt x="106" y="311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auto">
            <a:xfrm>
              <a:off x="5910263" y="4211638"/>
              <a:ext cx="979488" cy="741363"/>
            </a:xfrm>
            <a:custGeom>
              <a:avLst/>
              <a:gdLst>
                <a:gd name="T0" fmla="*/ 617 w 617"/>
                <a:gd name="T1" fmla="*/ 5 h 467"/>
                <a:gd name="T2" fmla="*/ 617 w 617"/>
                <a:gd name="T3" fmla="*/ 5 h 467"/>
                <a:gd name="T4" fmla="*/ 567 w 617"/>
                <a:gd name="T5" fmla="*/ 0 h 467"/>
                <a:gd name="T6" fmla="*/ 522 w 617"/>
                <a:gd name="T7" fmla="*/ 5 h 467"/>
                <a:gd name="T8" fmla="*/ 472 w 617"/>
                <a:gd name="T9" fmla="*/ 15 h 467"/>
                <a:gd name="T10" fmla="*/ 427 w 617"/>
                <a:gd name="T11" fmla="*/ 25 h 467"/>
                <a:gd name="T12" fmla="*/ 382 w 617"/>
                <a:gd name="T13" fmla="*/ 45 h 467"/>
                <a:gd name="T14" fmla="*/ 341 w 617"/>
                <a:gd name="T15" fmla="*/ 65 h 467"/>
                <a:gd name="T16" fmla="*/ 261 w 617"/>
                <a:gd name="T17" fmla="*/ 116 h 467"/>
                <a:gd name="T18" fmla="*/ 261 w 617"/>
                <a:gd name="T19" fmla="*/ 116 h 467"/>
                <a:gd name="T20" fmla="*/ 216 w 617"/>
                <a:gd name="T21" fmla="*/ 146 h 467"/>
                <a:gd name="T22" fmla="*/ 176 w 617"/>
                <a:gd name="T23" fmla="*/ 181 h 467"/>
                <a:gd name="T24" fmla="*/ 136 w 617"/>
                <a:gd name="T25" fmla="*/ 221 h 467"/>
                <a:gd name="T26" fmla="*/ 101 w 617"/>
                <a:gd name="T27" fmla="*/ 261 h 467"/>
                <a:gd name="T28" fmla="*/ 66 w 617"/>
                <a:gd name="T29" fmla="*/ 306 h 467"/>
                <a:gd name="T30" fmla="*/ 40 w 617"/>
                <a:gd name="T31" fmla="*/ 356 h 467"/>
                <a:gd name="T32" fmla="*/ 15 w 617"/>
                <a:gd name="T33" fmla="*/ 402 h 467"/>
                <a:gd name="T34" fmla="*/ 0 w 617"/>
                <a:gd name="T35" fmla="*/ 457 h 467"/>
                <a:gd name="T36" fmla="*/ 0 w 617"/>
                <a:gd name="T37" fmla="*/ 457 h 467"/>
                <a:gd name="T38" fmla="*/ 0 w 617"/>
                <a:gd name="T39" fmla="*/ 462 h 467"/>
                <a:gd name="T40" fmla="*/ 5 w 617"/>
                <a:gd name="T41" fmla="*/ 467 h 467"/>
                <a:gd name="T42" fmla="*/ 15 w 617"/>
                <a:gd name="T43" fmla="*/ 462 h 467"/>
                <a:gd name="T44" fmla="*/ 15 w 617"/>
                <a:gd name="T45" fmla="*/ 457 h 467"/>
                <a:gd name="T46" fmla="*/ 15 w 617"/>
                <a:gd name="T47" fmla="*/ 457 h 467"/>
                <a:gd name="T48" fmla="*/ 40 w 617"/>
                <a:gd name="T49" fmla="*/ 407 h 467"/>
                <a:gd name="T50" fmla="*/ 66 w 617"/>
                <a:gd name="T51" fmla="*/ 361 h 467"/>
                <a:gd name="T52" fmla="*/ 91 w 617"/>
                <a:gd name="T53" fmla="*/ 316 h 467"/>
                <a:gd name="T54" fmla="*/ 121 w 617"/>
                <a:gd name="T55" fmla="*/ 271 h 467"/>
                <a:gd name="T56" fmla="*/ 156 w 617"/>
                <a:gd name="T57" fmla="*/ 231 h 467"/>
                <a:gd name="T58" fmla="*/ 191 w 617"/>
                <a:gd name="T59" fmla="*/ 196 h 467"/>
                <a:gd name="T60" fmla="*/ 231 w 617"/>
                <a:gd name="T61" fmla="*/ 156 h 467"/>
                <a:gd name="T62" fmla="*/ 276 w 617"/>
                <a:gd name="T63" fmla="*/ 126 h 467"/>
                <a:gd name="T64" fmla="*/ 276 w 617"/>
                <a:gd name="T65" fmla="*/ 126 h 467"/>
                <a:gd name="T66" fmla="*/ 351 w 617"/>
                <a:gd name="T67" fmla="*/ 76 h 467"/>
                <a:gd name="T68" fmla="*/ 397 w 617"/>
                <a:gd name="T69" fmla="*/ 55 h 467"/>
                <a:gd name="T70" fmla="*/ 437 w 617"/>
                <a:gd name="T71" fmla="*/ 40 h 467"/>
                <a:gd name="T72" fmla="*/ 482 w 617"/>
                <a:gd name="T73" fmla="*/ 25 h 467"/>
                <a:gd name="T74" fmla="*/ 527 w 617"/>
                <a:gd name="T75" fmla="*/ 15 h 467"/>
                <a:gd name="T76" fmla="*/ 572 w 617"/>
                <a:gd name="T77" fmla="*/ 5 h 467"/>
                <a:gd name="T78" fmla="*/ 617 w 617"/>
                <a:gd name="T79" fmla="*/ 5 h 467"/>
                <a:gd name="T80" fmla="*/ 617 w 617"/>
                <a:gd name="T81" fmla="*/ 5 h 467"/>
                <a:gd name="T82" fmla="*/ 617 w 617"/>
                <a:gd name="T83" fmla="*/ 5 h 467"/>
                <a:gd name="T84" fmla="*/ 617 w 617"/>
                <a:gd name="T85" fmla="*/ 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7" h="467">
                  <a:moveTo>
                    <a:pt x="617" y="5"/>
                  </a:moveTo>
                  <a:lnTo>
                    <a:pt x="617" y="5"/>
                  </a:lnTo>
                  <a:lnTo>
                    <a:pt x="567" y="0"/>
                  </a:lnTo>
                  <a:lnTo>
                    <a:pt x="522" y="5"/>
                  </a:lnTo>
                  <a:lnTo>
                    <a:pt x="472" y="15"/>
                  </a:lnTo>
                  <a:lnTo>
                    <a:pt x="427" y="25"/>
                  </a:lnTo>
                  <a:lnTo>
                    <a:pt x="382" y="45"/>
                  </a:lnTo>
                  <a:lnTo>
                    <a:pt x="341" y="6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16" y="146"/>
                  </a:lnTo>
                  <a:lnTo>
                    <a:pt x="176" y="181"/>
                  </a:lnTo>
                  <a:lnTo>
                    <a:pt x="136" y="221"/>
                  </a:lnTo>
                  <a:lnTo>
                    <a:pt x="101" y="261"/>
                  </a:lnTo>
                  <a:lnTo>
                    <a:pt x="66" y="306"/>
                  </a:lnTo>
                  <a:lnTo>
                    <a:pt x="40" y="356"/>
                  </a:lnTo>
                  <a:lnTo>
                    <a:pt x="15" y="402"/>
                  </a:lnTo>
                  <a:lnTo>
                    <a:pt x="0" y="457"/>
                  </a:lnTo>
                  <a:lnTo>
                    <a:pt x="0" y="457"/>
                  </a:lnTo>
                  <a:lnTo>
                    <a:pt x="0" y="462"/>
                  </a:lnTo>
                  <a:lnTo>
                    <a:pt x="5" y="467"/>
                  </a:lnTo>
                  <a:lnTo>
                    <a:pt x="15" y="462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0" y="407"/>
                  </a:lnTo>
                  <a:lnTo>
                    <a:pt x="66" y="361"/>
                  </a:lnTo>
                  <a:lnTo>
                    <a:pt x="91" y="316"/>
                  </a:lnTo>
                  <a:lnTo>
                    <a:pt x="121" y="271"/>
                  </a:lnTo>
                  <a:lnTo>
                    <a:pt x="156" y="231"/>
                  </a:lnTo>
                  <a:lnTo>
                    <a:pt x="191" y="196"/>
                  </a:lnTo>
                  <a:lnTo>
                    <a:pt x="231" y="15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351" y="76"/>
                  </a:lnTo>
                  <a:lnTo>
                    <a:pt x="397" y="55"/>
                  </a:lnTo>
                  <a:lnTo>
                    <a:pt x="437" y="40"/>
                  </a:lnTo>
                  <a:lnTo>
                    <a:pt x="482" y="25"/>
                  </a:lnTo>
                  <a:lnTo>
                    <a:pt x="527" y="15"/>
                  </a:lnTo>
                  <a:lnTo>
                    <a:pt x="572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2" name="Freeform 25"/>
            <p:cNvSpPr>
              <a:spLocks/>
            </p:cNvSpPr>
            <p:nvPr/>
          </p:nvSpPr>
          <p:spPr bwMode="auto">
            <a:xfrm>
              <a:off x="6142038" y="4530725"/>
              <a:ext cx="357188" cy="95250"/>
            </a:xfrm>
            <a:custGeom>
              <a:avLst/>
              <a:gdLst>
                <a:gd name="T0" fmla="*/ 5 w 225"/>
                <a:gd name="T1" fmla="*/ 10 h 60"/>
                <a:gd name="T2" fmla="*/ 5 w 225"/>
                <a:gd name="T3" fmla="*/ 10 h 60"/>
                <a:gd name="T4" fmla="*/ 55 w 225"/>
                <a:gd name="T5" fmla="*/ 35 h 60"/>
                <a:gd name="T6" fmla="*/ 110 w 225"/>
                <a:gd name="T7" fmla="*/ 50 h 60"/>
                <a:gd name="T8" fmla="*/ 165 w 225"/>
                <a:gd name="T9" fmla="*/ 55 h 60"/>
                <a:gd name="T10" fmla="*/ 225 w 225"/>
                <a:gd name="T11" fmla="*/ 60 h 60"/>
                <a:gd name="T12" fmla="*/ 225 w 225"/>
                <a:gd name="T13" fmla="*/ 60 h 60"/>
                <a:gd name="T14" fmla="*/ 225 w 225"/>
                <a:gd name="T15" fmla="*/ 60 h 60"/>
                <a:gd name="T16" fmla="*/ 225 w 225"/>
                <a:gd name="T17" fmla="*/ 60 h 60"/>
                <a:gd name="T18" fmla="*/ 170 w 225"/>
                <a:gd name="T19" fmla="*/ 55 h 60"/>
                <a:gd name="T20" fmla="*/ 115 w 225"/>
                <a:gd name="T21" fmla="*/ 40 h 60"/>
                <a:gd name="T22" fmla="*/ 60 w 225"/>
                <a:gd name="T23" fmla="*/ 25 h 60"/>
                <a:gd name="T24" fmla="*/ 10 w 225"/>
                <a:gd name="T25" fmla="*/ 0 h 60"/>
                <a:gd name="T26" fmla="*/ 10 w 225"/>
                <a:gd name="T27" fmla="*/ 0 h 60"/>
                <a:gd name="T28" fmla="*/ 5 w 225"/>
                <a:gd name="T29" fmla="*/ 0 h 60"/>
                <a:gd name="T30" fmla="*/ 0 w 225"/>
                <a:gd name="T31" fmla="*/ 5 h 60"/>
                <a:gd name="T32" fmla="*/ 0 w 225"/>
                <a:gd name="T33" fmla="*/ 10 h 60"/>
                <a:gd name="T34" fmla="*/ 5 w 225"/>
                <a:gd name="T35" fmla="*/ 10 h 60"/>
                <a:gd name="T36" fmla="*/ 5 w 225"/>
                <a:gd name="T3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60">
                  <a:moveTo>
                    <a:pt x="5" y="10"/>
                  </a:moveTo>
                  <a:lnTo>
                    <a:pt x="5" y="10"/>
                  </a:lnTo>
                  <a:lnTo>
                    <a:pt x="55" y="35"/>
                  </a:lnTo>
                  <a:lnTo>
                    <a:pt x="110" y="50"/>
                  </a:lnTo>
                  <a:lnTo>
                    <a:pt x="165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170" y="55"/>
                  </a:lnTo>
                  <a:lnTo>
                    <a:pt x="115" y="40"/>
                  </a:lnTo>
                  <a:lnTo>
                    <a:pt x="60" y="2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auto">
            <a:xfrm>
              <a:off x="6332538" y="4387850"/>
              <a:ext cx="295275" cy="39688"/>
            </a:xfrm>
            <a:custGeom>
              <a:avLst/>
              <a:gdLst>
                <a:gd name="T0" fmla="*/ 0 w 186"/>
                <a:gd name="T1" fmla="*/ 5 h 25"/>
                <a:gd name="T2" fmla="*/ 0 w 186"/>
                <a:gd name="T3" fmla="*/ 5 h 25"/>
                <a:gd name="T4" fmla="*/ 90 w 186"/>
                <a:gd name="T5" fmla="*/ 20 h 25"/>
                <a:gd name="T6" fmla="*/ 141 w 186"/>
                <a:gd name="T7" fmla="*/ 25 h 25"/>
                <a:gd name="T8" fmla="*/ 161 w 186"/>
                <a:gd name="T9" fmla="*/ 20 h 25"/>
                <a:gd name="T10" fmla="*/ 186 w 186"/>
                <a:gd name="T11" fmla="*/ 15 h 25"/>
                <a:gd name="T12" fmla="*/ 186 w 186"/>
                <a:gd name="T13" fmla="*/ 15 h 25"/>
                <a:gd name="T14" fmla="*/ 181 w 186"/>
                <a:gd name="T15" fmla="*/ 10 h 25"/>
                <a:gd name="T16" fmla="*/ 181 w 186"/>
                <a:gd name="T17" fmla="*/ 10 h 25"/>
                <a:gd name="T18" fmla="*/ 136 w 186"/>
                <a:gd name="T19" fmla="*/ 10 h 25"/>
                <a:gd name="T20" fmla="*/ 90 w 186"/>
                <a:gd name="T21" fmla="*/ 5 h 25"/>
                <a:gd name="T22" fmla="*/ 45 w 186"/>
                <a:gd name="T23" fmla="*/ 0 h 25"/>
                <a:gd name="T24" fmla="*/ 0 w 186"/>
                <a:gd name="T25" fmla="*/ 0 h 25"/>
                <a:gd name="T26" fmla="*/ 0 w 186"/>
                <a:gd name="T27" fmla="*/ 0 h 25"/>
                <a:gd name="T28" fmla="*/ 0 w 186"/>
                <a:gd name="T29" fmla="*/ 5 h 25"/>
                <a:gd name="T30" fmla="*/ 0 w 186"/>
                <a:gd name="T3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6" h="25">
                  <a:moveTo>
                    <a:pt x="0" y="5"/>
                  </a:moveTo>
                  <a:lnTo>
                    <a:pt x="0" y="5"/>
                  </a:lnTo>
                  <a:lnTo>
                    <a:pt x="90" y="20"/>
                  </a:lnTo>
                  <a:lnTo>
                    <a:pt x="141" y="25"/>
                  </a:lnTo>
                  <a:lnTo>
                    <a:pt x="161" y="20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1" y="10"/>
                  </a:lnTo>
                  <a:lnTo>
                    <a:pt x="181" y="10"/>
                  </a:lnTo>
                  <a:lnTo>
                    <a:pt x="136" y="10"/>
                  </a:lnTo>
                  <a:lnTo>
                    <a:pt x="90" y="5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auto">
            <a:xfrm>
              <a:off x="6261100" y="4203700"/>
              <a:ext cx="79375" cy="239713"/>
            </a:xfrm>
            <a:custGeom>
              <a:avLst/>
              <a:gdLst>
                <a:gd name="T0" fmla="*/ 45 w 50"/>
                <a:gd name="T1" fmla="*/ 0 h 151"/>
                <a:gd name="T2" fmla="*/ 45 w 50"/>
                <a:gd name="T3" fmla="*/ 0 h 151"/>
                <a:gd name="T4" fmla="*/ 25 w 50"/>
                <a:gd name="T5" fmla="*/ 30 h 151"/>
                <a:gd name="T6" fmla="*/ 10 w 50"/>
                <a:gd name="T7" fmla="*/ 70 h 151"/>
                <a:gd name="T8" fmla="*/ 0 w 50"/>
                <a:gd name="T9" fmla="*/ 111 h 151"/>
                <a:gd name="T10" fmla="*/ 0 w 50"/>
                <a:gd name="T11" fmla="*/ 131 h 151"/>
                <a:gd name="T12" fmla="*/ 5 w 50"/>
                <a:gd name="T13" fmla="*/ 146 h 151"/>
                <a:gd name="T14" fmla="*/ 5 w 50"/>
                <a:gd name="T15" fmla="*/ 146 h 151"/>
                <a:gd name="T16" fmla="*/ 10 w 50"/>
                <a:gd name="T17" fmla="*/ 151 h 151"/>
                <a:gd name="T18" fmla="*/ 10 w 50"/>
                <a:gd name="T19" fmla="*/ 146 h 151"/>
                <a:gd name="T20" fmla="*/ 10 w 50"/>
                <a:gd name="T21" fmla="*/ 146 h 151"/>
                <a:gd name="T22" fmla="*/ 15 w 50"/>
                <a:gd name="T23" fmla="*/ 106 h 151"/>
                <a:gd name="T24" fmla="*/ 20 w 50"/>
                <a:gd name="T25" fmla="*/ 70 h 151"/>
                <a:gd name="T26" fmla="*/ 35 w 50"/>
                <a:gd name="T27" fmla="*/ 40 h 151"/>
                <a:gd name="T28" fmla="*/ 50 w 50"/>
                <a:gd name="T29" fmla="*/ 5 h 151"/>
                <a:gd name="T30" fmla="*/ 50 w 50"/>
                <a:gd name="T31" fmla="*/ 5 h 151"/>
                <a:gd name="T32" fmla="*/ 50 w 50"/>
                <a:gd name="T33" fmla="*/ 0 h 151"/>
                <a:gd name="T34" fmla="*/ 45 w 50"/>
                <a:gd name="T35" fmla="*/ 0 h 151"/>
                <a:gd name="T36" fmla="*/ 45 w 50"/>
                <a:gd name="T3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51">
                  <a:moveTo>
                    <a:pt x="45" y="0"/>
                  </a:moveTo>
                  <a:lnTo>
                    <a:pt x="45" y="0"/>
                  </a:lnTo>
                  <a:lnTo>
                    <a:pt x="25" y="30"/>
                  </a:lnTo>
                  <a:lnTo>
                    <a:pt x="10" y="70"/>
                  </a:lnTo>
                  <a:lnTo>
                    <a:pt x="0" y="111"/>
                  </a:lnTo>
                  <a:lnTo>
                    <a:pt x="0" y="131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10" y="151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5" y="106"/>
                  </a:lnTo>
                  <a:lnTo>
                    <a:pt x="20" y="70"/>
                  </a:lnTo>
                  <a:lnTo>
                    <a:pt x="35" y="40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5" name="Freeform 28"/>
            <p:cNvSpPr>
              <a:spLocks/>
            </p:cNvSpPr>
            <p:nvPr/>
          </p:nvSpPr>
          <p:spPr bwMode="auto">
            <a:xfrm>
              <a:off x="6030913" y="4275138"/>
              <a:ext cx="55563" cy="358775"/>
            </a:xfrm>
            <a:custGeom>
              <a:avLst/>
              <a:gdLst>
                <a:gd name="T0" fmla="*/ 25 w 35"/>
                <a:gd name="T1" fmla="*/ 0 h 226"/>
                <a:gd name="T2" fmla="*/ 25 w 35"/>
                <a:gd name="T3" fmla="*/ 0 h 226"/>
                <a:gd name="T4" fmla="*/ 10 w 35"/>
                <a:gd name="T5" fmla="*/ 25 h 226"/>
                <a:gd name="T6" fmla="*/ 5 w 35"/>
                <a:gd name="T7" fmla="*/ 56 h 226"/>
                <a:gd name="T8" fmla="*/ 0 w 35"/>
                <a:gd name="T9" fmla="*/ 111 h 226"/>
                <a:gd name="T10" fmla="*/ 0 w 35"/>
                <a:gd name="T11" fmla="*/ 111 h 226"/>
                <a:gd name="T12" fmla="*/ 0 w 35"/>
                <a:gd name="T13" fmla="*/ 141 h 226"/>
                <a:gd name="T14" fmla="*/ 0 w 35"/>
                <a:gd name="T15" fmla="*/ 171 h 226"/>
                <a:gd name="T16" fmla="*/ 10 w 35"/>
                <a:gd name="T17" fmla="*/ 201 h 226"/>
                <a:gd name="T18" fmla="*/ 25 w 35"/>
                <a:gd name="T19" fmla="*/ 226 h 226"/>
                <a:gd name="T20" fmla="*/ 25 w 35"/>
                <a:gd name="T21" fmla="*/ 226 h 226"/>
                <a:gd name="T22" fmla="*/ 30 w 35"/>
                <a:gd name="T23" fmla="*/ 226 h 226"/>
                <a:gd name="T24" fmla="*/ 35 w 35"/>
                <a:gd name="T25" fmla="*/ 221 h 226"/>
                <a:gd name="T26" fmla="*/ 35 w 35"/>
                <a:gd name="T27" fmla="*/ 221 h 226"/>
                <a:gd name="T28" fmla="*/ 20 w 35"/>
                <a:gd name="T29" fmla="*/ 166 h 226"/>
                <a:gd name="T30" fmla="*/ 15 w 35"/>
                <a:gd name="T31" fmla="*/ 141 h 226"/>
                <a:gd name="T32" fmla="*/ 10 w 35"/>
                <a:gd name="T33" fmla="*/ 111 h 226"/>
                <a:gd name="T34" fmla="*/ 10 w 35"/>
                <a:gd name="T35" fmla="*/ 111 h 226"/>
                <a:gd name="T36" fmla="*/ 15 w 35"/>
                <a:gd name="T37" fmla="*/ 56 h 226"/>
                <a:gd name="T38" fmla="*/ 30 w 35"/>
                <a:gd name="T39" fmla="*/ 5 h 226"/>
                <a:gd name="T40" fmla="*/ 30 w 35"/>
                <a:gd name="T41" fmla="*/ 5 h 226"/>
                <a:gd name="T42" fmla="*/ 25 w 35"/>
                <a:gd name="T43" fmla="*/ 0 h 226"/>
                <a:gd name="T44" fmla="*/ 25 w 35"/>
                <a:gd name="T45" fmla="*/ 0 h 226"/>
                <a:gd name="T46" fmla="*/ 25 w 35"/>
                <a:gd name="T4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226">
                  <a:moveTo>
                    <a:pt x="25" y="0"/>
                  </a:moveTo>
                  <a:lnTo>
                    <a:pt x="25" y="0"/>
                  </a:lnTo>
                  <a:lnTo>
                    <a:pt x="10" y="25"/>
                  </a:lnTo>
                  <a:lnTo>
                    <a:pt x="5" y="5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41"/>
                  </a:lnTo>
                  <a:lnTo>
                    <a:pt x="0" y="171"/>
                  </a:lnTo>
                  <a:lnTo>
                    <a:pt x="10" y="201"/>
                  </a:lnTo>
                  <a:lnTo>
                    <a:pt x="25" y="226"/>
                  </a:lnTo>
                  <a:lnTo>
                    <a:pt x="25" y="226"/>
                  </a:lnTo>
                  <a:lnTo>
                    <a:pt x="30" y="226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20" y="166"/>
                  </a:lnTo>
                  <a:lnTo>
                    <a:pt x="15" y="14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5" y="5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6" name="Freeform 29"/>
            <p:cNvSpPr>
              <a:spLocks/>
            </p:cNvSpPr>
            <p:nvPr/>
          </p:nvSpPr>
          <p:spPr bwMode="auto">
            <a:xfrm>
              <a:off x="5424488" y="4132263"/>
              <a:ext cx="533400" cy="2565400"/>
            </a:xfrm>
            <a:custGeom>
              <a:avLst/>
              <a:gdLst>
                <a:gd name="T0" fmla="*/ 201 w 336"/>
                <a:gd name="T1" fmla="*/ 1595 h 1616"/>
                <a:gd name="T2" fmla="*/ 181 w 336"/>
                <a:gd name="T3" fmla="*/ 1480 h 1616"/>
                <a:gd name="T4" fmla="*/ 176 w 336"/>
                <a:gd name="T5" fmla="*/ 1360 h 1616"/>
                <a:gd name="T6" fmla="*/ 181 w 336"/>
                <a:gd name="T7" fmla="*/ 1239 h 1616"/>
                <a:gd name="T8" fmla="*/ 206 w 336"/>
                <a:gd name="T9" fmla="*/ 1124 h 1616"/>
                <a:gd name="T10" fmla="*/ 236 w 336"/>
                <a:gd name="T11" fmla="*/ 1014 h 1616"/>
                <a:gd name="T12" fmla="*/ 311 w 336"/>
                <a:gd name="T13" fmla="*/ 793 h 1616"/>
                <a:gd name="T14" fmla="*/ 331 w 336"/>
                <a:gd name="T15" fmla="*/ 677 h 1616"/>
                <a:gd name="T16" fmla="*/ 336 w 336"/>
                <a:gd name="T17" fmla="*/ 627 h 1616"/>
                <a:gd name="T18" fmla="*/ 331 w 336"/>
                <a:gd name="T19" fmla="*/ 532 h 1616"/>
                <a:gd name="T20" fmla="*/ 311 w 336"/>
                <a:gd name="T21" fmla="*/ 437 h 1616"/>
                <a:gd name="T22" fmla="*/ 281 w 336"/>
                <a:gd name="T23" fmla="*/ 341 h 1616"/>
                <a:gd name="T24" fmla="*/ 236 w 336"/>
                <a:gd name="T25" fmla="*/ 256 h 1616"/>
                <a:gd name="T26" fmla="*/ 186 w 336"/>
                <a:gd name="T27" fmla="*/ 171 h 1616"/>
                <a:gd name="T28" fmla="*/ 86 w 336"/>
                <a:gd name="T29" fmla="*/ 60 h 1616"/>
                <a:gd name="T30" fmla="*/ 10 w 336"/>
                <a:gd name="T31" fmla="*/ 0 h 1616"/>
                <a:gd name="T32" fmla="*/ 5 w 336"/>
                <a:gd name="T33" fmla="*/ 0 h 1616"/>
                <a:gd name="T34" fmla="*/ 0 w 336"/>
                <a:gd name="T35" fmla="*/ 5 h 1616"/>
                <a:gd name="T36" fmla="*/ 0 w 336"/>
                <a:gd name="T37" fmla="*/ 10 h 1616"/>
                <a:gd name="T38" fmla="*/ 141 w 336"/>
                <a:gd name="T39" fmla="*/ 156 h 1616"/>
                <a:gd name="T40" fmla="*/ 201 w 336"/>
                <a:gd name="T41" fmla="*/ 241 h 1616"/>
                <a:gd name="T42" fmla="*/ 251 w 336"/>
                <a:gd name="T43" fmla="*/ 326 h 1616"/>
                <a:gd name="T44" fmla="*/ 271 w 336"/>
                <a:gd name="T45" fmla="*/ 376 h 1616"/>
                <a:gd name="T46" fmla="*/ 296 w 336"/>
                <a:gd name="T47" fmla="*/ 482 h 1616"/>
                <a:gd name="T48" fmla="*/ 306 w 336"/>
                <a:gd name="T49" fmla="*/ 587 h 1616"/>
                <a:gd name="T50" fmla="*/ 301 w 336"/>
                <a:gd name="T51" fmla="*/ 692 h 1616"/>
                <a:gd name="T52" fmla="*/ 291 w 336"/>
                <a:gd name="T53" fmla="*/ 743 h 1616"/>
                <a:gd name="T54" fmla="*/ 261 w 336"/>
                <a:gd name="T55" fmla="*/ 853 h 1616"/>
                <a:gd name="T56" fmla="*/ 186 w 336"/>
                <a:gd name="T57" fmla="*/ 1069 h 1616"/>
                <a:gd name="T58" fmla="*/ 156 w 336"/>
                <a:gd name="T59" fmla="*/ 1184 h 1616"/>
                <a:gd name="T60" fmla="*/ 141 w 336"/>
                <a:gd name="T61" fmla="*/ 1289 h 1616"/>
                <a:gd name="T62" fmla="*/ 141 w 336"/>
                <a:gd name="T63" fmla="*/ 1450 h 1616"/>
                <a:gd name="T64" fmla="*/ 161 w 336"/>
                <a:gd name="T65" fmla="*/ 1555 h 1616"/>
                <a:gd name="T66" fmla="*/ 171 w 336"/>
                <a:gd name="T67" fmla="*/ 1606 h 1616"/>
                <a:gd name="T68" fmla="*/ 181 w 336"/>
                <a:gd name="T69" fmla="*/ 1616 h 1616"/>
                <a:gd name="T70" fmla="*/ 201 w 336"/>
                <a:gd name="T71" fmla="*/ 1611 h 1616"/>
                <a:gd name="T72" fmla="*/ 201 w 336"/>
                <a:gd name="T73" fmla="*/ 1595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1616">
                  <a:moveTo>
                    <a:pt x="201" y="1595"/>
                  </a:moveTo>
                  <a:lnTo>
                    <a:pt x="201" y="1595"/>
                  </a:lnTo>
                  <a:lnTo>
                    <a:pt x="191" y="1540"/>
                  </a:lnTo>
                  <a:lnTo>
                    <a:pt x="181" y="1480"/>
                  </a:lnTo>
                  <a:lnTo>
                    <a:pt x="176" y="1420"/>
                  </a:lnTo>
                  <a:lnTo>
                    <a:pt x="176" y="1360"/>
                  </a:lnTo>
                  <a:lnTo>
                    <a:pt x="176" y="1299"/>
                  </a:lnTo>
                  <a:lnTo>
                    <a:pt x="181" y="1239"/>
                  </a:lnTo>
                  <a:lnTo>
                    <a:pt x="191" y="1184"/>
                  </a:lnTo>
                  <a:lnTo>
                    <a:pt x="206" y="1124"/>
                  </a:lnTo>
                  <a:lnTo>
                    <a:pt x="206" y="1124"/>
                  </a:lnTo>
                  <a:lnTo>
                    <a:pt x="236" y="1014"/>
                  </a:lnTo>
                  <a:lnTo>
                    <a:pt x="276" y="903"/>
                  </a:lnTo>
                  <a:lnTo>
                    <a:pt x="311" y="793"/>
                  </a:lnTo>
                  <a:lnTo>
                    <a:pt x="326" y="738"/>
                  </a:lnTo>
                  <a:lnTo>
                    <a:pt x="331" y="677"/>
                  </a:lnTo>
                  <a:lnTo>
                    <a:pt x="331" y="677"/>
                  </a:lnTo>
                  <a:lnTo>
                    <a:pt x="336" y="627"/>
                  </a:lnTo>
                  <a:lnTo>
                    <a:pt x="336" y="582"/>
                  </a:lnTo>
                  <a:lnTo>
                    <a:pt x="331" y="532"/>
                  </a:lnTo>
                  <a:lnTo>
                    <a:pt x="326" y="482"/>
                  </a:lnTo>
                  <a:lnTo>
                    <a:pt x="311" y="437"/>
                  </a:lnTo>
                  <a:lnTo>
                    <a:pt x="301" y="386"/>
                  </a:lnTo>
                  <a:lnTo>
                    <a:pt x="281" y="341"/>
                  </a:lnTo>
                  <a:lnTo>
                    <a:pt x="261" y="296"/>
                  </a:lnTo>
                  <a:lnTo>
                    <a:pt x="236" y="256"/>
                  </a:lnTo>
                  <a:lnTo>
                    <a:pt x="211" y="211"/>
                  </a:lnTo>
                  <a:lnTo>
                    <a:pt x="186" y="171"/>
                  </a:lnTo>
                  <a:lnTo>
                    <a:pt x="151" y="136"/>
                  </a:lnTo>
                  <a:lnTo>
                    <a:pt x="86" y="60"/>
                  </a:lnTo>
                  <a:lnTo>
                    <a:pt x="46" y="3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6" y="80"/>
                  </a:lnTo>
                  <a:lnTo>
                    <a:pt x="141" y="156"/>
                  </a:lnTo>
                  <a:lnTo>
                    <a:pt x="171" y="196"/>
                  </a:lnTo>
                  <a:lnTo>
                    <a:pt x="201" y="241"/>
                  </a:lnTo>
                  <a:lnTo>
                    <a:pt x="226" y="281"/>
                  </a:lnTo>
                  <a:lnTo>
                    <a:pt x="251" y="326"/>
                  </a:lnTo>
                  <a:lnTo>
                    <a:pt x="251" y="326"/>
                  </a:lnTo>
                  <a:lnTo>
                    <a:pt x="271" y="376"/>
                  </a:lnTo>
                  <a:lnTo>
                    <a:pt x="286" y="427"/>
                  </a:lnTo>
                  <a:lnTo>
                    <a:pt x="296" y="482"/>
                  </a:lnTo>
                  <a:lnTo>
                    <a:pt x="301" y="532"/>
                  </a:lnTo>
                  <a:lnTo>
                    <a:pt x="306" y="587"/>
                  </a:lnTo>
                  <a:lnTo>
                    <a:pt x="306" y="637"/>
                  </a:lnTo>
                  <a:lnTo>
                    <a:pt x="301" y="692"/>
                  </a:lnTo>
                  <a:lnTo>
                    <a:pt x="291" y="743"/>
                  </a:lnTo>
                  <a:lnTo>
                    <a:pt x="291" y="743"/>
                  </a:lnTo>
                  <a:lnTo>
                    <a:pt x="276" y="798"/>
                  </a:lnTo>
                  <a:lnTo>
                    <a:pt x="261" y="853"/>
                  </a:lnTo>
                  <a:lnTo>
                    <a:pt x="221" y="963"/>
                  </a:lnTo>
                  <a:lnTo>
                    <a:pt x="186" y="1069"/>
                  </a:lnTo>
                  <a:lnTo>
                    <a:pt x="166" y="1129"/>
                  </a:lnTo>
                  <a:lnTo>
                    <a:pt x="156" y="1184"/>
                  </a:lnTo>
                  <a:lnTo>
                    <a:pt x="156" y="1184"/>
                  </a:lnTo>
                  <a:lnTo>
                    <a:pt x="141" y="1289"/>
                  </a:lnTo>
                  <a:lnTo>
                    <a:pt x="141" y="1395"/>
                  </a:lnTo>
                  <a:lnTo>
                    <a:pt x="141" y="1450"/>
                  </a:lnTo>
                  <a:lnTo>
                    <a:pt x="151" y="1505"/>
                  </a:lnTo>
                  <a:lnTo>
                    <a:pt x="161" y="1555"/>
                  </a:lnTo>
                  <a:lnTo>
                    <a:pt x="171" y="1606"/>
                  </a:lnTo>
                  <a:lnTo>
                    <a:pt x="171" y="1606"/>
                  </a:lnTo>
                  <a:lnTo>
                    <a:pt x="176" y="1611"/>
                  </a:lnTo>
                  <a:lnTo>
                    <a:pt x="181" y="1616"/>
                  </a:lnTo>
                  <a:lnTo>
                    <a:pt x="191" y="1616"/>
                  </a:lnTo>
                  <a:lnTo>
                    <a:pt x="201" y="1611"/>
                  </a:lnTo>
                  <a:lnTo>
                    <a:pt x="206" y="1606"/>
                  </a:lnTo>
                  <a:lnTo>
                    <a:pt x="201" y="1595"/>
                  </a:lnTo>
                  <a:lnTo>
                    <a:pt x="201" y="159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7" name="Freeform 30"/>
            <p:cNvSpPr>
              <a:spLocks/>
            </p:cNvSpPr>
            <p:nvPr/>
          </p:nvSpPr>
          <p:spPr bwMode="auto">
            <a:xfrm>
              <a:off x="4716463" y="3773488"/>
              <a:ext cx="876300" cy="598488"/>
            </a:xfrm>
            <a:custGeom>
              <a:avLst/>
              <a:gdLst>
                <a:gd name="T0" fmla="*/ 461 w 552"/>
                <a:gd name="T1" fmla="*/ 266 h 377"/>
                <a:gd name="T2" fmla="*/ 461 w 552"/>
                <a:gd name="T3" fmla="*/ 266 h 377"/>
                <a:gd name="T4" fmla="*/ 466 w 552"/>
                <a:gd name="T5" fmla="*/ 281 h 377"/>
                <a:gd name="T6" fmla="*/ 471 w 552"/>
                <a:gd name="T7" fmla="*/ 296 h 377"/>
                <a:gd name="T8" fmla="*/ 471 w 552"/>
                <a:gd name="T9" fmla="*/ 316 h 377"/>
                <a:gd name="T10" fmla="*/ 461 w 552"/>
                <a:gd name="T11" fmla="*/ 336 h 377"/>
                <a:gd name="T12" fmla="*/ 446 w 552"/>
                <a:gd name="T13" fmla="*/ 352 h 377"/>
                <a:gd name="T14" fmla="*/ 421 w 552"/>
                <a:gd name="T15" fmla="*/ 367 h 377"/>
                <a:gd name="T16" fmla="*/ 381 w 552"/>
                <a:gd name="T17" fmla="*/ 377 h 377"/>
                <a:gd name="T18" fmla="*/ 381 w 552"/>
                <a:gd name="T19" fmla="*/ 377 h 377"/>
                <a:gd name="T20" fmla="*/ 361 w 552"/>
                <a:gd name="T21" fmla="*/ 377 h 377"/>
                <a:gd name="T22" fmla="*/ 341 w 552"/>
                <a:gd name="T23" fmla="*/ 367 h 377"/>
                <a:gd name="T24" fmla="*/ 321 w 552"/>
                <a:gd name="T25" fmla="*/ 352 h 377"/>
                <a:gd name="T26" fmla="*/ 301 w 552"/>
                <a:gd name="T27" fmla="*/ 336 h 377"/>
                <a:gd name="T28" fmla="*/ 261 w 552"/>
                <a:gd name="T29" fmla="*/ 291 h 377"/>
                <a:gd name="T30" fmla="*/ 216 w 552"/>
                <a:gd name="T31" fmla="*/ 236 h 377"/>
                <a:gd name="T32" fmla="*/ 171 w 552"/>
                <a:gd name="T33" fmla="*/ 171 h 377"/>
                <a:gd name="T34" fmla="*/ 120 w 552"/>
                <a:gd name="T35" fmla="*/ 116 h 377"/>
                <a:gd name="T36" fmla="*/ 90 w 552"/>
                <a:gd name="T37" fmla="*/ 86 h 377"/>
                <a:gd name="T38" fmla="*/ 65 w 552"/>
                <a:gd name="T39" fmla="*/ 61 h 377"/>
                <a:gd name="T40" fmla="*/ 35 w 552"/>
                <a:gd name="T41" fmla="*/ 40 h 377"/>
                <a:gd name="T42" fmla="*/ 0 w 552"/>
                <a:gd name="T43" fmla="*/ 25 h 377"/>
                <a:gd name="T44" fmla="*/ 0 w 552"/>
                <a:gd name="T45" fmla="*/ 25 h 377"/>
                <a:gd name="T46" fmla="*/ 35 w 552"/>
                <a:gd name="T47" fmla="*/ 15 h 377"/>
                <a:gd name="T48" fmla="*/ 130 w 552"/>
                <a:gd name="T49" fmla="*/ 5 h 377"/>
                <a:gd name="T50" fmla="*/ 196 w 552"/>
                <a:gd name="T51" fmla="*/ 0 h 377"/>
                <a:gd name="T52" fmla="*/ 266 w 552"/>
                <a:gd name="T53" fmla="*/ 0 h 377"/>
                <a:gd name="T54" fmla="*/ 336 w 552"/>
                <a:gd name="T55" fmla="*/ 10 h 377"/>
                <a:gd name="T56" fmla="*/ 406 w 552"/>
                <a:gd name="T57" fmla="*/ 25 h 377"/>
                <a:gd name="T58" fmla="*/ 406 w 552"/>
                <a:gd name="T59" fmla="*/ 25 h 377"/>
                <a:gd name="T60" fmla="*/ 441 w 552"/>
                <a:gd name="T61" fmla="*/ 40 h 377"/>
                <a:gd name="T62" fmla="*/ 471 w 552"/>
                <a:gd name="T63" fmla="*/ 56 h 377"/>
                <a:gd name="T64" fmla="*/ 497 w 552"/>
                <a:gd name="T65" fmla="*/ 71 h 377"/>
                <a:gd name="T66" fmla="*/ 517 w 552"/>
                <a:gd name="T67" fmla="*/ 86 h 377"/>
                <a:gd name="T68" fmla="*/ 532 w 552"/>
                <a:gd name="T69" fmla="*/ 106 h 377"/>
                <a:gd name="T70" fmla="*/ 542 w 552"/>
                <a:gd name="T71" fmla="*/ 121 h 377"/>
                <a:gd name="T72" fmla="*/ 552 w 552"/>
                <a:gd name="T73" fmla="*/ 141 h 377"/>
                <a:gd name="T74" fmla="*/ 552 w 552"/>
                <a:gd name="T75" fmla="*/ 161 h 377"/>
                <a:gd name="T76" fmla="*/ 552 w 552"/>
                <a:gd name="T77" fmla="*/ 176 h 377"/>
                <a:gd name="T78" fmla="*/ 552 w 552"/>
                <a:gd name="T79" fmla="*/ 196 h 377"/>
                <a:gd name="T80" fmla="*/ 542 w 552"/>
                <a:gd name="T81" fmla="*/ 211 h 377"/>
                <a:gd name="T82" fmla="*/ 532 w 552"/>
                <a:gd name="T83" fmla="*/ 226 h 377"/>
                <a:gd name="T84" fmla="*/ 522 w 552"/>
                <a:gd name="T85" fmla="*/ 241 h 377"/>
                <a:gd name="T86" fmla="*/ 507 w 552"/>
                <a:gd name="T87" fmla="*/ 251 h 377"/>
                <a:gd name="T88" fmla="*/ 486 w 552"/>
                <a:gd name="T89" fmla="*/ 261 h 377"/>
                <a:gd name="T90" fmla="*/ 461 w 552"/>
                <a:gd name="T91" fmla="*/ 266 h 377"/>
                <a:gd name="T92" fmla="*/ 461 w 552"/>
                <a:gd name="T93" fmla="*/ 26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2" h="377">
                  <a:moveTo>
                    <a:pt x="461" y="266"/>
                  </a:moveTo>
                  <a:lnTo>
                    <a:pt x="461" y="266"/>
                  </a:lnTo>
                  <a:lnTo>
                    <a:pt x="466" y="281"/>
                  </a:lnTo>
                  <a:lnTo>
                    <a:pt x="471" y="296"/>
                  </a:lnTo>
                  <a:lnTo>
                    <a:pt x="471" y="316"/>
                  </a:lnTo>
                  <a:lnTo>
                    <a:pt x="461" y="336"/>
                  </a:lnTo>
                  <a:lnTo>
                    <a:pt x="446" y="352"/>
                  </a:lnTo>
                  <a:lnTo>
                    <a:pt x="421" y="367"/>
                  </a:lnTo>
                  <a:lnTo>
                    <a:pt x="381" y="377"/>
                  </a:lnTo>
                  <a:lnTo>
                    <a:pt x="381" y="377"/>
                  </a:lnTo>
                  <a:lnTo>
                    <a:pt x="361" y="377"/>
                  </a:lnTo>
                  <a:lnTo>
                    <a:pt x="341" y="367"/>
                  </a:lnTo>
                  <a:lnTo>
                    <a:pt x="321" y="352"/>
                  </a:lnTo>
                  <a:lnTo>
                    <a:pt x="301" y="336"/>
                  </a:lnTo>
                  <a:lnTo>
                    <a:pt x="261" y="291"/>
                  </a:lnTo>
                  <a:lnTo>
                    <a:pt x="216" y="236"/>
                  </a:lnTo>
                  <a:lnTo>
                    <a:pt x="171" y="171"/>
                  </a:lnTo>
                  <a:lnTo>
                    <a:pt x="120" y="116"/>
                  </a:lnTo>
                  <a:lnTo>
                    <a:pt x="90" y="86"/>
                  </a:lnTo>
                  <a:lnTo>
                    <a:pt x="65" y="61"/>
                  </a:lnTo>
                  <a:lnTo>
                    <a:pt x="35" y="4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5" y="15"/>
                  </a:lnTo>
                  <a:lnTo>
                    <a:pt x="130" y="5"/>
                  </a:lnTo>
                  <a:lnTo>
                    <a:pt x="196" y="0"/>
                  </a:lnTo>
                  <a:lnTo>
                    <a:pt x="266" y="0"/>
                  </a:lnTo>
                  <a:lnTo>
                    <a:pt x="336" y="10"/>
                  </a:lnTo>
                  <a:lnTo>
                    <a:pt x="406" y="25"/>
                  </a:lnTo>
                  <a:lnTo>
                    <a:pt x="406" y="25"/>
                  </a:lnTo>
                  <a:lnTo>
                    <a:pt x="441" y="40"/>
                  </a:lnTo>
                  <a:lnTo>
                    <a:pt x="471" y="56"/>
                  </a:lnTo>
                  <a:lnTo>
                    <a:pt x="497" y="71"/>
                  </a:lnTo>
                  <a:lnTo>
                    <a:pt x="517" y="86"/>
                  </a:lnTo>
                  <a:lnTo>
                    <a:pt x="532" y="106"/>
                  </a:lnTo>
                  <a:lnTo>
                    <a:pt x="542" y="121"/>
                  </a:lnTo>
                  <a:lnTo>
                    <a:pt x="552" y="141"/>
                  </a:lnTo>
                  <a:lnTo>
                    <a:pt x="552" y="161"/>
                  </a:lnTo>
                  <a:lnTo>
                    <a:pt x="552" y="176"/>
                  </a:lnTo>
                  <a:lnTo>
                    <a:pt x="552" y="196"/>
                  </a:lnTo>
                  <a:lnTo>
                    <a:pt x="542" y="211"/>
                  </a:lnTo>
                  <a:lnTo>
                    <a:pt x="532" y="226"/>
                  </a:lnTo>
                  <a:lnTo>
                    <a:pt x="522" y="241"/>
                  </a:lnTo>
                  <a:lnTo>
                    <a:pt x="507" y="251"/>
                  </a:lnTo>
                  <a:lnTo>
                    <a:pt x="486" y="261"/>
                  </a:lnTo>
                  <a:lnTo>
                    <a:pt x="461" y="266"/>
                  </a:lnTo>
                  <a:lnTo>
                    <a:pt x="461" y="26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8" name="Freeform 31"/>
            <p:cNvSpPr>
              <a:spLocks/>
            </p:cNvSpPr>
            <p:nvPr/>
          </p:nvSpPr>
          <p:spPr bwMode="auto">
            <a:xfrm>
              <a:off x="4716463" y="3805238"/>
              <a:ext cx="755650" cy="398463"/>
            </a:xfrm>
            <a:custGeom>
              <a:avLst/>
              <a:gdLst>
                <a:gd name="T0" fmla="*/ 0 w 476"/>
                <a:gd name="T1" fmla="*/ 5 h 251"/>
                <a:gd name="T2" fmla="*/ 0 w 476"/>
                <a:gd name="T3" fmla="*/ 5 h 251"/>
                <a:gd name="T4" fmla="*/ 35 w 476"/>
                <a:gd name="T5" fmla="*/ 5 h 251"/>
                <a:gd name="T6" fmla="*/ 70 w 476"/>
                <a:gd name="T7" fmla="*/ 10 h 251"/>
                <a:gd name="T8" fmla="*/ 140 w 476"/>
                <a:gd name="T9" fmla="*/ 25 h 251"/>
                <a:gd name="T10" fmla="*/ 206 w 476"/>
                <a:gd name="T11" fmla="*/ 51 h 251"/>
                <a:gd name="T12" fmla="*/ 271 w 476"/>
                <a:gd name="T13" fmla="*/ 81 h 251"/>
                <a:gd name="T14" fmla="*/ 271 w 476"/>
                <a:gd name="T15" fmla="*/ 81 h 251"/>
                <a:gd name="T16" fmla="*/ 326 w 476"/>
                <a:gd name="T17" fmla="*/ 121 h 251"/>
                <a:gd name="T18" fmla="*/ 371 w 476"/>
                <a:gd name="T19" fmla="*/ 161 h 251"/>
                <a:gd name="T20" fmla="*/ 466 w 476"/>
                <a:gd name="T21" fmla="*/ 251 h 251"/>
                <a:gd name="T22" fmla="*/ 466 w 476"/>
                <a:gd name="T23" fmla="*/ 251 h 251"/>
                <a:gd name="T24" fmla="*/ 471 w 476"/>
                <a:gd name="T25" fmla="*/ 251 h 251"/>
                <a:gd name="T26" fmla="*/ 476 w 476"/>
                <a:gd name="T27" fmla="*/ 251 h 251"/>
                <a:gd name="T28" fmla="*/ 476 w 476"/>
                <a:gd name="T29" fmla="*/ 246 h 251"/>
                <a:gd name="T30" fmla="*/ 476 w 476"/>
                <a:gd name="T31" fmla="*/ 241 h 251"/>
                <a:gd name="T32" fmla="*/ 476 w 476"/>
                <a:gd name="T33" fmla="*/ 241 h 251"/>
                <a:gd name="T34" fmla="*/ 456 w 476"/>
                <a:gd name="T35" fmla="*/ 216 h 251"/>
                <a:gd name="T36" fmla="*/ 436 w 476"/>
                <a:gd name="T37" fmla="*/ 186 h 251"/>
                <a:gd name="T38" fmla="*/ 381 w 476"/>
                <a:gd name="T39" fmla="*/ 141 h 251"/>
                <a:gd name="T40" fmla="*/ 326 w 476"/>
                <a:gd name="T41" fmla="*/ 96 h 251"/>
                <a:gd name="T42" fmla="*/ 266 w 476"/>
                <a:gd name="T43" fmla="*/ 61 h 251"/>
                <a:gd name="T44" fmla="*/ 266 w 476"/>
                <a:gd name="T45" fmla="*/ 61 h 251"/>
                <a:gd name="T46" fmla="*/ 206 w 476"/>
                <a:gd name="T47" fmla="*/ 30 h 251"/>
                <a:gd name="T48" fmla="*/ 135 w 476"/>
                <a:gd name="T49" fmla="*/ 10 h 251"/>
                <a:gd name="T50" fmla="*/ 105 w 476"/>
                <a:gd name="T51" fmla="*/ 5 h 251"/>
                <a:gd name="T52" fmla="*/ 70 w 476"/>
                <a:gd name="T53" fmla="*/ 0 h 251"/>
                <a:gd name="T54" fmla="*/ 35 w 476"/>
                <a:gd name="T55" fmla="*/ 0 h 251"/>
                <a:gd name="T56" fmla="*/ 0 w 476"/>
                <a:gd name="T57" fmla="*/ 0 h 251"/>
                <a:gd name="T58" fmla="*/ 0 w 476"/>
                <a:gd name="T59" fmla="*/ 0 h 251"/>
                <a:gd name="T60" fmla="*/ 0 w 476"/>
                <a:gd name="T61" fmla="*/ 5 h 251"/>
                <a:gd name="T62" fmla="*/ 0 w 476"/>
                <a:gd name="T63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6" h="251">
                  <a:moveTo>
                    <a:pt x="0" y="5"/>
                  </a:moveTo>
                  <a:lnTo>
                    <a:pt x="0" y="5"/>
                  </a:lnTo>
                  <a:lnTo>
                    <a:pt x="35" y="5"/>
                  </a:lnTo>
                  <a:lnTo>
                    <a:pt x="70" y="10"/>
                  </a:lnTo>
                  <a:lnTo>
                    <a:pt x="140" y="25"/>
                  </a:lnTo>
                  <a:lnTo>
                    <a:pt x="206" y="51"/>
                  </a:lnTo>
                  <a:lnTo>
                    <a:pt x="271" y="81"/>
                  </a:lnTo>
                  <a:lnTo>
                    <a:pt x="271" y="81"/>
                  </a:lnTo>
                  <a:lnTo>
                    <a:pt x="326" y="121"/>
                  </a:lnTo>
                  <a:lnTo>
                    <a:pt x="371" y="16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71" y="251"/>
                  </a:lnTo>
                  <a:lnTo>
                    <a:pt x="476" y="251"/>
                  </a:lnTo>
                  <a:lnTo>
                    <a:pt x="476" y="246"/>
                  </a:lnTo>
                  <a:lnTo>
                    <a:pt x="476" y="241"/>
                  </a:lnTo>
                  <a:lnTo>
                    <a:pt x="476" y="241"/>
                  </a:lnTo>
                  <a:lnTo>
                    <a:pt x="456" y="216"/>
                  </a:lnTo>
                  <a:lnTo>
                    <a:pt x="436" y="186"/>
                  </a:lnTo>
                  <a:lnTo>
                    <a:pt x="381" y="141"/>
                  </a:lnTo>
                  <a:lnTo>
                    <a:pt x="326" y="96"/>
                  </a:lnTo>
                  <a:lnTo>
                    <a:pt x="266" y="61"/>
                  </a:lnTo>
                  <a:lnTo>
                    <a:pt x="266" y="61"/>
                  </a:lnTo>
                  <a:lnTo>
                    <a:pt x="206" y="30"/>
                  </a:lnTo>
                  <a:lnTo>
                    <a:pt x="135" y="10"/>
                  </a:lnTo>
                  <a:lnTo>
                    <a:pt x="105" y="5"/>
                  </a:lnTo>
                  <a:lnTo>
                    <a:pt x="70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9" name="Freeform 32"/>
            <p:cNvSpPr>
              <a:spLocks/>
            </p:cNvSpPr>
            <p:nvPr/>
          </p:nvSpPr>
          <p:spPr bwMode="auto">
            <a:xfrm>
              <a:off x="5067300" y="4076700"/>
              <a:ext cx="309563" cy="87313"/>
            </a:xfrm>
            <a:custGeom>
              <a:avLst/>
              <a:gdLst>
                <a:gd name="T0" fmla="*/ 190 w 195"/>
                <a:gd name="T1" fmla="*/ 0 h 55"/>
                <a:gd name="T2" fmla="*/ 190 w 195"/>
                <a:gd name="T3" fmla="*/ 0 h 55"/>
                <a:gd name="T4" fmla="*/ 145 w 195"/>
                <a:gd name="T5" fmla="*/ 20 h 55"/>
                <a:gd name="T6" fmla="*/ 100 w 195"/>
                <a:gd name="T7" fmla="*/ 35 h 55"/>
                <a:gd name="T8" fmla="*/ 50 w 195"/>
                <a:gd name="T9" fmla="*/ 45 h 55"/>
                <a:gd name="T10" fmla="*/ 0 w 195"/>
                <a:gd name="T11" fmla="*/ 55 h 55"/>
                <a:gd name="T12" fmla="*/ 0 w 195"/>
                <a:gd name="T13" fmla="*/ 55 h 55"/>
                <a:gd name="T14" fmla="*/ 0 w 195"/>
                <a:gd name="T15" fmla="*/ 55 h 55"/>
                <a:gd name="T16" fmla="*/ 0 w 195"/>
                <a:gd name="T17" fmla="*/ 55 h 55"/>
                <a:gd name="T18" fmla="*/ 50 w 195"/>
                <a:gd name="T19" fmla="*/ 50 h 55"/>
                <a:gd name="T20" fmla="*/ 100 w 195"/>
                <a:gd name="T21" fmla="*/ 40 h 55"/>
                <a:gd name="T22" fmla="*/ 145 w 195"/>
                <a:gd name="T23" fmla="*/ 30 h 55"/>
                <a:gd name="T24" fmla="*/ 195 w 195"/>
                <a:gd name="T25" fmla="*/ 5 h 55"/>
                <a:gd name="T26" fmla="*/ 195 w 195"/>
                <a:gd name="T27" fmla="*/ 5 h 55"/>
                <a:gd name="T28" fmla="*/ 195 w 195"/>
                <a:gd name="T29" fmla="*/ 5 h 55"/>
                <a:gd name="T30" fmla="*/ 195 w 195"/>
                <a:gd name="T31" fmla="*/ 0 h 55"/>
                <a:gd name="T32" fmla="*/ 190 w 195"/>
                <a:gd name="T33" fmla="*/ 0 h 55"/>
                <a:gd name="T34" fmla="*/ 190 w 195"/>
                <a:gd name="T35" fmla="*/ 0 h 55"/>
                <a:gd name="T36" fmla="*/ 190 w 195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55">
                  <a:moveTo>
                    <a:pt x="190" y="0"/>
                  </a:moveTo>
                  <a:lnTo>
                    <a:pt x="190" y="0"/>
                  </a:lnTo>
                  <a:lnTo>
                    <a:pt x="145" y="20"/>
                  </a:lnTo>
                  <a:lnTo>
                    <a:pt x="100" y="35"/>
                  </a:lnTo>
                  <a:lnTo>
                    <a:pt x="5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50" y="50"/>
                  </a:lnTo>
                  <a:lnTo>
                    <a:pt x="100" y="40"/>
                  </a:lnTo>
                  <a:lnTo>
                    <a:pt x="145" y="30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0" name="Freeform 33"/>
            <p:cNvSpPr>
              <a:spLocks/>
            </p:cNvSpPr>
            <p:nvPr/>
          </p:nvSpPr>
          <p:spPr bwMode="auto">
            <a:xfrm>
              <a:off x="4954588" y="3949700"/>
              <a:ext cx="255588" cy="39688"/>
            </a:xfrm>
            <a:custGeom>
              <a:avLst/>
              <a:gdLst>
                <a:gd name="T0" fmla="*/ 161 w 161"/>
                <a:gd name="T1" fmla="*/ 0 h 25"/>
                <a:gd name="T2" fmla="*/ 161 w 161"/>
                <a:gd name="T3" fmla="*/ 0 h 25"/>
                <a:gd name="T4" fmla="*/ 121 w 161"/>
                <a:gd name="T5" fmla="*/ 0 h 25"/>
                <a:gd name="T6" fmla="*/ 81 w 161"/>
                <a:gd name="T7" fmla="*/ 5 h 25"/>
                <a:gd name="T8" fmla="*/ 41 w 161"/>
                <a:gd name="T9" fmla="*/ 15 h 25"/>
                <a:gd name="T10" fmla="*/ 0 w 161"/>
                <a:gd name="T11" fmla="*/ 15 h 25"/>
                <a:gd name="T12" fmla="*/ 0 w 161"/>
                <a:gd name="T13" fmla="*/ 15 h 25"/>
                <a:gd name="T14" fmla="*/ 0 w 161"/>
                <a:gd name="T15" fmla="*/ 15 h 25"/>
                <a:gd name="T16" fmla="*/ 0 w 161"/>
                <a:gd name="T17" fmla="*/ 15 h 25"/>
                <a:gd name="T18" fmla="*/ 21 w 161"/>
                <a:gd name="T19" fmla="*/ 20 h 25"/>
                <a:gd name="T20" fmla="*/ 41 w 161"/>
                <a:gd name="T21" fmla="*/ 25 h 25"/>
                <a:gd name="T22" fmla="*/ 81 w 161"/>
                <a:gd name="T23" fmla="*/ 20 h 25"/>
                <a:gd name="T24" fmla="*/ 161 w 161"/>
                <a:gd name="T25" fmla="*/ 5 h 25"/>
                <a:gd name="T26" fmla="*/ 161 w 161"/>
                <a:gd name="T27" fmla="*/ 5 h 25"/>
                <a:gd name="T28" fmla="*/ 161 w 161"/>
                <a:gd name="T29" fmla="*/ 0 h 25"/>
                <a:gd name="T30" fmla="*/ 161 w 161"/>
                <a:gd name="T3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25">
                  <a:moveTo>
                    <a:pt x="161" y="0"/>
                  </a:moveTo>
                  <a:lnTo>
                    <a:pt x="161" y="0"/>
                  </a:lnTo>
                  <a:lnTo>
                    <a:pt x="121" y="0"/>
                  </a:lnTo>
                  <a:lnTo>
                    <a:pt x="81" y="5"/>
                  </a:lnTo>
                  <a:lnTo>
                    <a:pt x="4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1" y="20"/>
                  </a:lnTo>
                  <a:lnTo>
                    <a:pt x="41" y="25"/>
                  </a:lnTo>
                  <a:lnTo>
                    <a:pt x="81" y="20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1" name="Freeform 34"/>
            <p:cNvSpPr>
              <a:spLocks/>
            </p:cNvSpPr>
            <p:nvPr/>
          </p:nvSpPr>
          <p:spPr bwMode="auto">
            <a:xfrm>
              <a:off x="5202238" y="3781425"/>
              <a:ext cx="63500" cy="215900"/>
            </a:xfrm>
            <a:custGeom>
              <a:avLst/>
              <a:gdLst>
                <a:gd name="T0" fmla="*/ 0 w 40"/>
                <a:gd name="T1" fmla="*/ 5 h 136"/>
                <a:gd name="T2" fmla="*/ 0 w 40"/>
                <a:gd name="T3" fmla="*/ 5 h 136"/>
                <a:gd name="T4" fmla="*/ 25 w 40"/>
                <a:gd name="T5" fmla="*/ 66 h 136"/>
                <a:gd name="T6" fmla="*/ 30 w 40"/>
                <a:gd name="T7" fmla="*/ 101 h 136"/>
                <a:gd name="T8" fmla="*/ 35 w 40"/>
                <a:gd name="T9" fmla="*/ 131 h 136"/>
                <a:gd name="T10" fmla="*/ 35 w 40"/>
                <a:gd name="T11" fmla="*/ 131 h 136"/>
                <a:gd name="T12" fmla="*/ 35 w 40"/>
                <a:gd name="T13" fmla="*/ 136 h 136"/>
                <a:gd name="T14" fmla="*/ 40 w 40"/>
                <a:gd name="T15" fmla="*/ 131 h 136"/>
                <a:gd name="T16" fmla="*/ 40 w 40"/>
                <a:gd name="T17" fmla="*/ 131 h 136"/>
                <a:gd name="T18" fmla="*/ 40 w 40"/>
                <a:gd name="T19" fmla="*/ 116 h 136"/>
                <a:gd name="T20" fmla="*/ 40 w 40"/>
                <a:gd name="T21" fmla="*/ 101 h 136"/>
                <a:gd name="T22" fmla="*/ 35 w 40"/>
                <a:gd name="T23" fmla="*/ 66 h 136"/>
                <a:gd name="T24" fmla="*/ 20 w 40"/>
                <a:gd name="T25" fmla="*/ 30 h 136"/>
                <a:gd name="T26" fmla="*/ 5 w 40"/>
                <a:gd name="T27" fmla="*/ 5 h 136"/>
                <a:gd name="T28" fmla="*/ 5 w 40"/>
                <a:gd name="T29" fmla="*/ 5 h 136"/>
                <a:gd name="T30" fmla="*/ 0 w 40"/>
                <a:gd name="T31" fmla="*/ 0 h 136"/>
                <a:gd name="T32" fmla="*/ 0 w 40"/>
                <a:gd name="T33" fmla="*/ 5 h 136"/>
                <a:gd name="T34" fmla="*/ 0 w 40"/>
                <a:gd name="T35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36">
                  <a:moveTo>
                    <a:pt x="0" y="5"/>
                  </a:moveTo>
                  <a:lnTo>
                    <a:pt x="0" y="5"/>
                  </a:lnTo>
                  <a:lnTo>
                    <a:pt x="25" y="66"/>
                  </a:lnTo>
                  <a:lnTo>
                    <a:pt x="30" y="10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6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0" y="116"/>
                  </a:lnTo>
                  <a:lnTo>
                    <a:pt x="40" y="101"/>
                  </a:lnTo>
                  <a:lnTo>
                    <a:pt x="35" y="66"/>
                  </a:lnTo>
                  <a:lnTo>
                    <a:pt x="20" y="3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2" name="Freeform 35"/>
            <p:cNvSpPr>
              <a:spLocks/>
            </p:cNvSpPr>
            <p:nvPr/>
          </p:nvSpPr>
          <p:spPr bwMode="auto">
            <a:xfrm>
              <a:off x="5432425" y="3844925"/>
              <a:ext cx="47625" cy="311150"/>
            </a:xfrm>
            <a:custGeom>
              <a:avLst/>
              <a:gdLst>
                <a:gd name="T0" fmla="*/ 0 w 30"/>
                <a:gd name="T1" fmla="*/ 5 h 196"/>
                <a:gd name="T2" fmla="*/ 0 w 30"/>
                <a:gd name="T3" fmla="*/ 5 h 196"/>
                <a:gd name="T4" fmla="*/ 10 w 30"/>
                <a:gd name="T5" fmla="*/ 51 h 196"/>
                <a:gd name="T6" fmla="*/ 15 w 30"/>
                <a:gd name="T7" fmla="*/ 96 h 196"/>
                <a:gd name="T8" fmla="*/ 15 w 30"/>
                <a:gd name="T9" fmla="*/ 96 h 196"/>
                <a:gd name="T10" fmla="*/ 15 w 30"/>
                <a:gd name="T11" fmla="*/ 121 h 196"/>
                <a:gd name="T12" fmla="*/ 10 w 30"/>
                <a:gd name="T13" fmla="*/ 146 h 196"/>
                <a:gd name="T14" fmla="*/ 0 w 30"/>
                <a:gd name="T15" fmla="*/ 196 h 196"/>
                <a:gd name="T16" fmla="*/ 0 w 30"/>
                <a:gd name="T17" fmla="*/ 196 h 196"/>
                <a:gd name="T18" fmla="*/ 0 w 30"/>
                <a:gd name="T19" fmla="*/ 196 h 196"/>
                <a:gd name="T20" fmla="*/ 5 w 30"/>
                <a:gd name="T21" fmla="*/ 196 h 196"/>
                <a:gd name="T22" fmla="*/ 5 w 30"/>
                <a:gd name="T23" fmla="*/ 196 h 196"/>
                <a:gd name="T24" fmla="*/ 20 w 30"/>
                <a:gd name="T25" fmla="*/ 181 h 196"/>
                <a:gd name="T26" fmla="*/ 25 w 30"/>
                <a:gd name="T27" fmla="*/ 156 h 196"/>
                <a:gd name="T28" fmla="*/ 30 w 30"/>
                <a:gd name="T29" fmla="*/ 131 h 196"/>
                <a:gd name="T30" fmla="*/ 30 w 30"/>
                <a:gd name="T31" fmla="*/ 101 h 196"/>
                <a:gd name="T32" fmla="*/ 30 w 30"/>
                <a:gd name="T33" fmla="*/ 71 h 196"/>
                <a:gd name="T34" fmla="*/ 25 w 30"/>
                <a:gd name="T35" fmla="*/ 46 h 196"/>
                <a:gd name="T36" fmla="*/ 15 w 30"/>
                <a:gd name="T37" fmla="*/ 21 h 196"/>
                <a:gd name="T38" fmla="*/ 5 w 30"/>
                <a:gd name="T39" fmla="*/ 0 h 196"/>
                <a:gd name="T40" fmla="*/ 5 w 30"/>
                <a:gd name="T41" fmla="*/ 0 h 196"/>
                <a:gd name="T42" fmla="*/ 0 w 30"/>
                <a:gd name="T43" fmla="*/ 0 h 196"/>
                <a:gd name="T44" fmla="*/ 0 w 30"/>
                <a:gd name="T45" fmla="*/ 5 h 196"/>
                <a:gd name="T46" fmla="*/ 0 w 30"/>
                <a:gd name="T4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196">
                  <a:moveTo>
                    <a:pt x="0" y="5"/>
                  </a:moveTo>
                  <a:lnTo>
                    <a:pt x="0" y="5"/>
                  </a:lnTo>
                  <a:lnTo>
                    <a:pt x="10" y="51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121"/>
                  </a:lnTo>
                  <a:lnTo>
                    <a:pt x="10" y="14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20" y="181"/>
                  </a:lnTo>
                  <a:lnTo>
                    <a:pt x="25" y="156"/>
                  </a:lnTo>
                  <a:lnTo>
                    <a:pt x="30" y="131"/>
                  </a:lnTo>
                  <a:lnTo>
                    <a:pt x="30" y="101"/>
                  </a:lnTo>
                  <a:lnTo>
                    <a:pt x="30" y="71"/>
                  </a:lnTo>
                  <a:lnTo>
                    <a:pt x="25" y="46"/>
                  </a:lnTo>
                  <a:lnTo>
                    <a:pt x="15" y="2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3" name="Freeform 36"/>
            <p:cNvSpPr>
              <a:spLocks/>
            </p:cNvSpPr>
            <p:nvPr/>
          </p:nvSpPr>
          <p:spPr bwMode="auto">
            <a:xfrm>
              <a:off x="5703888" y="3582988"/>
              <a:ext cx="230188" cy="995363"/>
            </a:xfrm>
            <a:custGeom>
              <a:avLst/>
              <a:gdLst>
                <a:gd name="T0" fmla="*/ 140 w 145"/>
                <a:gd name="T1" fmla="*/ 0 h 627"/>
                <a:gd name="T2" fmla="*/ 140 w 145"/>
                <a:gd name="T3" fmla="*/ 0 h 627"/>
                <a:gd name="T4" fmla="*/ 110 w 145"/>
                <a:gd name="T5" fmla="*/ 30 h 627"/>
                <a:gd name="T6" fmla="*/ 85 w 145"/>
                <a:gd name="T7" fmla="*/ 60 h 627"/>
                <a:gd name="T8" fmla="*/ 60 w 145"/>
                <a:gd name="T9" fmla="*/ 90 h 627"/>
                <a:gd name="T10" fmla="*/ 45 w 145"/>
                <a:gd name="T11" fmla="*/ 125 h 627"/>
                <a:gd name="T12" fmla="*/ 30 w 145"/>
                <a:gd name="T13" fmla="*/ 165 h 627"/>
                <a:gd name="T14" fmla="*/ 15 w 145"/>
                <a:gd name="T15" fmla="*/ 201 h 627"/>
                <a:gd name="T16" fmla="*/ 10 w 145"/>
                <a:gd name="T17" fmla="*/ 241 h 627"/>
                <a:gd name="T18" fmla="*/ 5 w 145"/>
                <a:gd name="T19" fmla="*/ 281 h 627"/>
                <a:gd name="T20" fmla="*/ 5 w 145"/>
                <a:gd name="T21" fmla="*/ 281 h 627"/>
                <a:gd name="T22" fmla="*/ 0 w 145"/>
                <a:gd name="T23" fmla="*/ 326 h 627"/>
                <a:gd name="T24" fmla="*/ 5 w 145"/>
                <a:gd name="T25" fmla="*/ 376 h 627"/>
                <a:gd name="T26" fmla="*/ 15 w 145"/>
                <a:gd name="T27" fmla="*/ 466 h 627"/>
                <a:gd name="T28" fmla="*/ 15 w 145"/>
                <a:gd name="T29" fmla="*/ 466 h 627"/>
                <a:gd name="T30" fmla="*/ 25 w 145"/>
                <a:gd name="T31" fmla="*/ 547 h 627"/>
                <a:gd name="T32" fmla="*/ 40 w 145"/>
                <a:gd name="T33" fmla="*/ 587 h 627"/>
                <a:gd name="T34" fmla="*/ 55 w 145"/>
                <a:gd name="T35" fmla="*/ 627 h 627"/>
                <a:gd name="T36" fmla="*/ 55 w 145"/>
                <a:gd name="T37" fmla="*/ 627 h 627"/>
                <a:gd name="T38" fmla="*/ 60 w 145"/>
                <a:gd name="T39" fmla="*/ 627 h 627"/>
                <a:gd name="T40" fmla="*/ 60 w 145"/>
                <a:gd name="T41" fmla="*/ 622 h 627"/>
                <a:gd name="T42" fmla="*/ 60 w 145"/>
                <a:gd name="T43" fmla="*/ 622 h 627"/>
                <a:gd name="T44" fmla="*/ 55 w 145"/>
                <a:gd name="T45" fmla="*/ 587 h 627"/>
                <a:gd name="T46" fmla="*/ 50 w 145"/>
                <a:gd name="T47" fmla="*/ 552 h 627"/>
                <a:gd name="T48" fmla="*/ 35 w 145"/>
                <a:gd name="T49" fmla="*/ 482 h 627"/>
                <a:gd name="T50" fmla="*/ 35 w 145"/>
                <a:gd name="T51" fmla="*/ 482 h 627"/>
                <a:gd name="T52" fmla="*/ 20 w 145"/>
                <a:gd name="T53" fmla="*/ 401 h 627"/>
                <a:gd name="T54" fmla="*/ 15 w 145"/>
                <a:gd name="T55" fmla="*/ 316 h 627"/>
                <a:gd name="T56" fmla="*/ 15 w 145"/>
                <a:gd name="T57" fmla="*/ 316 h 627"/>
                <a:gd name="T58" fmla="*/ 20 w 145"/>
                <a:gd name="T59" fmla="*/ 271 h 627"/>
                <a:gd name="T60" fmla="*/ 25 w 145"/>
                <a:gd name="T61" fmla="*/ 226 h 627"/>
                <a:gd name="T62" fmla="*/ 35 w 145"/>
                <a:gd name="T63" fmla="*/ 186 h 627"/>
                <a:gd name="T64" fmla="*/ 45 w 145"/>
                <a:gd name="T65" fmla="*/ 145 h 627"/>
                <a:gd name="T66" fmla="*/ 65 w 145"/>
                <a:gd name="T67" fmla="*/ 105 h 627"/>
                <a:gd name="T68" fmla="*/ 85 w 145"/>
                <a:gd name="T69" fmla="*/ 70 h 627"/>
                <a:gd name="T70" fmla="*/ 115 w 145"/>
                <a:gd name="T71" fmla="*/ 35 h 627"/>
                <a:gd name="T72" fmla="*/ 145 w 145"/>
                <a:gd name="T73" fmla="*/ 5 h 627"/>
                <a:gd name="T74" fmla="*/ 145 w 145"/>
                <a:gd name="T75" fmla="*/ 5 h 627"/>
                <a:gd name="T76" fmla="*/ 140 w 145"/>
                <a:gd name="T77" fmla="*/ 0 h 627"/>
                <a:gd name="T78" fmla="*/ 140 w 145"/>
                <a:gd name="T7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627">
                  <a:moveTo>
                    <a:pt x="140" y="0"/>
                  </a:moveTo>
                  <a:lnTo>
                    <a:pt x="140" y="0"/>
                  </a:lnTo>
                  <a:lnTo>
                    <a:pt x="110" y="30"/>
                  </a:lnTo>
                  <a:lnTo>
                    <a:pt x="85" y="60"/>
                  </a:lnTo>
                  <a:lnTo>
                    <a:pt x="60" y="90"/>
                  </a:lnTo>
                  <a:lnTo>
                    <a:pt x="45" y="125"/>
                  </a:lnTo>
                  <a:lnTo>
                    <a:pt x="30" y="165"/>
                  </a:lnTo>
                  <a:lnTo>
                    <a:pt x="15" y="201"/>
                  </a:lnTo>
                  <a:lnTo>
                    <a:pt x="10" y="241"/>
                  </a:lnTo>
                  <a:lnTo>
                    <a:pt x="5" y="281"/>
                  </a:lnTo>
                  <a:lnTo>
                    <a:pt x="5" y="281"/>
                  </a:lnTo>
                  <a:lnTo>
                    <a:pt x="0" y="326"/>
                  </a:lnTo>
                  <a:lnTo>
                    <a:pt x="5" y="376"/>
                  </a:lnTo>
                  <a:lnTo>
                    <a:pt x="15" y="466"/>
                  </a:lnTo>
                  <a:lnTo>
                    <a:pt x="15" y="466"/>
                  </a:lnTo>
                  <a:lnTo>
                    <a:pt x="25" y="547"/>
                  </a:lnTo>
                  <a:lnTo>
                    <a:pt x="40" y="587"/>
                  </a:lnTo>
                  <a:lnTo>
                    <a:pt x="55" y="627"/>
                  </a:lnTo>
                  <a:lnTo>
                    <a:pt x="55" y="627"/>
                  </a:lnTo>
                  <a:lnTo>
                    <a:pt x="60" y="627"/>
                  </a:lnTo>
                  <a:lnTo>
                    <a:pt x="60" y="622"/>
                  </a:lnTo>
                  <a:lnTo>
                    <a:pt x="60" y="622"/>
                  </a:lnTo>
                  <a:lnTo>
                    <a:pt x="55" y="587"/>
                  </a:lnTo>
                  <a:lnTo>
                    <a:pt x="50" y="552"/>
                  </a:lnTo>
                  <a:lnTo>
                    <a:pt x="35" y="482"/>
                  </a:lnTo>
                  <a:lnTo>
                    <a:pt x="35" y="482"/>
                  </a:lnTo>
                  <a:lnTo>
                    <a:pt x="20" y="401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20" y="271"/>
                  </a:lnTo>
                  <a:lnTo>
                    <a:pt x="25" y="226"/>
                  </a:lnTo>
                  <a:lnTo>
                    <a:pt x="35" y="186"/>
                  </a:lnTo>
                  <a:lnTo>
                    <a:pt x="45" y="145"/>
                  </a:lnTo>
                  <a:lnTo>
                    <a:pt x="65" y="105"/>
                  </a:lnTo>
                  <a:lnTo>
                    <a:pt x="85" y="70"/>
                  </a:lnTo>
                  <a:lnTo>
                    <a:pt x="115" y="3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4" name="Freeform 37"/>
            <p:cNvSpPr>
              <a:spLocks/>
            </p:cNvSpPr>
            <p:nvPr/>
          </p:nvSpPr>
          <p:spPr bwMode="auto">
            <a:xfrm>
              <a:off x="5624513" y="3295650"/>
              <a:ext cx="549275" cy="582613"/>
            </a:xfrm>
            <a:custGeom>
              <a:avLst/>
              <a:gdLst>
                <a:gd name="T0" fmla="*/ 105 w 346"/>
                <a:gd name="T1" fmla="*/ 306 h 367"/>
                <a:gd name="T2" fmla="*/ 105 w 346"/>
                <a:gd name="T3" fmla="*/ 306 h 367"/>
                <a:gd name="T4" fmla="*/ 105 w 346"/>
                <a:gd name="T5" fmla="*/ 321 h 367"/>
                <a:gd name="T6" fmla="*/ 110 w 346"/>
                <a:gd name="T7" fmla="*/ 331 h 367"/>
                <a:gd name="T8" fmla="*/ 115 w 346"/>
                <a:gd name="T9" fmla="*/ 346 h 367"/>
                <a:gd name="T10" fmla="*/ 125 w 346"/>
                <a:gd name="T11" fmla="*/ 357 h 367"/>
                <a:gd name="T12" fmla="*/ 145 w 346"/>
                <a:gd name="T13" fmla="*/ 367 h 367"/>
                <a:gd name="T14" fmla="*/ 165 w 346"/>
                <a:gd name="T15" fmla="*/ 367 h 367"/>
                <a:gd name="T16" fmla="*/ 195 w 346"/>
                <a:gd name="T17" fmla="*/ 362 h 367"/>
                <a:gd name="T18" fmla="*/ 195 w 346"/>
                <a:gd name="T19" fmla="*/ 362 h 367"/>
                <a:gd name="T20" fmla="*/ 210 w 346"/>
                <a:gd name="T21" fmla="*/ 351 h 367"/>
                <a:gd name="T22" fmla="*/ 220 w 346"/>
                <a:gd name="T23" fmla="*/ 341 h 367"/>
                <a:gd name="T24" fmla="*/ 230 w 346"/>
                <a:gd name="T25" fmla="*/ 326 h 367"/>
                <a:gd name="T26" fmla="*/ 241 w 346"/>
                <a:gd name="T27" fmla="*/ 306 h 367"/>
                <a:gd name="T28" fmla="*/ 256 w 346"/>
                <a:gd name="T29" fmla="*/ 266 h 367"/>
                <a:gd name="T30" fmla="*/ 266 w 346"/>
                <a:gd name="T31" fmla="*/ 211 h 367"/>
                <a:gd name="T32" fmla="*/ 276 w 346"/>
                <a:gd name="T33" fmla="*/ 156 h 367"/>
                <a:gd name="T34" fmla="*/ 291 w 346"/>
                <a:gd name="T35" fmla="*/ 101 h 367"/>
                <a:gd name="T36" fmla="*/ 316 w 346"/>
                <a:gd name="T37" fmla="*/ 45 h 367"/>
                <a:gd name="T38" fmla="*/ 326 w 346"/>
                <a:gd name="T39" fmla="*/ 25 h 367"/>
                <a:gd name="T40" fmla="*/ 346 w 346"/>
                <a:gd name="T41" fmla="*/ 0 h 367"/>
                <a:gd name="T42" fmla="*/ 346 w 346"/>
                <a:gd name="T43" fmla="*/ 0 h 367"/>
                <a:gd name="T44" fmla="*/ 316 w 346"/>
                <a:gd name="T45" fmla="*/ 5 h 367"/>
                <a:gd name="T46" fmla="*/ 246 w 346"/>
                <a:gd name="T47" fmla="*/ 25 h 367"/>
                <a:gd name="T48" fmla="*/ 200 w 346"/>
                <a:gd name="T49" fmla="*/ 40 h 367"/>
                <a:gd name="T50" fmla="*/ 150 w 346"/>
                <a:gd name="T51" fmla="*/ 66 h 367"/>
                <a:gd name="T52" fmla="*/ 105 w 346"/>
                <a:gd name="T53" fmla="*/ 91 h 367"/>
                <a:gd name="T54" fmla="*/ 60 w 346"/>
                <a:gd name="T55" fmla="*/ 126 h 367"/>
                <a:gd name="T56" fmla="*/ 60 w 346"/>
                <a:gd name="T57" fmla="*/ 126 h 367"/>
                <a:gd name="T58" fmla="*/ 25 w 346"/>
                <a:gd name="T59" fmla="*/ 161 h 367"/>
                <a:gd name="T60" fmla="*/ 5 w 346"/>
                <a:gd name="T61" fmla="*/ 196 h 367"/>
                <a:gd name="T62" fmla="*/ 0 w 346"/>
                <a:gd name="T63" fmla="*/ 231 h 367"/>
                <a:gd name="T64" fmla="*/ 5 w 346"/>
                <a:gd name="T65" fmla="*/ 261 h 367"/>
                <a:gd name="T66" fmla="*/ 15 w 346"/>
                <a:gd name="T67" fmla="*/ 281 h 367"/>
                <a:gd name="T68" fmla="*/ 40 w 346"/>
                <a:gd name="T69" fmla="*/ 301 h 367"/>
                <a:gd name="T70" fmla="*/ 70 w 346"/>
                <a:gd name="T71" fmla="*/ 306 h 367"/>
                <a:gd name="T72" fmla="*/ 105 w 346"/>
                <a:gd name="T73" fmla="*/ 306 h 367"/>
                <a:gd name="T74" fmla="*/ 105 w 346"/>
                <a:gd name="T75" fmla="*/ 30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" h="367">
                  <a:moveTo>
                    <a:pt x="105" y="306"/>
                  </a:moveTo>
                  <a:lnTo>
                    <a:pt x="105" y="306"/>
                  </a:lnTo>
                  <a:lnTo>
                    <a:pt x="105" y="321"/>
                  </a:lnTo>
                  <a:lnTo>
                    <a:pt x="110" y="331"/>
                  </a:lnTo>
                  <a:lnTo>
                    <a:pt x="115" y="346"/>
                  </a:lnTo>
                  <a:lnTo>
                    <a:pt x="125" y="357"/>
                  </a:lnTo>
                  <a:lnTo>
                    <a:pt x="145" y="367"/>
                  </a:lnTo>
                  <a:lnTo>
                    <a:pt x="165" y="367"/>
                  </a:lnTo>
                  <a:lnTo>
                    <a:pt x="195" y="362"/>
                  </a:lnTo>
                  <a:lnTo>
                    <a:pt x="195" y="362"/>
                  </a:lnTo>
                  <a:lnTo>
                    <a:pt x="210" y="351"/>
                  </a:lnTo>
                  <a:lnTo>
                    <a:pt x="220" y="341"/>
                  </a:lnTo>
                  <a:lnTo>
                    <a:pt x="230" y="326"/>
                  </a:lnTo>
                  <a:lnTo>
                    <a:pt x="241" y="306"/>
                  </a:lnTo>
                  <a:lnTo>
                    <a:pt x="256" y="266"/>
                  </a:lnTo>
                  <a:lnTo>
                    <a:pt x="266" y="211"/>
                  </a:lnTo>
                  <a:lnTo>
                    <a:pt x="276" y="156"/>
                  </a:lnTo>
                  <a:lnTo>
                    <a:pt x="291" y="101"/>
                  </a:lnTo>
                  <a:lnTo>
                    <a:pt x="316" y="45"/>
                  </a:lnTo>
                  <a:lnTo>
                    <a:pt x="326" y="25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16" y="5"/>
                  </a:lnTo>
                  <a:lnTo>
                    <a:pt x="246" y="25"/>
                  </a:lnTo>
                  <a:lnTo>
                    <a:pt x="200" y="40"/>
                  </a:lnTo>
                  <a:lnTo>
                    <a:pt x="150" y="66"/>
                  </a:lnTo>
                  <a:lnTo>
                    <a:pt x="105" y="91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25" y="161"/>
                  </a:lnTo>
                  <a:lnTo>
                    <a:pt x="5" y="196"/>
                  </a:lnTo>
                  <a:lnTo>
                    <a:pt x="0" y="231"/>
                  </a:lnTo>
                  <a:lnTo>
                    <a:pt x="5" y="261"/>
                  </a:lnTo>
                  <a:lnTo>
                    <a:pt x="15" y="281"/>
                  </a:lnTo>
                  <a:lnTo>
                    <a:pt x="40" y="301"/>
                  </a:lnTo>
                  <a:lnTo>
                    <a:pt x="70" y="306"/>
                  </a:lnTo>
                  <a:lnTo>
                    <a:pt x="105" y="306"/>
                  </a:lnTo>
                  <a:lnTo>
                    <a:pt x="105" y="30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5" name="Freeform 38"/>
            <p:cNvSpPr>
              <a:spLocks/>
            </p:cNvSpPr>
            <p:nvPr/>
          </p:nvSpPr>
          <p:spPr bwMode="auto">
            <a:xfrm>
              <a:off x="5767388" y="3295650"/>
              <a:ext cx="406400" cy="501650"/>
            </a:xfrm>
            <a:custGeom>
              <a:avLst/>
              <a:gdLst>
                <a:gd name="T0" fmla="*/ 256 w 256"/>
                <a:gd name="T1" fmla="*/ 0 h 316"/>
                <a:gd name="T2" fmla="*/ 256 w 256"/>
                <a:gd name="T3" fmla="*/ 0 h 316"/>
                <a:gd name="T4" fmla="*/ 206 w 256"/>
                <a:gd name="T5" fmla="*/ 20 h 316"/>
                <a:gd name="T6" fmla="*/ 166 w 256"/>
                <a:gd name="T7" fmla="*/ 45 h 316"/>
                <a:gd name="T8" fmla="*/ 125 w 256"/>
                <a:gd name="T9" fmla="*/ 76 h 316"/>
                <a:gd name="T10" fmla="*/ 90 w 256"/>
                <a:gd name="T11" fmla="*/ 116 h 316"/>
                <a:gd name="T12" fmla="*/ 90 w 256"/>
                <a:gd name="T13" fmla="*/ 116 h 316"/>
                <a:gd name="T14" fmla="*/ 60 w 256"/>
                <a:gd name="T15" fmla="*/ 161 h 316"/>
                <a:gd name="T16" fmla="*/ 35 w 256"/>
                <a:gd name="T17" fmla="*/ 206 h 316"/>
                <a:gd name="T18" fmla="*/ 15 w 256"/>
                <a:gd name="T19" fmla="*/ 256 h 316"/>
                <a:gd name="T20" fmla="*/ 0 w 256"/>
                <a:gd name="T21" fmla="*/ 311 h 316"/>
                <a:gd name="T22" fmla="*/ 0 w 256"/>
                <a:gd name="T23" fmla="*/ 311 h 316"/>
                <a:gd name="T24" fmla="*/ 5 w 256"/>
                <a:gd name="T25" fmla="*/ 311 h 316"/>
                <a:gd name="T26" fmla="*/ 5 w 256"/>
                <a:gd name="T27" fmla="*/ 316 h 316"/>
                <a:gd name="T28" fmla="*/ 10 w 256"/>
                <a:gd name="T29" fmla="*/ 311 h 316"/>
                <a:gd name="T30" fmla="*/ 15 w 256"/>
                <a:gd name="T31" fmla="*/ 311 h 316"/>
                <a:gd name="T32" fmla="*/ 15 w 256"/>
                <a:gd name="T33" fmla="*/ 311 h 316"/>
                <a:gd name="T34" fmla="*/ 30 w 256"/>
                <a:gd name="T35" fmla="*/ 261 h 316"/>
                <a:gd name="T36" fmla="*/ 50 w 256"/>
                <a:gd name="T37" fmla="*/ 216 h 316"/>
                <a:gd name="T38" fmla="*/ 75 w 256"/>
                <a:gd name="T39" fmla="*/ 171 h 316"/>
                <a:gd name="T40" fmla="*/ 100 w 256"/>
                <a:gd name="T41" fmla="*/ 131 h 316"/>
                <a:gd name="T42" fmla="*/ 130 w 256"/>
                <a:gd name="T43" fmla="*/ 91 h 316"/>
                <a:gd name="T44" fmla="*/ 166 w 256"/>
                <a:gd name="T45" fmla="*/ 55 h 316"/>
                <a:gd name="T46" fmla="*/ 206 w 256"/>
                <a:gd name="T47" fmla="*/ 25 h 316"/>
                <a:gd name="T48" fmla="*/ 256 w 256"/>
                <a:gd name="T49" fmla="*/ 5 h 316"/>
                <a:gd name="T50" fmla="*/ 256 w 256"/>
                <a:gd name="T51" fmla="*/ 5 h 316"/>
                <a:gd name="T52" fmla="*/ 256 w 256"/>
                <a:gd name="T53" fmla="*/ 0 h 316"/>
                <a:gd name="T54" fmla="*/ 256 w 25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316">
                  <a:moveTo>
                    <a:pt x="256" y="0"/>
                  </a:moveTo>
                  <a:lnTo>
                    <a:pt x="256" y="0"/>
                  </a:lnTo>
                  <a:lnTo>
                    <a:pt x="206" y="20"/>
                  </a:lnTo>
                  <a:lnTo>
                    <a:pt x="166" y="45"/>
                  </a:lnTo>
                  <a:lnTo>
                    <a:pt x="125" y="76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60" y="161"/>
                  </a:lnTo>
                  <a:lnTo>
                    <a:pt x="35" y="206"/>
                  </a:lnTo>
                  <a:lnTo>
                    <a:pt x="15" y="256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5" y="311"/>
                  </a:lnTo>
                  <a:lnTo>
                    <a:pt x="5" y="316"/>
                  </a:lnTo>
                  <a:lnTo>
                    <a:pt x="10" y="311"/>
                  </a:lnTo>
                  <a:lnTo>
                    <a:pt x="15" y="311"/>
                  </a:lnTo>
                  <a:lnTo>
                    <a:pt x="15" y="311"/>
                  </a:lnTo>
                  <a:lnTo>
                    <a:pt x="30" y="261"/>
                  </a:lnTo>
                  <a:lnTo>
                    <a:pt x="50" y="216"/>
                  </a:lnTo>
                  <a:lnTo>
                    <a:pt x="75" y="171"/>
                  </a:lnTo>
                  <a:lnTo>
                    <a:pt x="100" y="131"/>
                  </a:lnTo>
                  <a:lnTo>
                    <a:pt x="130" y="91"/>
                  </a:lnTo>
                  <a:lnTo>
                    <a:pt x="166" y="55"/>
                  </a:lnTo>
                  <a:lnTo>
                    <a:pt x="206" y="25"/>
                  </a:lnTo>
                  <a:lnTo>
                    <a:pt x="256" y="5"/>
                  </a:lnTo>
                  <a:lnTo>
                    <a:pt x="256" y="5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6" name="Freeform 39"/>
            <p:cNvSpPr>
              <a:spLocks/>
            </p:cNvSpPr>
            <p:nvPr/>
          </p:nvSpPr>
          <p:spPr bwMode="auto">
            <a:xfrm>
              <a:off x="5799138" y="3646488"/>
              <a:ext cx="247650" cy="39688"/>
            </a:xfrm>
            <a:custGeom>
              <a:avLst/>
              <a:gdLst>
                <a:gd name="T0" fmla="*/ 5 w 156"/>
                <a:gd name="T1" fmla="*/ 25 h 25"/>
                <a:gd name="T2" fmla="*/ 5 w 156"/>
                <a:gd name="T3" fmla="*/ 25 h 25"/>
                <a:gd name="T4" fmla="*/ 45 w 156"/>
                <a:gd name="T5" fmla="*/ 25 h 25"/>
                <a:gd name="T6" fmla="*/ 80 w 156"/>
                <a:gd name="T7" fmla="*/ 20 h 25"/>
                <a:gd name="T8" fmla="*/ 115 w 156"/>
                <a:gd name="T9" fmla="*/ 15 h 25"/>
                <a:gd name="T10" fmla="*/ 156 w 156"/>
                <a:gd name="T11" fmla="*/ 0 h 25"/>
                <a:gd name="T12" fmla="*/ 156 w 156"/>
                <a:gd name="T13" fmla="*/ 0 h 25"/>
                <a:gd name="T14" fmla="*/ 156 w 156"/>
                <a:gd name="T15" fmla="*/ 0 h 25"/>
                <a:gd name="T16" fmla="*/ 156 w 156"/>
                <a:gd name="T17" fmla="*/ 0 h 25"/>
                <a:gd name="T18" fmla="*/ 120 w 156"/>
                <a:gd name="T19" fmla="*/ 10 h 25"/>
                <a:gd name="T20" fmla="*/ 80 w 156"/>
                <a:gd name="T21" fmla="*/ 15 h 25"/>
                <a:gd name="T22" fmla="*/ 40 w 156"/>
                <a:gd name="T23" fmla="*/ 20 h 25"/>
                <a:gd name="T24" fmla="*/ 5 w 156"/>
                <a:gd name="T25" fmla="*/ 15 h 25"/>
                <a:gd name="T26" fmla="*/ 5 w 156"/>
                <a:gd name="T27" fmla="*/ 15 h 25"/>
                <a:gd name="T28" fmla="*/ 0 w 156"/>
                <a:gd name="T29" fmla="*/ 20 h 25"/>
                <a:gd name="T30" fmla="*/ 5 w 156"/>
                <a:gd name="T31" fmla="*/ 25 h 25"/>
                <a:gd name="T32" fmla="*/ 5 w 156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5">
                  <a:moveTo>
                    <a:pt x="5" y="25"/>
                  </a:moveTo>
                  <a:lnTo>
                    <a:pt x="5" y="25"/>
                  </a:lnTo>
                  <a:lnTo>
                    <a:pt x="45" y="25"/>
                  </a:lnTo>
                  <a:lnTo>
                    <a:pt x="80" y="20"/>
                  </a:lnTo>
                  <a:lnTo>
                    <a:pt x="115" y="15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20" y="10"/>
                  </a:lnTo>
                  <a:lnTo>
                    <a:pt x="80" y="15"/>
                  </a:lnTo>
                  <a:lnTo>
                    <a:pt x="4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7" name="Freeform 40"/>
            <p:cNvSpPr>
              <a:spLocks/>
            </p:cNvSpPr>
            <p:nvPr/>
          </p:nvSpPr>
          <p:spPr bwMode="auto">
            <a:xfrm>
              <a:off x="5878513" y="3479800"/>
              <a:ext cx="184150" cy="63500"/>
            </a:xfrm>
            <a:custGeom>
              <a:avLst/>
              <a:gdLst>
                <a:gd name="T0" fmla="*/ 0 w 116"/>
                <a:gd name="T1" fmla="*/ 40 h 40"/>
                <a:gd name="T2" fmla="*/ 0 w 116"/>
                <a:gd name="T3" fmla="*/ 40 h 40"/>
                <a:gd name="T4" fmla="*/ 60 w 116"/>
                <a:gd name="T5" fmla="*/ 30 h 40"/>
                <a:gd name="T6" fmla="*/ 91 w 116"/>
                <a:gd name="T7" fmla="*/ 20 h 40"/>
                <a:gd name="T8" fmla="*/ 116 w 116"/>
                <a:gd name="T9" fmla="*/ 5 h 40"/>
                <a:gd name="T10" fmla="*/ 116 w 116"/>
                <a:gd name="T11" fmla="*/ 5 h 40"/>
                <a:gd name="T12" fmla="*/ 116 w 116"/>
                <a:gd name="T13" fmla="*/ 0 h 40"/>
                <a:gd name="T14" fmla="*/ 116 w 116"/>
                <a:gd name="T15" fmla="*/ 0 h 40"/>
                <a:gd name="T16" fmla="*/ 86 w 116"/>
                <a:gd name="T17" fmla="*/ 10 h 40"/>
                <a:gd name="T18" fmla="*/ 55 w 116"/>
                <a:gd name="T19" fmla="*/ 20 h 40"/>
                <a:gd name="T20" fmla="*/ 25 w 116"/>
                <a:gd name="T21" fmla="*/ 25 h 40"/>
                <a:gd name="T22" fmla="*/ 0 w 116"/>
                <a:gd name="T23" fmla="*/ 40 h 40"/>
                <a:gd name="T24" fmla="*/ 0 w 116"/>
                <a:gd name="T25" fmla="*/ 40 h 40"/>
                <a:gd name="T26" fmla="*/ 0 w 116"/>
                <a:gd name="T27" fmla="*/ 40 h 40"/>
                <a:gd name="T28" fmla="*/ 0 w 116"/>
                <a:gd name="T2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0">
                  <a:moveTo>
                    <a:pt x="0" y="40"/>
                  </a:moveTo>
                  <a:lnTo>
                    <a:pt x="0" y="40"/>
                  </a:lnTo>
                  <a:lnTo>
                    <a:pt x="60" y="30"/>
                  </a:lnTo>
                  <a:lnTo>
                    <a:pt x="91" y="20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86" y="10"/>
                  </a:lnTo>
                  <a:lnTo>
                    <a:pt x="55" y="20"/>
                  </a:lnTo>
                  <a:lnTo>
                    <a:pt x="25" y="2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8" name="Freeform 41"/>
            <p:cNvSpPr>
              <a:spLocks/>
            </p:cNvSpPr>
            <p:nvPr/>
          </p:nvSpPr>
          <p:spPr bwMode="auto">
            <a:xfrm>
              <a:off x="5815013" y="3424238"/>
              <a:ext cx="39688" cy="158750"/>
            </a:xfrm>
            <a:custGeom>
              <a:avLst/>
              <a:gdLst>
                <a:gd name="T0" fmla="*/ 5 w 25"/>
                <a:gd name="T1" fmla="*/ 0 h 100"/>
                <a:gd name="T2" fmla="*/ 5 w 25"/>
                <a:gd name="T3" fmla="*/ 0 h 100"/>
                <a:gd name="T4" fmla="*/ 0 w 25"/>
                <a:gd name="T5" fmla="*/ 25 h 100"/>
                <a:gd name="T6" fmla="*/ 0 w 25"/>
                <a:gd name="T7" fmla="*/ 55 h 100"/>
                <a:gd name="T8" fmla="*/ 10 w 25"/>
                <a:gd name="T9" fmla="*/ 80 h 100"/>
                <a:gd name="T10" fmla="*/ 20 w 25"/>
                <a:gd name="T11" fmla="*/ 100 h 100"/>
                <a:gd name="T12" fmla="*/ 20 w 25"/>
                <a:gd name="T13" fmla="*/ 100 h 100"/>
                <a:gd name="T14" fmla="*/ 25 w 25"/>
                <a:gd name="T15" fmla="*/ 100 h 100"/>
                <a:gd name="T16" fmla="*/ 25 w 25"/>
                <a:gd name="T17" fmla="*/ 100 h 100"/>
                <a:gd name="T18" fmla="*/ 15 w 25"/>
                <a:gd name="T19" fmla="*/ 75 h 100"/>
                <a:gd name="T20" fmla="*/ 10 w 25"/>
                <a:gd name="T21" fmla="*/ 50 h 100"/>
                <a:gd name="T22" fmla="*/ 5 w 25"/>
                <a:gd name="T23" fmla="*/ 0 h 100"/>
                <a:gd name="T24" fmla="*/ 5 w 25"/>
                <a:gd name="T25" fmla="*/ 0 h 100"/>
                <a:gd name="T26" fmla="*/ 5 w 25"/>
                <a:gd name="T27" fmla="*/ 0 h 100"/>
                <a:gd name="T28" fmla="*/ 5 w 25"/>
                <a:gd name="T29" fmla="*/ 0 h 100"/>
                <a:gd name="T30" fmla="*/ 5 w 25"/>
                <a:gd name="T3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00">
                  <a:moveTo>
                    <a:pt x="5" y="0"/>
                  </a:moveTo>
                  <a:lnTo>
                    <a:pt x="5" y="0"/>
                  </a:lnTo>
                  <a:lnTo>
                    <a:pt x="0" y="25"/>
                  </a:lnTo>
                  <a:lnTo>
                    <a:pt x="0" y="55"/>
                  </a:lnTo>
                  <a:lnTo>
                    <a:pt x="10" y="8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15" y="75"/>
                  </a:lnTo>
                  <a:lnTo>
                    <a:pt x="10" y="5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9" name="Freeform 42"/>
            <p:cNvSpPr>
              <a:spLocks/>
            </p:cNvSpPr>
            <p:nvPr/>
          </p:nvSpPr>
          <p:spPr bwMode="auto">
            <a:xfrm>
              <a:off x="5680075" y="3535363"/>
              <a:ext cx="103188" cy="222250"/>
            </a:xfrm>
            <a:custGeom>
              <a:avLst/>
              <a:gdLst>
                <a:gd name="T0" fmla="*/ 0 w 65"/>
                <a:gd name="T1" fmla="*/ 0 h 140"/>
                <a:gd name="T2" fmla="*/ 0 w 65"/>
                <a:gd name="T3" fmla="*/ 0 h 140"/>
                <a:gd name="T4" fmla="*/ 0 w 65"/>
                <a:gd name="T5" fmla="*/ 20 h 140"/>
                <a:gd name="T6" fmla="*/ 0 w 65"/>
                <a:gd name="T7" fmla="*/ 40 h 140"/>
                <a:gd name="T8" fmla="*/ 15 w 65"/>
                <a:gd name="T9" fmla="*/ 80 h 140"/>
                <a:gd name="T10" fmla="*/ 15 w 65"/>
                <a:gd name="T11" fmla="*/ 80 h 140"/>
                <a:gd name="T12" fmla="*/ 35 w 65"/>
                <a:gd name="T13" fmla="*/ 115 h 140"/>
                <a:gd name="T14" fmla="*/ 50 w 65"/>
                <a:gd name="T15" fmla="*/ 130 h 140"/>
                <a:gd name="T16" fmla="*/ 65 w 65"/>
                <a:gd name="T17" fmla="*/ 140 h 140"/>
                <a:gd name="T18" fmla="*/ 65 w 65"/>
                <a:gd name="T19" fmla="*/ 140 h 140"/>
                <a:gd name="T20" fmla="*/ 65 w 65"/>
                <a:gd name="T21" fmla="*/ 135 h 140"/>
                <a:gd name="T22" fmla="*/ 65 w 65"/>
                <a:gd name="T23" fmla="*/ 135 h 140"/>
                <a:gd name="T24" fmla="*/ 65 w 65"/>
                <a:gd name="T25" fmla="*/ 135 h 140"/>
                <a:gd name="T26" fmla="*/ 45 w 65"/>
                <a:gd name="T27" fmla="*/ 105 h 140"/>
                <a:gd name="T28" fmla="*/ 25 w 65"/>
                <a:gd name="T29" fmla="*/ 75 h 140"/>
                <a:gd name="T30" fmla="*/ 25 w 65"/>
                <a:gd name="T31" fmla="*/ 75 h 140"/>
                <a:gd name="T32" fmla="*/ 10 w 65"/>
                <a:gd name="T33" fmla="*/ 40 h 140"/>
                <a:gd name="T34" fmla="*/ 0 w 65"/>
                <a:gd name="T35" fmla="*/ 0 h 140"/>
                <a:gd name="T36" fmla="*/ 0 w 65"/>
                <a:gd name="T37" fmla="*/ 0 h 140"/>
                <a:gd name="T38" fmla="*/ 0 w 65"/>
                <a:gd name="T39" fmla="*/ 0 h 140"/>
                <a:gd name="T40" fmla="*/ 0 w 65"/>
                <a:gd name="T41" fmla="*/ 0 h 140"/>
                <a:gd name="T42" fmla="*/ 0 w 65"/>
                <a:gd name="T4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4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35" y="115"/>
                  </a:lnTo>
                  <a:lnTo>
                    <a:pt x="50" y="13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45" y="10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10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3" name="Freeform 37"/>
          <p:cNvSpPr>
            <a:spLocks/>
          </p:cNvSpPr>
          <p:nvPr/>
        </p:nvSpPr>
        <p:spPr bwMode="auto">
          <a:xfrm rot="460187">
            <a:off x="229894" y="309622"/>
            <a:ext cx="514102" cy="545306"/>
          </a:xfrm>
          <a:custGeom>
            <a:avLst/>
            <a:gdLst>
              <a:gd name="T0" fmla="*/ 105 w 346"/>
              <a:gd name="T1" fmla="*/ 306 h 367"/>
              <a:gd name="T2" fmla="*/ 105 w 346"/>
              <a:gd name="T3" fmla="*/ 306 h 367"/>
              <a:gd name="T4" fmla="*/ 105 w 346"/>
              <a:gd name="T5" fmla="*/ 321 h 367"/>
              <a:gd name="T6" fmla="*/ 110 w 346"/>
              <a:gd name="T7" fmla="*/ 331 h 367"/>
              <a:gd name="T8" fmla="*/ 115 w 346"/>
              <a:gd name="T9" fmla="*/ 346 h 367"/>
              <a:gd name="T10" fmla="*/ 125 w 346"/>
              <a:gd name="T11" fmla="*/ 357 h 367"/>
              <a:gd name="T12" fmla="*/ 145 w 346"/>
              <a:gd name="T13" fmla="*/ 367 h 367"/>
              <a:gd name="T14" fmla="*/ 165 w 346"/>
              <a:gd name="T15" fmla="*/ 367 h 367"/>
              <a:gd name="T16" fmla="*/ 195 w 346"/>
              <a:gd name="T17" fmla="*/ 362 h 367"/>
              <a:gd name="T18" fmla="*/ 195 w 346"/>
              <a:gd name="T19" fmla="*/ 362 h 367"/>
              <a:gd name="T20" fmla="*/ 210 w 346"/>
              <a:gd name="T21" fmla="*/ 351 h 367"/>
              <a:gd name="T22" fmla="*/ 220 w 346"/>
              <a:gd name="T23" fmla="*/ 341 h 367"/>
              <a:gd name="T24" fmla="*/ 230 w 346"/>
              <a:gd name="T25" fmla="*/ 326 h 367"/>
              <a:gd name="T26" fmla="*/ 241 w 346"/>
              <a:gd name="T27" fmla="*/ 306 h 367"/>
              <a:gd name="T28" fmla="*/ 256 w 346"/>
              <a:gd name="T29" fmla="*/ 266 h 367"/>
              <a:gd name="T30" fmla="*/ 266 w 346"/>
              <a:gd name="T31" fmla="*/ 211 h 367"/>
              <a:gd name="T32" fmla="*/ 276 w 346"/>
              <a:gd name="T33" fmla="*/ 156 h 367"/>
              <a:gd name="T34" fmla="*/ 291 w 346"/>
              <a:gd name="T35" fmla="*/ 101 h 367"/>
              <a:gd name="T36" fmla="*/ 316 w 346"/>
              <a:gd name="T37" fmla="*/ 45 h 367"/>
              <a:gd name="T38" fmla="*/ 326 w 346"/>
              <a:gd name="T39" fmla="*/ 25 h 367"/>
              <a:gd name="T40" fmla="*/ 346 w 346"/>
              <a:gd name="T41" fmla="*/ 0 h 367"/>
              <a:gd name="T42" fmla="*/ 346 w 346"/>
              <a:gd name="T43" fmla="*/ 0 h 367"/>
              <a:gd name="T44" fmla="*/ 316 w 346"/>
              <a:gd name="T45" fmla="*/ 5 h 367"/>
              <a:gd name="T46" fmla="*/ 246 w 346"/>
              <a:gd name="T47" fmla="*/ 25 h 367"/>
              <a:gd name="T48" fmla="*/ 200 w 346"/>
              <a:gd name="T49" fmla="*/ 40 h 367"/>
              <a:gd name="T50" fmla="*/ 150 w 346"/>
              <a:gd name="T51" fmla="*/ 66 h 367"/>
              <a:gd name="T52" fmla="*/ 105 w 346"/>
              <a:gd name="T53" fmla="*/ 91 h 367"/>
              <a:gd name="T54" fmla="*/ 60 w 346"/>
              <a:gd name="T55" fmla="*/ 126 h 367"/>
              <a:gd name="T56" fmla="*/ 60 w 346"/>
              <a:gd name="T57" fmla="*/ 126 h 367"/>
              <a:gd name="T58" fmla="*/ 25 w 346"/>
              <a:gd name="T59" fmla="*/ 161 h 367"/>
              <a:gd name="T60" fmla="*/ 5 w 346"/>
              <a:gd name="T61" fmla="*/ 196 h 367"/>
              <a:gd name="T62" fmla="*/ 0 w 346"/>
              <a:gd name="T63" fmla="*/ 231 h 367"/>
              <a:gd name="T64" fmla="*/ 5 w 346"/>
              <a:gd name="T65" fmla="*/ 261 h 367"/>
              <a:gd name="T66" fmla="*/ 15 w 346"/>
              <a:gd name="T67" fmla="*/ 281 h 367"/>
              <a:gd name="T68" fmla="*/ 40 w 346"/>
              <a:gd name="T69" fmla="*/ 301 h 367"/>
              <a:gd name="T70" fmla="*/ 70 w 346"/>
              <a:gd name="T71" fmla="*/ 306 h 367"/>
              <a:gd name="T72" fmla="*/ 105 w 346"/>
              <a:gd name="T73" fmla="*/ 306 h 367"/>
              <a:gd name="T74" fmla="*/ 105 w 346"/>
              <a:gd name="T75" fmla="*/ 30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6" h="367">
                <a:moveTo>
                  <a:pt x="105" y="306"/>
                </a:moveTo>
                <a:lnTo>
                  <a:pt x="105" y="306"/>
                </a:lnTo>
                <a:lnTo>
                  <a:pt x="105" y="321"/>
                </a:lnTo>
                <a:lnTo>
                  <a:pt x="110" y="331"/>
                </a:lnTo>
                <a:lnTo>
                  <a:pt x="115" y="346"/>
                </a:lnTo>
                <a:lnTo>
                  <a:pt x="125" y="357"/>
                </a:lnTo>
                <a:lnTo>
                  <a:pt x="145" y="367"/>
                </a:lnTo>
                <a:lnTo>
                  <a:pt x="165" y="367"/>
                </a:lnTo>
                <a:lnTo>
                  <a:pt x="195" y="362"/>
                </a:lnTo>
                <a:lnTo>
                  <a:pt x="195" y="362"/>
                </a:lnTo>
                <a:lnTo>
                  <a:pt x="210" y="351"/>
                </a:lnTo>
                <a:lnTo>
                  <a:pt x="220" y="341"/>
                </a:lnTo>
                <a:lnTo>
                  <a:pt x="230" y="326"/>
                </a:lnTo>
                <a:lnTo>
                  <a:pt x="241" y="306"/>
                </a:lnTo>
                <a:lnTo>
                  <a:pt x="256" y="266"/>
                </a:lnTo>
                <a:lnTo>
                  <a:pt x="266" y="211"/>
                </a:lnTo>
                <a:lnTo>
                  <a:pt x="276" y="156"/>
                </a:lnTo>
                <a:lnTo>
                  <a:pt x="291" y="101"/>
                </a:lnTo>
                <a:lnTo>
                  <a:pt x="316" y="45"/>
                </a:lnTo>
                <a:lnTo>
                  <a:pt x="326" y="25"/>
                </a:lnTo>
                <a:lnTo>
                  <a:pt x="346" y="0"/>
                </a:lnTo>
                <a:lnTo>
                  <a:pt x="346" y="0"/>
                </a:lnTo>
                <a:lnTo>
                  <a:pt x="316" y="5"/>
                </a:lnTo>
                <a:lnTo>
                  <a:pt x="246" y="25"/>
                </a:lnTo>
                <a:lnTo>
                  <a:pt x="200" y="40"/>
                </a:lnTo>
                <a:lnTo>
                  <a:pt x="150" y="66"/>
                </a:lnTo>
                <a:lnTo>
                  <a:pt x="105" y="91"/>
                </a:lnTo>
                <a:lnTo>
                  <a:pt x="60" y="126"/>
                </a:lnTo>
                <a:lnTo>
                  <a:pt x="60" y="126"/>
                </a:lnTo>
                <a:lnTo>
                  <a:pt x="25" y="161"/>
                </a:lnTo>
                <a:lnTo>
                  <a:pt x="5" y="196"/>
                </a:lnTo>
                <a:lnTo>
                  <a:pt x="0" y="231"/>
                </a:lnTo>
                <a:lnTo>
                  <a:pt x="5" y="261"/>
                </a:lnTo>
                <a:lnTo>
                  <a:pt x="15" y="281"/>
                </a:lnTo>
                <a:lnTo>
                  <a:pt x="40" y="301"/>
                </a:lnTo>
                <a:lnTo>
                  <a:pt x="70" y="306"/>
                </a:lnTo>
                <a:lnTo>
                  <a:pt x="105" y="306"/>
                </a:lnTo>
                <a:lnTo>
                  <a:pt x="105" y="306"/>
                </a:lnTo>
                <a:close/>
              </a:path>
            </a:pathLst>
          </a:custGeom>
          <a:solidFill>
            <a:srgbClr val="A2C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778086" y="2083680"/>
            <a:ext cx="7858192" cy="31085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marL="457200" indent="-457200" fontAlgn="base">
              <a:buAutoNum type="arabicParenR"/>
            </a:pPr>
            <a:r>
              <a:rPr lang="en-US" altLang="ko-KR" sz="2400" dirty="0" smtClean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2</a:t>
            </a:r>
            <a:r>
              <a:rPr lang="ko-KR" altLang="en-US" sz="2400" dirty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학기 지필평가</a:t>
            </a:r>
            <a:r>
              <a:rPr lang="en-US" altLang="ko-KR" sz="2400" dirty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(1</a:t>
            </a:r>
            <a:r>
              <a:rPr lang="ko-KR" altLang="en-US" sz="2400" dirty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차</a:t>
            </a:r>
            <a:r>
              <a:rPr lang="en-US" altLang="ko-KR" sz="2400" dirty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, 2</a:t>
            </a:r>
            <a:r>
              <a:rPr lang="ko-KR" altLang="en-US" sz="2400" dirty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차</a:t>
            </a:r>
            <a:r>
              <a:rPr lang="en-US" altLang="ko-KR" sz="2400" dirty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)</a:t>
            </a:r>
            <a:r>
              <a:rPr lang="ko-KR" altLang="en-US" sz="2400" dirty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를 실시하지 않음</a:t>
            </a:r>
            <a:r>
              <a:rPr lang="en-US" altLang="ko-KR" sz="2400" dirty="0" smtClean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457200" indent="-457200" fontAlgn="base">
              <a:buAutoNum type="arabicParenR"/>
            </a:pPr>
            <a:endParaRPr lang="ko-KR" altLang="en-US" sz="1400" dirty="0">
              <a:solidFill>
                <a:srgbClr val="0066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fontAlgn="base"/>
            <a:r>
              <a:rPr lang="en-US" altLang="ko-KR" sz="2400" dirty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2) </a:t>
            </a:r>
            <a:r>
              <a:rPr lang="ko-KR" altLang="en-US" sz="2400" dirty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기본교과의 평가는 핵심성취기준에 근거하여 도달 </a:t>
            </a:r>
            <a:r>
              <a:rPr lang="ko-KR" altLang="en-US" sz="2400" dirty="0" smtClean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                                       </a:t>
            </a:r>
            <a:endParaRPr lang="en-US" altLang="ko-KR" sz="2400" dirty="0" smtClean="0">
              <a:solidFill>
                <a:srgbClr val="0066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fontAlgn="base"/>
            <a:r>
              <a:rPr lang="en-US" altLang="ko-KR" sz="2400" dirty="0" smtClean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lang="ko-KR" altLang="en-US" sz="2400" dirty="0" smtClean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여부를 </a:t>
            </a:r>
            <a:r>
              <a:rPr lang="ko-KR" altLang="en-US" sz="2400" dirty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파악하며 </a:t>
            </a:r>
            <a:r>
              <a:rPr lang="ko-KR" altLang="en-US" sz="2400" dirty="0" smtClean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자율과정은 각 </a:t>
            </a:r>
            <a:r>
              <a:rPr lang="ko-KR" altLang="en-US" sz="2400" dirty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자율과정의 취지와 </a:t>
            </a:r>
            <a:r>
              <a:rPr lang="ko-KR" altLang="en-US" sz="2400" dirty="0" smtClean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endParaRPr lang="en-US" altLang="ko-KR" sz="2400" dirty="0" smtClean="0">
              <a:solidFill>
                <a:srgbClr val="0066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fontAlgn="base"/>
            <a:r>
              <a:rPr lang="en-US" altLang="ko-KR" sz="2400" dirty="0" smtClean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lang="ko-KR" altLang="en-US" sz="2400" dirty="0" smtClean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목적에 </a:t>
            </a:r>
            <a:r>
              <a:rPr lang="ko-KR" altLang="en-US" sz="2400" dirty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맞게 평가함</a:t>
            </a:r>
            <a:r>
              <a:rPr lang="en-US" altLang="ko-KR" sz="2400" dirty="0" smtClean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fontAlgn="base"/>
            <a:endParaRPr lang="ko-KR" altLang="en-US" sz="1400" dirty="0">
              <a:solidFill>
                <a:srgbClr val="0066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fontAlgn="base"/>
            <a:r>
              <a:rPr lang="en-US" altLang="ko-KR" sz="2400" dirty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3) </a:t>
            </a:r>
            <a:r>
              <a:rPr lang="ko-KR" altLang="en-US" sz="2400" dirty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학습 성취수준 확인 결과는 학생들의 꿈과 끼 </a:t>
            </a:r>
            <a:r>
              <a:rPr lang="ko-KR" altLang="en-US" sz="2400" dirty="0" smtClean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살리기</a:t>
            </a:r>
            <a:endParaRPr lang="en-US" altLang="ko-KR" sz="2400" dirty="0" smtClean="0">
              <a:solidFill>
                <a:srgbClr val="0066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fontAlgn="base"/>
            <a:r>
              <a:rPr lang="en-US" altLang="ko-KR" sz="2400" dirty="0" smtClean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lang="ko-KR" altLang="en-US" sz="2400" dirty="0" smtClean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와 </a:t>
            </a:r>
            <a:r>
              <a:rPr lang="ko-KR" altLang="en-US" sz="2400" dirty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관련된 활동 상황을 중심으로 학교생활기록부에 </a:t>
            </a:r>
            <a:endParaRPr lang="en-US" altLang="ko-KR" sz="2400" dirty="0" smtClean="0">
              <a:solidFill>
                <a:srgbClr val="0066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fontAlgn="base"/>
            <a:r>
              <a:rPr lang="en-US" altLang="ko-KR" sz="2400" dirty="0" smtClean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lang="ko-KR" altLang="en-US" sz="2400" dirty="0" err="1" smtClean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서술식으로</a:t>
            </a:r>
            <a:r>
              <a:rPr lang="ko-KR" altLang="en-US" sz="2400" dirty="0" smtClean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기재함</a:t>
            </a:r>
            <a:r>
              <a:rPr lang="en-US" altLang="ko-KR" sz="2400" dirty="0" smtClean="0">
                <a:solidFill>
                  <a:srgbClr val="006600"/>
                </a:solidFill>
                <a:latin typeface="휴먼엑스포" pitchFamily="18" charset="-127"/>
                <a:ea typeface="휴먼엑스포" pitchFamily="18" charset="-127"/>
              </a:rPr>
              <a:t>.</a:t>
            </a:r>
            <a:endParaRPr lang="en-US" altLang="ko-KR" sz="2400" dirty="0">
              <a:solidFill>
                <a:srgbClr val="0066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4353" y="376241"/>
            <a:ext cx="353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1훈골목대장 R" pitchFamily="18" charset="-127"/>
                <a:ea typeface="1훈골목대장 R" pitchFamily="18" charset="-127"/>
              </a:rPr>
              <a:t>자유학기제</a:t>
            </a:r>
            <a:r>
              <a:rPr lang="ko-KR" altLang="en-US" sz="2800" dirty="0" smtClean="0">
                <a:latin typeface="1훈골목대장 R" pitchFamily="18" charset="-127"/>
                <a:ea typeface="1훈골목대장 R" pitchFamily="18" charset="-127"/>
              </a:rPr>
              <a:t> 운영계획</a:t>
            </a:r>
            <a:endParaRPr lang="ko-KR" altLang="en-US" sz="2800" dirty="0">
              <a:latin typeface="1훈골목대장 R" pitchFamily="18" charset="-127"/>
              <a:ea typeface="1훈골목대장 R" pitchFamily="18" charset="-127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211810" y="1112374"/>
            <a:ext cx="6376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ko-KR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5. </a:t>
            </a:r>
            <a:r>
              <a:rPr lang="ko-KR" altLang="en-US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성장과 과정 중심의 평가</a:t>
            </a:r>
            <a:endParaRPr lang="ko-KR" altLang="en-US" sz="3600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양재튼튼체B" pitchFamily="18" charset="-127"/>
              <a:ea typeface="양재튼튼체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84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그룹 102"/>
          <p:cNvGrpSpPr/>
          <p:nvPr/>
        </p:nvGrpSpPr>
        <p:grpSpPr>
          <a:xfrm rot="10800000">
            <a:off x="0" y="5745160"/>
            <a:ext cx="9144001" cy="1112840"/>
            <a:chOff x="0" y="-465"/>
            <a:chExt cx="9144001" cy="1112840"/>
          </a:xfrm>
        </p:grpSpPr>
        <p:pic>
          <p:nvPicPr>
            <p:cNvPr id="104" name="그림 103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105" name="그림 104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106" name="그림 105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107" name="그림 106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108" name="그림 10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109" name="그림 108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110" name="그림 109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grpSp>
        <p:nvGrpSpPr>
          <p:cNvPr id="95" name="그룹 94"/>
          <p:cNvGrpSpPr/>
          <p:nvPr/>
        </p:nvGrpSpPr>
        <p:grpSpPr>
          <a:xfrm>
            <a:off x="0" y="-465"/>
            <a:ext cx="9144001" cy="1112840"/>
            <a:chOff x="0" y="-465"/>
            <a:chExt cx="9144001" cy="1112840"/>
          </a:xfrm>
        </p:grpSpPr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sp>
        <p:nvSpPr>
          <p:cNvPr id="92" name="TextBox 91"/>
          <p:cNvSpPr txBox="1"/>
          <p:nvPr/>
        </p:nvSpPr>
        <p:spPr>
          <a:xfrm>
            <a:off x="570321" y="457508"/>
            <a:ext cx="3656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>
                <a:latin typeface="1훈골목대장 R" pitchFamily="18" charset="-127"/>
                <a:ea typeface="1훈골목대장 R" pitchFamily="18" charset="-127"/>
              </a:rPr>
              <a:t>자유학기제</a:t>
            </a:r>
            <a:r>
              <a:rPr lang="ko-KR" altLang="en-US" sz="2800" dirty="0">
                <a:latin typeface="1훈골목대장 R" pitchFamily="18" charset="-127"/>
                <a:ea typeface="1훈골목대장 R" pitchFamily="18" charset="-127"/>
              </a:rPr>
              <a:t> 운영계획</a:t>
            </a:r>
          </a:p>
        </p:txBody>
      </p:sp>
      <p:sp>
        <p:nvSpPr>
          <p:cNvPr id="63" name="Freeform 37"/>
          <p:cNvSpPr>
            <a:spLocks/>
          </p:cNvSpPr>
          <p:nvPr/>
        </p:nvSpPr>
        <p:spPr bwMode="auto">
          <a:xfrm rot="460187">
            <a:off x="229894" y="309622"/>
            <a:ext cx="514102" cy="545306"/>
          </a:xfrm>
          <a:custGeom>
            <a:avLst/>
            <a:gdLst>
              <a:gd name="T0" fmla="*/ 105 w 346"/>
              <a:gd name="T1" fmla="*/ 306 h 367"/>
              <a:gd name="T2" fmla="*/ 105 w 346"/>
              <a:gd name="T3" fmla="*/ 306 h 367"/>
              <a:gd name="T4" fmla="*/ 105 w 346"/>
              <a:gd name="T5" fmla="*/ 321 h 367"/>
              <a:gd name="T6" fmla="*/ 110 w 346"/>
              <a:gd name="T7" fmla="*/ 331 h 367"/>
              <a:gd name="T8" fmla="*/ 115 w 346"/>
              <a:gd name="T9" fmla="*/ 346 h 367"/>
              <a:gd name="T10" fmla="*/ 125 w 346"/>
              <a:gd name="T11" fmla="*/ 357 h 367"/>
              <a:gd name="T12" fmla="*/ 145 w 346"/>
              <a:gd name="T13" fmla="*/ 367 h 367"/>
              <a:gd name="T14" fmla="*/ 165 w 346"/>
              <a:gd name="T15" fmla="*/ 367 h 367"/>
              <a:gd name="T16" fmla="*/ 195 w 346"/>
              <a:gd name="T17" fmla="*/ 362 h 367"/>
              <a:gd name="T18" fmla="*/ 195 w 346"/>
              <a:gd name="T19" fmla="*/ 362 h 367"/>
              <a:gd name="T20" fmla="*/ 210 w 346"/>
              <a:gd name="T21" fmla="*/ 351 h 367"/>
              <a:gd name="T22" fmla="*/ 220 w 346"/>
              <a:gd name="T23" fmla="*/ 341 h 367"/>
              <a:gd name="T24" fmla="*/ 230 w 346"/>
              <a:gd name="T25" fmla="*/ 326 h 367"/>
              <a:gd name="T26" fmla="*/ 241 w 346"/>
              <a:gd name="T27" fmla="*/ 306 h 367"/>
              <a:gd name="T28" fmla="*/ 256 w 346"/>
              <a:gd name="T29" fmla="*/ 266 h 367"/>
              <a:gd name="T30" fmla="*/ 266 w 346"/>
              <a:gd name="T31" fmla="*/ 211 h 367"/>
              <a:gd name="T32" fmla="*/ 276 w 346"/>
              <a:gd name="T33" fmla="*/ 156 h 367"/>
              <a:gd name="T34" fmla="*/ 291 w 346"/>
              <a:gd name="T35" fmla="*/ 101 h 367"/>
              <a:gd name="T36" fmla="*/ 316 w 346"/>
              <a:gd name="T37" fmla="*/ 45 h 367"/>
              <a:gd name="T38" fmla="*/ 326 w 346"/>
              <a:gd name="T39" fmla="*/ 25 h 367"/>
              <a:gd name="T40" fmla="*/ 346 w 346"/>
              <a:gd name="T41" fmla="*/ 0 h 367"/>
              <a:gd name="T42" fmla="*/ 346 w 346"/>
              <a:gd name="T43" fmla="*/ 0 h 367"/>
              <a:gd name="T44" fmla="*/ 316 w 346"/>
              <a:gd name="T45" fmla="*/ 5 h 367"/>
              <a:gd name="T46" fmla="*/ 246 w 346"/>
              <a:gd name="T47" fmla="*/ 25 h 367"/>
              <a:gd name="T48" fmla="*/ 200 w 346"/>
              <a:gd name="T49" fmla="*/ 40 h 367"/>
              <a:gd name="T50" fmla="*/ 150 w 346"/>
              <a:gd name="T51" fmla="*/ 66 h 367"/>
              <a:gd name="T52" fmla="*/ 105 w 346"/>
              <a:gd name="T53" fmla="*/ 91 h 367"/>
              <a:gd name="T54" fmla="*/ 60 w 346"/>
              <a:gd name="T55" fmla="*/ 126 h 367"/>
              <a:gd name="T56" fmla="*/ 60 w 346"/>
              <a:gd name="T57" fmla="*/ 126 h 367"/>
              <a:gd name="T58" fmla="*/ 25 w 346"/>
              <a:gd name="T59" fmla="*/ 161 h 367"/>
              <a:gd name="T60" fmla="*/ 5 w 346"/>
              <a:gd name="T61" fmla="*/ 196 h 367"/>
              <a:gd name="T62" fmla="*/ 0 w 346"/>
              <a:gd name="T63" fmla="*/ 231 h 367"/>
              <a:gd name="T64" fmla="*/ 5 w 346"/>
              <a:gd name="T65" fmla="*/ 261 h 367"/>
              <a:gd name="T66" fmla="*/ 15 w 346"/>
              <a:gd name="T67" fmla="*/ 281 h 367"/>
              <a:gd name="T68" fmla="*/ 40 w 346"/>
              <a:gd name="T69" fmla="*/ 301 h 367"/>
              <a:gd name="T70" fmla="*/ 70 w 346"/>
              <a:gd name="T71" fmla="*/ 306 h 367"/>
              <a:gd name="T72" fmla="*/ 105 w 346"/>
              <a:gd name="T73" fmla="*/ 306 h 367"/>
              <a:gd name="T74" fmla="*/ 105 w 346"/>
              <a:gd name="T75" fmla="*/ 30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6" h="367">
                <a:moveTo>
                  <a:pt x="105" y="306"/>
                </a:moveTo>
                <a:lnTo>
                  <a:pt x="105" y="306"/>
                </a:lnTo>
                <a:lnTo>
                  <a:pt x="105" y="321"/>
                </a:lnTo>
                <a:lnTo>
                  <a:pt x="110" y="331"/>
                </a:lnTo>
                <a:lnTo>
                  <a:pt x="115" y="346"/>
                </a:lnTo>
                <a:lnTo>
                  <a:pt x="125" y="357"/>
                </a:lnTo>
                <a:lnTo>
                  <a:pt x="145" y="367"/>
                </a:lnTo>
                <a:lnTo>
                  <a:pt x="165" y="367"/>
                </a:lnTo>
                <a:lnTo>
                  <a:pt x="195" y="362"/>
                </a:lnTo>
                <a:lnTo>
                  <a:pt x="195" y="362"/>
                </a:lnTo>
                <a:lnTo>
                  <a:pt x="210" y="351"/>
                </a:lnTo>
                <a:lnTo>
                  <a:pt x="220" y="341"/>
                </a:lnTo>
                <a:lnTo>
                  <a:pt x="230" y="326"/>
                </a:lnTo>
                <a:lnTo>
                  <a:pt x="241" y="306"/>
                </a:lnTo>
                <a:lnTo>
                  <a:pt x="256" y="266"/>
                </a:lnTo>
                <a:lnTo>
                  <a:pt x="266" y="211"/>
                </a:lnTo>
                <a:lnTo>
                  <a:pt x="276" y="156"/>
                </a:lnTo>
                <a:lnTo>
                  <a:pt x="291" y="101"/>
                </a:lnTo>
                <a:lnTo>
                  <a:pt x="316" y="45"/>
                </a:lnTo>
                <a:lnTo>
                  <a:pt x="326" y="25"/>
                </a:lnTo>
                <a:lnTo>
                  <a:pt x="346" y="0"/>
                </a:lnTo>
                <a:lnTo>
                  <a:pt x="346" y="0"/>
                </a:lnTo>
                <a:lnTo>
                  <a:pt x="316" y="5"/>
                </a:lnTo>
                <a:lnTo>
                  <a:pt x="246" y="25"/>
                </a:lnTo>
                <a:lnTo>
                  <a:pt x="200" y="40"/>
                </a:lnTo>
                <a:lnTo>
                  <a:pt x="150" y="66"/>
                </a:lnTo>
                <a:lnTo>
                  <a:pt x="105" y="91"/>
                </a:lnTo>
                <a:lnTo>
                  <a:pt x="60" y="126"/>
                </a:lnTo>
                <a:lnTo>
                  <a:pt x="60" y="126"/>
                </a:lnTo>
                <a:lnTo>
                  <a:pt x="25" y="161"/>
                </a:lnTo>
                <a:lnTo>
                  <a:pt x="5" y="196"/>
                </a:lnTo>
                <a:lnTo>
                  <a:pt x="0" y="231"/>
                </a:lnTo>
                <a:lnTo>
                  <a:pt x="5" y="261"/>
                </a:lnTo>
                <a:lnTo>
                  <a:pt x="15" y="281"/>
                </a:lnTo>
                <a:lnTo>
                  <a:pt x="40" y="301"/>
                </a:lnTo>
                <a:lnTo>
                  <a:pt x="70" y="306"/>
                </a:lnTo>
                <a:lnTo>
                  <a:pt x="105" y="306"/>
                </a:lnTo>
                <a:lnTo>
                  <a:pt x="105" y="306"/>
                </a:lnTo>
                <a:close/>
              </a:path>
            </a:pathLst>
          </a:custGeom>
          <a:solidFill>
            <a:srgbClr val="A2C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1064" name="그룹 1063"/>
          <p:cNvGrpSpPr/>
          <p:nvPr/>
        </p:nvGrpSpPr>
        <p:grpSpPr>
          <a:xfrm>
            <a:off x="7841153" y="5192223"/>
            <a:ext cx="1121908" cy="1652406"/>
            <a:chOff x="4716463" y="3295650"/>
            <a:chExt cx="2309812" cy="3402013"/>
          </a:xfrm>
        </p:grpSpPr>
        <p:sp>
          <p:nvSpPr>
            <p:cNvPr id="1028" name="Freeform 11"/>
            <p:cNvSpPr>
              <a:spLocks/>
            </p:cNvSpPr>
            <p:nvPr/>
          </p:nvSpPr>
          <p:spPr bwMode="auto">
            <a:xfrm>
              <a:off x="4740275" y="4633913"/>
              <a:ext cx="1098550" cy="733425"/>
            </a:xfrm>
            <a:custGeom>
              <a:avLst/>
              <a:gdLst>
                <a:gd name="T0" fmla="*/ 582 w 692"/>
                <a:gd name="T1" fmla="*/ 326 h 462"/>
                <a:gd name="T2" fmla="*/ 582 w 692"/>
                <a:gd name="T3" fmla="*/ 326 h 462"/>
                <a:gd name="T4" fmla="*/ 587 w 692"/>
                <a:gd name="T5" fmla="*/ 346 h 462"/>
                <a:gd name="T6" fmla="*/ 592 w 692"/>
                <a:gd name="T7" fmla="*/ 366 h 462"/>
                <a:gd name="T8" fmla="*/ 592 w 692"/>
                <a:gd name="T9" fmla="*/ 386 h 462"/>
                <a:gd name="T10" fmla="*/ 582 w 692"/>
                <a:gd name="T11" fmla="*/ 412 h 462"/>
                <a:gd name="T12" fmla="*/ 562 w 692"/>
                <a:gd name="T13" fmla="*/ 437 h 462"/>
                <a:gd name="T14" fmla="*/ 552 w 692"/>
                <a:gd name="T15" fmla="*/ 447 h 462"/>
                <a:gd name="T16" fmla="*/ 532 w 692"/>
                <a:gd name="T17" fmla="*/ 452 h 462"/>
                <a:gd name="T18" fmla="*/ 512 w 692"/>
                <a:gd name="T19" fmla="*/ 462 h 462"/>
                <a:gd name="T20" fmla="*/ 487 w 692"/>
                <a:gd name="T21" fmla="*/ 462 h 462"/>
                <a:gd name="T22" fmla="*/ 487 w 692"/>
                <a:gd name="T23" fmla="*/ 462 h 462"/>
                <a:gd name="T24" fmla="*/ 456 w 692"/>
                <a:gd name="T25" fmla="*/ 462 h 462"/>
                <a:gd name="T26" fmla="*/ 431 w 692"/>
                <a:gd name="T27" fmla="*/ 452 h 462"/>
                <a:gd name="T28" fmla="*/ 406 w 692"/>
                <a:gd name="T29" fmla="*/ 437 h 462"/>
                <a:gd name="T30" fmla="*/ 381 w 692"/>
                <a:gd name="T31" fmla="*/ 417 h 462"/>
                <a:gd name="T32" fmla="*/ 326 w 692"/>
                <a:gd name="T33" fmla="*/ 361 h 462"/>
                <a:gd name="T34" fmla="*/ 271 w 692"/>
                <a:gd name="T35" fmla="*/ 291 h 462"/>
                <a:gd name="T36" fmla="*/ 216 w 692"/>
                <a:gd name="T37" fmla="*/ 216 h 462"/>
                <a:gd name="T38" fmla="*/ 150 w 692"/>
                <a:gd name="T39" fmla="*/ 141 h 462"/>
                <a:gd name="T40" fmla="*/ 115 w 692"/>
                <a:gd name="T41" fmla="*/ 111 h 462"/>
                <a:gd name="T42" fmla="*/ 80 w 692"/>
                <a:gd name="T43" fmla="*/ 80 h 462"/>
                <a:gd name="T44" fmla="*/ 40 w 692"/>
                <a:gd name="T45" fmla="*/ 50 h 462"/>
                <a:gd name="T46" fmla="*/ 0 w 692"/>
                <a:gd name="T47" fmla="*/ 30 h 462"/>
                <a:gd name="T48" fmla="*/ 0 w 692"/>
                <a:gd name="T49" fmla="*/ 30 h 462"/>
                <a:gd name="T50" fmla="*/ 45 w 692"/>
                <a:gd name="T51" fmla="*/ 20 h 462"/>
                <a:gd name="T52" fmla="*/ 95 w 692"/>
                <a:gd name="T53" fmla="*/ 10 h 462"/>
                <a:gd name="T54" fmla="*/ 166 w 692"/>
                <a:gd name="T55" fmla="*/ 5 h 462"/>
                <a:gd name="T56" fmla="*/ 241 w 692"/>
                <a:gd name="T57" fmla="*/ 0 h 462"/>
                <a:gd name="T58" fmla="*/ 326 w 692"/>
                <a:gd name="T59" fmla="*/ 0 h 462"/>
                <a:gd name="T60" fmla="*/ 416 w 692"/>
                <a:gd name="T61" fmla="*/ 10 h 462"/>
                <a:gd name="T62" fmla="*/ 461 w 692"/>
                <a:gd name="T63" fmla="*/ 20 h 462"/>
                <a:gd name="T64" fmla="*/ 507 w 692"/>
                <a:gd name="T65" fmla="*/ 30 h 462"/>
                <a:gd name="T66" fmla="*/ 507 w 692"/>
                <a:gd name="T67" fmla="*/ 30 h 462"/>
                <a:gd name="T68" fmla="*/ 552 w 692"/>
                <a:gd name="T69" fmla="*/ 45 h 462"/>
                <a:gd name="T70" fmla="*/ 587 w 692"/>
                <a:gd name="T71" fmla="*/ 60 h 462"/>
                <a:gd name="T72" fmla="*/ 617 w 692"/>
                <a:gd name="T73" fmla="*/ 80 h 462"/>
                <a:gd name="T74" fmla="*/ 642 w 692"/>
                <a:gd name="T75" fmla="*/ 100 h 462"/>
                <a:gd name="T76" fmla="*/ 662 w 692"/>
                <a:gd name="T77" fmla="*/ 121 h 462"/>
                <a:gd name="T78" fmla="*/ 677 w 692"/>
                <a:gd name="T79" fmla="*/ 146 h 462"/>
                <a:gd name="T80" fmla="*/ 687 w 692"/>
                <a:gd name="T81" fmla="*/ 171 h 462"/>
                <a:gd name="T82" fmla="*/ 692 w 692"/>
                <a:gd name="T83" fmla="*/ 191 h 462"/>
                <a:gd name="T84" fmla="*/ 692 w 692"/>
                <a:gd name="T85" fmla="*/ 216 h 462"/>
                <a:gd name="T86" fmla="*/ 687 w 692"/>
                <a:gd name="T87" fmla="*/ 236 h 462"/>
                <a:gd name="T88" fmla="*/ 682 w 692"/>
                <a:gd name="T89" fmla="*/ 256 h 462"/>
                <a:gd name="T90" fmla="*/ 667 w 692"/>
                <a:gd name="T91" fmla="*/ 276 h 462"/>
                <a:gd name="T92" fmla="*/ 652 w 692"/>
                <a:gd name="T93" fmla="*/ 291 h 462"/>
                <a:gd name="T94" fmla="*/ 632 w 692"/>
                <a:gd name="T95" fmla="*/ 306 h 462"/>
                <a:gd name="T96" fmla="*/ 607 w 692"/>
                <a:gd name="T97" fmla="*/ 316 h 462"/>
                <a:gd name="T98" fmla="*/ 582 w 692"/>
                <a:gd name="T99" fmla="*/ 326 h 462"/>
                <a:gd name="T100" fmla="*/ 582 w 692"/>
                <a:gd name="T101" fmla="*/ 32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2" h="462">
                  <a:moveTo>
                    <a:pt x="582" y="326"/>
                  </a:moveTo>
                  <a:lnTo>
                    <a:pt x="582" y="326"/>
                  </a:lnTo>
                  <a:lnTo>
                    <a:pt x="587" y="346"/>
                  </a:lnTo>
                  <a:lnTo>
                    <a:pt x="592" y="366"/>
                  </a:lnTo>
                  <a:lnTo>
                    <a:pt x="592" y="386"/>
                  </a:lnTo>
                  <a:lnTo>
                    <a:pt x="582" y="412"/>
                  </a:lnTo>
                  <a:lnTo>
                    <a:pt x="562" y="437"/>
                  </a:lnTo>
                  <a:lnTo>
                    <a:pt x="552" y="447"/>
                  </a:lnTo>
                  <a:lnTo>
                    <a:pt x="532" y="452"/>
                  </a:lnTo>
                  <a:lnTo>
                    <a:pt x="512" y="462"/>
                  </a:lnTo>
                  <a:lnTo>
                    <a:pt x="487" y="462"/>
                  </a:lnTo>
                  <a:lnTo>
                    <a:pt x="487" y="462"/>
                  </a:lnTo>
                  <a:lnTo>
                    <a:pt x="456" y="462"/>
                  </a:lnTo>
                  <a:lnTo>
                    <a:pt x="431" y="452"/>
                  </a:lnTo>
                  <a:lnTo>
                    <a:pt x="406" y="437"/>
                  </a:lnTo>
                  <a:lnTo>
                    <a:pt x="381" y="417"/>
                  </a:lnTo>
                  <a:lnTo>
                    <a:pt x="326" y="361"/>
                  </a:lnTo>
                  <a:lnTo>
                    <a:pt x="271" y="291"/>
                  </a:lnTo>
                  <a:lnTo>
                    <a:pt x="216" y="216"/>
                  </a:lnTo>
                  <a:lnTo>
                    <a:pt x="150" y="141"/>
                  </a:lnTo>
                  <a:lnTo>
                    <a:pt x="115" y="111"/>
                  </a:lnTo>
                  <a:lnTo>
                    <a:pt x="80" y="80"/>
                  </a:lnTo>
                  <a:lnTo>
                    <a:pt x="40" y="5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5" y="20"/>
                  </a:lnTo>
                  <a:lnTo>
                    <a:pt x="95" y="10"/>
                  </a:lnTo>
                  <a:lnTo>
                    <a:pt x="166" y="5"/>
                  </a:lnTo>
                  <a:lnTo>
                    <a:pt x="241" y="0"/>
                  </a:lnTo>
                  <a:lnTo>
                    <a:pt x="326" y="0"/>
                  </a:lnTo>
                  <a:lnTo>
                    <a:pt x="416" y="10"/>
                  </a:lnTo>
                  <a:lnTo>
                    <a:pt x="461" y="20"/>
                  </a:lnTo>
                  <a:lnTo>
                    <a:pt x="507" y="30"/>
                  </a:lnTo>
                  <a:lnTo>
                    <a:pt x="507" y="30"/>
                  </a:lnTo>
                  <a:lnTo>
                    <a:pt x="552" y="45"/>
                  </a:lnTo>
                  <a:lnTo>
                    <a:pt x="587" y="60"/>
                  </a:lnTo>
                  <a:lnTo>
                    <a:pt x="617" y="80"/>
                  </a:lnTo>
                  <a:lnTo>
                    <a:pt x="642" y="100"/>
                  </a:lnTo>
                  <a:lnTo>
                    <a:pt x="662" y="121"/>
                  </a:lnTo>
                  <a:lnTo>
                    <a:pt x="677" y="146"/>
                  </a:lnTo>
                  <a:lnTo>
                    <a:pt x="687" y="171"/>
                  </a:lnTo>
                  <a:lnTo>
                    <a:pt x="692" y="191"/>
                  </a:lnTo>
                  <a:lnTo>
                    <a:pt x="692" y="216"/>
                  </a:lnTo>
                  <a:lnTo>
                    <a:pt x="687" y="236"/>
                  </a:lnTo>
                  <a:lnTo>
                    <a:pt x="682" y="256"/>
                  </a:lnTo>
                  <a:lnTo>
                    <a:pt x="667" y="276"/>
                  </a:lnTo>
                  <a:lnTo>
                    <a:pt x="652" y="291"/>
                  </a:lnTo>
                  <a:lnTo>
                    <a:pt x="632" y="306"/>
                  </a:lnTo>
                  <a:lnTo>
                    <a:pt x="607" y="316"/>
                  </a:lnTo>
                  <a:lnTo>
                    <a:pt x="582" y="326"/>
                  </a:lnTo>
                  <a:lnTo>
                    <a:pt x="582" y="32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29" name="Freeform 12"/>
            <p:cNvSpPr>
              <a:spLocks/>
            </p:cNvSpPr>
            <p:nvPr/>
          </p:nvSpPr>
          <p:spPr bwMode="auto">
            <a:xfrm>
              <a:off x="4740275" y="4673600"/>
              <a:ext cx="1154113" cy="804863"/>
            </a:xfrm>
            <a:custGeom>
              <a:avLst/>
              <a:gdLst>
                <a:gd name="T0" fmla="*/ 0 w 727"/>
                <a:gd name="T1" fmla="*/ 10 h 507"/>
                <a:gd name="T2" fmla="*/ 0 w 727"/>
                <a:gd name="T3" fmla="*/ 10 h 507"/>
                <a:gd name="T4" fmla="*/ 50 w 727"/>
                <a:gd name="T5" fmla="*/ 5 h 507"/>
                <a:gd name="T6" fmla="*/ 95 w 727"/>
                <a:gd name="T7" fmla="*/ 10 h 507"/>
                <a:gd name="T8" fmla="*/ 145 w 727"/>
                <a:gd name="T9" fmla="*/ 20 h 507"/>
                <a:gd name="T10" fmla="*/ 196 w 727"/>
                <a:gd name="T11" fmla="*/ 35 h 507"/>
                <a:gd name="T12" fmla="*/ 246 w 727"/>
                <a:gd name="T13" fmla="*/ 50 h 507"/>
                <a:gd name="T14" fmla="*/ 291 w 727"/>
                <a:gd name="T15" fmla="*/ 70 h 507"/>
                <a:gd name="T16" fmla="*/ 376 w 727"/>
                <a:gd name="T17" fmla="*/ 116 h 507"/>
                <a:gd name="T18" fmla="*/ 376 w 727"/>
                <a:gd name="T19" fmla="*/ 116 h 507"/>
                <a:gd name="T20" fmla="*/ 426 w 727"/>
                <a:gd name="T21" fmla="*/ 151 h 507"/>
                <a:gd name="T22" fmla="*/ 477 w 727"/>
                <a:gd name="T23" fmla="*/ 186 h 507"/>
                <a:gd name="T24" fmla="*/ 517 w 727"/>
                <a:gd name="T25" fmla="*/ 226 h 507"/>
                <a:gd name="T26" fmla="*/ 562 w 727"/>
                <a:gd name="T27" fmla="*/ 271 h 507"/>
                <a:gd name="T28" fmla="*/ 562 w 727"/>
                <a:gd name="T29" fmla="*/ 271 h 507"/>
                <a:gd name="T30" fmla="*/ 602 w 727"/>
                <a:gd name="T31" fmla="*/ 326 h 507"/>
                <a:gd name="T32" fmla="*/ 642 w 727"/>
                <a:gd name="T33" fmla="*/ 382 h 507"/>
                <a:gd name="T34" fmla="*/ 677 w 727"/>
                <a:gd name="T35" fmla="*/ 442 h 507"/>
                <a:gd name="T36" fmla="*/ 707 w 727"/>
                <a:gd name="T37" fmla="*/ 502 h 507"/>
                <a:gd name="T38" fmla="*/ 707 w 727"/>
                <a:gd name="T39" fmla="*/ 502 h 507"/>
                <a:gd name="T40" fmla="*/ 712 w 727"/>
                <a:gd name="T41" fmla="*/ 507 h 507"/>
                <a:gd name="T42" fmla="*/ 722 w 727"/>
                <a:gd name="T43" fmla="*/ 507 h 507"/>
                <a:gd name="T44" fmla="*/ 727 w 727"/>
                <a:gd name="T45" fmla="*/ 502 h 507"/>
                <a:gd name="T46" fmla="*/ 727 w 727"/>
                <a:gd name="T47" fmla="*/ 497 h 507"/>
                <a:gd name="T48" fmla="*/ 727 w 727"/>
                <a:gd name="T49" fmla="*/ 497 h 507"/>
                <a:gd name="T50" fmla="*/ 702 w 727"/>
                <a:gd name="T51" fmla="*/ 442 h 507"/>
                <a:gd name="T52" fmla="*/ 677 w 727"/>
                <a:gd name="T53" fmla="*/ 392 h 507"/>
                <a:gd name="T54" fmla="*/ 647 w 727"/>
                <a:gd name="T55" fmla="*/ 341 h 507"/>
                <a:gd name="T56" fmla="*/ 612 w 727"/>
                <a:gd name="T57" fmla="*/ 296 h 507"/>
                <a:gd name="T58" fmla="*/ 577 w 727"/>
                <a:gd name="T59" fmla="*/ 251 h 507"/>
                <a:gd name="T60" fmla="*/ 532 w 727"/>
                <a:gd name="T61" fmla="*/ 206 h 507"/>
                <a:gd name="T62" fmla="*/ 487 w 727"/>
                <a:gd name="T63" fmla="*/ 166 h 507"/>
                <a:gd name="T64" fmla="*/ 441 w 727"/>
                <a:gd name="T65" fmla="*/ 131 h 507"/>
                <a:gd name="T66" fmla="*/ 391 w 727"/>
                <a:gd name="T67" fmla="*/ 96 h 507"/>
                <a:gd name="T68" fmla="*/ 336 w 727"/>
                <a:gd name="T69" fmla="*/ 70 h 507"/>
                <a:gd name="T70" fmla="*/ 281 w 727"/>
                <a:gd name="T71" fmla="*/ 45 h 507"/>
                <a:gd name="T72" fmla="*/ 226 w 727"/>
                <a:gd name="T73" fmla="*/ 25 h 507"/>
                <a:gd name="T74" fmla="*/ 171 w 727"/>
                <a:gd name="T75" fmla="*/ 10 h 507"/>
                <a:gd name="T76" fmla="*/ 115 w 727"/>
                <a:gd name="T77" fmla="*/ 5 h 507"/>
                <a:gd name="T78" fmla="*/ 55 w 727"/>
                <a:gd name="T79" fmla="*/ 0 h 507"/>
                <a:gd name="T80" fmla="*/ 0 w 727"/>
                <a:gd name="T81" fmla="*/ 5 h 507"/>
                <a:gd name="T82" fmla="*/ 0 w 727"/>
                <a:gd name="T83" fmla="*/ 5 h 507"/>
                <a:gd name="T84" fmla="*/ 0 w 727"/>
                <a:gd name="T85" fmla="*/ 10 h 507"/>
                <a:gd name="T86" fmla="*/ 0 w 727"/>
                <a:gd name="T87" fmla="*/ 1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507">
                  <a:moveTo>
                    <a:pt x="0" y="10"/>
                  </a:moveTo>
                  <a:lnTo>
                    <a:pt x="0" y="10"/>
                  </a:lnTo>
                  <a:lnTo>
                    <a:pt x="50" y="5"/>
                  </a:lnTo>
                  <a:lnTo>
                    <a:pt x="95" y="10"/>
                  </a:lnTo>
                  <a:lnTo>
                    <a:pt x="145" y="20"/>
                  </a:lnTo>
                  <a:lnTo>
                    <a:pt x="196" y="35"/>
                  </a:lnTo>
                  <a:lnTo>
                    <a:pt x="246" y="50"/>
                  </a:lnTo>
                  <a:lnTo>
                    <a:pt x="291" y="70"/>
                  </a:lnTo>
                  <a:lnTo>
                    <a:pt x="376" y="116"/>
                  </a:lnTo>
                  <a:lnTo>
                    <a:pt x="376" y="116"/>
                  </a:lnTo>
                  <a:lnTo>
                    <a:pt x="426" y="151"/>
                  </a:lnTo>
                  <a:lnTo>
                    <a:pt x="477" y="186"/>
                  </a:lnTo>
                  <a:lnTo>
                    <a:pt x="517" y="226"/>
                  </a:lnTo>
                  <a:lnTo>
                    <a:pt x="562" y="271"/>
                  </a:lnTo>
                  <a:lnTo>
                    <a:pt x="562" y="271"/>
                  </a:lnTo>
                  <a:lnTo>
                    <a:pt x="602" y="326"/>
                  </a:lnTo>
                  <a:lnTo>
                    <a:pt x="642" y="382"/>
                  </a:lnTo>
                  <a:lnTo>
                    <a:pt x="677" y="442"/>
                  </a:lnTo>
                  <a:lnTo>
                    <a:pt x="707" y="502"/>
                  </a:lnTo>
                  <a:lnTo>
                    <a:pt x="707" y="502"/>
                  </a:lnTo>
                  <a:lnTo>
                    <a:pt x="712" y="507"/>
                  </a:lnTo>
                  <a:lnTo>
                    <a:pt x="722" y="507"/>
                  </a:lnTo>
                  <a:lnTo>
                    <a:pt x="727" y="502"/>
                  </a:lnTo>
                  <a:lnTo>
                    <a:pt x="727" y="497"/>
                  </a:lnTo>
                  <a:lnTo>
                    <a:pt x="727" y="497"/>
                  </a:lnTo>
                  <a:lnTo>
                    <a:pt x="702" y="442"/>
                  </a:lnTo>
                  <a:lnTo>
                    <a:pt x="677" y="392"/>
                  </a:lnTo>
                  <a:lnTo>
                    <a:pt x="647" y="341"/>
                  </a:lnTo>
                  <a:lnTo>
                    <a:pt x="612" y="296"/>
                  </a:lnTo>
                  <a:lnTo>
                    <a:pt x="577" y="251"/>
                  </a:lnTo>
                  <a:lnTo>
                    <a:pt x="532" y="206"/>
                  </a:lnTo>
                  <a:lnTo>
                    <a:pt x="487" y="166"/>
                  </a:lnTo>
                  <a:lnTo>
                    <a:pt x="441" y="131"/>
                  </a:lnTo>
                  <a:lnTo>
                    <a:pt x="391" y="96"/>
                  </a:lnTo>
                  <a:lnTo>
                    <a:pt x="336" y="70"/>
                  </a:lnTo>
                  <a:lnTo>
                    <a:pt x="281" y="45"/>
                  </a:lnTo>
                  <a:lnTo>
                    <a:pt x="226" y="25"/>
                  </a:lnTo>
                  <a:lnTo>
                    <a:pt x="171" y="10"/>
                  </a:lnTo>
                  <a:lnTo>
                    <a:pt x="115" y="5"/>
                  </a:lnTo>
                  <a:lnTo>
                    <a:pt x="5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30" name="Freeform 13"/>
            <p:cNvSpPr>
              <a:spLocks/>
            </p:cNvSpPr>
            <p:nvPr/>
          </p:nvSpPr>
          <p:spPr bwMode="auto">
            <a:xfrm>
              <a:off x="5186363" y="5000625"/>
              <a:ext cx="382588" cy="111125"/>
            </a:xfrm>
            <a:custGeom>
              <a:avLst/>
              <a:gdLst>
                <a:gd name="T0" fmla="*/ 231 w 241"/>
                <a:gd name="T1" fmla="*/ 0 h 70"/>
                <a:gd name="T2" fmla="*/ 231 w 241"/>
                <a:gd name="T3" fmla="*/ 0 h 70"/>
                <a:gd name="T4" fmla="*/ 175 w 241"/>
                <a:gd name="T5" fmla="*/ 30 h 70"/>
                <a:gd name="T6" fmla="*/ 120 w 241"/>
                <a:gd name="T7" fmla="*/ 50 h 70"/>
                <a:gd name="T8" fmla="*/ 60 w 241"/>
                <a:gd name="T9" fmla="*/ 65 h 70"/>
                <a:gd name="T10" fmla="*/ 0 w 241"/>
                <a:gd name="T11" fmla="*/ 70 h 70"/>
                <a:gd name="T12" fmla="*/ 0 w 241"/>
                <a:gd name="T13" fmla="*/ 70 h 70"/>
                <a:gd name="T14" fmla="*/ 0 w 241"/>
                <a:gd name="T15" fmla="*/ 70 h 70"/>
                <a:gd name="T16" fmla="*/ 0 w 241"/>
                <a:gd name="T17" fmla="*/ 70 h 70"/>
                <a:gd name="T18" fmla="*/ 60 w 241"/>
                <a:gd name="T19" fmla="*/ 65 h 70"/>
                <a:gd name="T20" fmla="*/ 120 w 241"/>
                <a:gd name="T21" fmla="*/ 55 h 70"/>
                <a:gd name="T22" fmla="*/ 180 w 241"/>
                <a:gd name="T23" fmla="*/ 40 h 70"/>
                <a:gd name="T24" fmla="*/ 241 w 241"/>
                <a:gd name="T25" fmla="*/ 10 h 70"/>
                <a:gd name="T26" fmla="*/ 241 w 241"/>
                <a:gd name="T27" fmla="*/ 10 h 70"/>
                <a:gd name="T28" fmla="*/ 241 w 241"/>
                <a:gd name="T29" fmla="*/ 10 h 70"/>
                <a:gd name="T30" fmla="*/ 241 w 241"/>
                <a:gd name="T31" fmla="*/ 5 h 70"/>
                <a:gd name="T32" fmla="*/ 236 w 241"/>
                <a:gd name="T33" fmla="*/ 0 h 70"/>
                <a:gd name="T34" fmla="*/ 231 w 241"/>
                <a:gd name="T35" fmla="*/ 0 h 70"/>
                <a:gd name="T36" fmla="*/ 231 w 241"/>
                <a:gd name="T3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70">
                  <a:moveTo>
                    <a:pt x="231" y="0"/>
                  </a:moveTo>
                  <a:lnTo>
                    <a:pt x="231" y="0"/>
                  </a:lnTo>
                  <a:lnTo>
                    <a:pt x="175" y="30"/>
                  </a:lnTo>
                  <a:lnTo>
                    <a:pt x="120" y="50"/>
                  </a:lnTo>
                  <a:lnTo>
                    <a:pt x="60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60" y="65"/>
                  </a:lnTo>
                  <a:lnTo>
                    <a:pt x="120" y="55"/>
                  </a:lnTo>
                  <a:lnTo>
                    <a:pt x="180" y="4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5"/>
                  </a:lnTo>
                  <a:lnTo>
                    <a:pt x="236" y="0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31" name="Freeform 14"/>
            <p:cNvSpPr>
              <a:spLocks/>
            </p:cNvSpPr>
            <p:nvPr/>
          </p:nvSpPr>
          <p:spPr bwMode="auto">
            <a:xfrm>
              <a:off x="5035550" y="4849813"/>
              <a:ext cx="317500" cy="47625"/>
            </a:xfrm>
            <a:custGeom>
              <a:avLst/>
              <a:gdLst>
                <a:gd name="T0" fmla="*/ 200 w 200"/>
                <a:gd name="T1" fmla="*/ 0 h 30"/>
                <a:gd name="T2" fmla="*/ 200 w 200"/>
                <a:gd name="T3" fmla="*/ 0 h 30"/>
                <a:gd name="T4" fmla="*/ 175 w 200"/>
                <a:gd name="T5" fmla="*/ 0 h 30"/>
                <a:gd name="T6" fmla="*/ 150 w 200"/>
                <a:gd name="T7" fmla="*/ 0 h 30"/>
                <a:gd name="T8" fmla="*/ 100 w 200"/>
                <a:gd name="T9" fmla="*/ 10 h 30"/>
                <a:gd name="T10" fmla="*/ 50 w 200"/>
                <a:gd name="T11" fmla="*/ 15 h 30"/>
                <a:gd name="T12" fmla="*/ 0 w 200"/>
                <a:gd name="T13" fmla="*/ 20 h 30"/>
                <a:gd name="T14" fmla="*/ 0 w 200"/>
                <a:gd name="T15" fmla="*/ 20 h 30"/>
                <a:gd name="T16" fmla="*/ 0 w 200"/>
                <a:gd name="T17" fmla="*/ 20 h 30"/>
                <a:gd name="T18" fmla="*/ 0 w 200"/>
                <a:gd name="T19" fmla="*/ 25 h 30"/>
                <a:gd name="T20" fmla="*/ 0 w 200"/>
                <a:gd name="T21" fmla="*/ 25 h 30"/>
                <a:gd name="T22" fmla="*/ 25 w 200"/>
                <a:gd name="T23" fmla="*/ 30 h 30"/>
                <a:gd name="T24" fmla="*/ 50 w 200"/>
                <a:gd name="T25" fmla="*/ 30 h 30"/>
                <a:gd name="T26" fmla="*/ 100 w 200"/>
                <a:gd name="T27" fmla="*/ 25 h 30"/>
                <a:gd name="T28" fmla="*/ 200 w 200"/>
                <a:gd name="T29" fmla="*/ 5 h 30"/>
                <a:gd name="T30" fmla="*/ 200 w 200"/>
                <a:gd name="T31" fmla="*/ 5 h 30"/>
                <a:gd name="T32" fmla="*/ 200 w 200"/>
                <a:gd name="T33" fmla="*/ 0 h 30"/>
                <a:gd name="T34" fmla="*/ 200 w 200"/>
                <a:gd name="T35" fmla="*/ 0 h 30"/>
                <a:gd name="T36" fmla="*/ 200 w 200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lnTo>
                    <a:pt x="200" y="0"/>
                  </a:lnTo>
                  <a:lnTo>
                    <a:pt x="175" y="0"/>
                  </a:lnTo>
                  <a:lnTo>
                    <a:pt x="150" y="0"/>
                  </a:lnTo>
                  <a:lnTo>
                    <a:pt x="100" y="10"/>
                  </a:lnTo>
                  <a:lnTo>
                    <a:pt x="5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5" y="30"/>
                  </a:lnTo>
                  <a:lnTo>
                    <a:pt x="50" y="30"/>
                  </a:lnTo>
                  <a:lnTo>
                    <a:pt x="100" y="25"/>
                  </a:lnTo>
                  <a:lnTo>
                    <a:pt x="200" y="5"/>
                  </a:lnTo>
                  <a:lnTo>
                    <a:pt x="200" y="5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32" name="Freeform 15"/>
            <p:cNvSpPr>
              <a:spLocks/>
            </p:cNvSpPr>
            <p:nvPr/>
          </p:nvSpPr>
          <p:spPr bwMode="auto">
            <a:xfrm>
              <a:off x="5337175" y="4641850"/>
              <a:ext cx="95250" cy="263525"/>
            </a:xfrm>
            <a:custGeom>
              <a:avLst/>
              <a:gdLst>
                <a:gd name="T0" fmla="*/ 0 w 60"/>
                <a:gd name="T1" fmla="*/ 5 h 166"/>
                <a:gd name="T2" fmla="*/ 0 w 60"/>
                <a:gd name="T3" fmla="*/ 5 h 166"/>
                <a:gd name="T4" fmla="*/ 20 w 60"/>
                <a:gd name="T5" fmla="*/ 45 h 166"/>
                <a:gd name="T6" fmla="*/ 35 w 60"/>
                <a:gd name="T7" fmla="*/ 80 h 166"/>
                <a:gd name="T8" fmla="*/ 45 w 60"/>
                <a:gd name="T9" fmla="*/ 121 h 166"/>
                <a:gd name="T10" fmla="*/ 50 w 60"/>
                <a:gd name="T11" fmla="*/ 161 h 166"/>
                <a:gd name="T12" fmla="*/ 50 w 60"/>
                <a:gd name="T13" fmla="*/ 161 h 166"/>
                <a:gd name="T14" fmla="*/ 50 w 60"/>
                <a:gd name="T15" fmla="*/ 166 h 166"/>
                <a:gd name="T16" fmla="*/ 55 w 60"/>
                <a:gd name="T17" fmla="*/ 161 h 166"/>
                <a:gd name="T18" fmla="*/ 55 w 60"/>
                <a:gd name="T19" fmla="*/ 161 h 166"/>
                <a:gd name="T20" fmla="*/ 60 w 60"/>
                <a:gd name="T21" fmla="*/ 141 h 166"/>
                <a:gd name="T22" fmla="*/ 60 w 60"/>
                <a:gd name="T23" fmla="*/ 121 h 166"/>
                <a:gd name="T24" fmla="*/ 50 w 60"/>
                <a:gd name="T25" fmla="*/ 80 h 166"/>
                <a:gd name="T26" fmla="*/ 30 w 60"/>
                <a:gd name="T27" fmla="*/ 35 h 166"/>
                <a:gd name="T28" fmla="*/ 5 w 60"/>
                <a:gd name="T29" fmla="*/ 0 h 166"/>
                <a:gd name="T30" fmla="*/ 5 w 60"/>
                <a:gd name="T31" fmla="*/ 0 h 166"/>
                <a:gd name="T32" fmla="*/ 5 w 60"/>
                <a:gd name="T33" fmla="*/ 0 h 166"/>
                <a:gd name="T34" fmla="*/ 0 w 60"/>
                <a:gd name="T35" fmla="*/ 5 h 166"/>
                <a:gd name="T36" fmla="*/ 0 w 60"/>
                <a:gd name="T37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166">
                  <a:moveTo>
                    <a:pt x="0" y="5"/>
                  </a:moveTo>
                  <a:lnTo>
                    <a:pt x="0" y="5"/>
                  </a:lnTo>
                  <a:lnTo>
                    <a:pt x="20" y="45"/>
                  </a:lnTo>
                  <a:lnTo>
                    <a:pt x="35" y="80"/>
                  </a:lnTo>
                  <a:lnTo>
                    <a:pt x="45" y="121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66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60" y="141"/>
                  </a:lnTo>
                  <a:lnTo>
                    <a:pt x="60" y="121"/>
                  </a:lnTo>
                  <a:lnTo>
                    <a:pt x="50" y="80"/>
                  </a:lnTo>
                  <a:lnTo>
                    <a:pt x="30" y="3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33" name="Freeform 16"/>
            <p:cNvSpPr>
              <a:spLocks/>
            </p:cNvSpPr>
            <p:nvPr/>
          </p:nvSpPr>
          <p:spPr bwMode="auto">
            <a:xfrm>
              <a:off x="5632450" y="4713288"/>
              <a:ext cx="63500" cy="390525"/>
            </a:xfrm>
            <a:custGeom>
              <a:avLst/>
              <a:gdLst>
                <a:gd name="T0" fmla="*/ 0 w 40"/>
                <a:gd name="T1" fmla="*/ 5 h 246"/>
                <a:gd name="T2" fmla="*/ 0 w 40"/>
                <a:gd name="T3" fmla="*/ 5 h 246"/>
                <a:gd name="T4" fmla="*/ 15 w 40"/>
                <a:gd name="T5" fmla="*/ 66 h 246"/>
                <a:gd name="T6" fmla="*/ 25 w 40"/>
                <a:gd name="T7" fmla="*/ 121 h 246"/>
                <a:gd name="T8" fmla="*/ 25 w 40"/>
                <a:gd name="T9" fmla="*/ 121 h 246"/>
                <a:gd name="T10" fmla="*/ 20 w 40"/>
                <a:gd name="T11" fmla="*/ 156 h 246"/>
                <a:gd name="T12" fmla="*/ 20 w 40"/>
                <a:gd name="T13" fmla="*/ 191 h 246"/>
                <a:gd name="T14" fmla="*/ 20 w 40"/>
                <a:gd name="T15" fmla="*/ 191 h 246"/>
                <a:gd name="T16" fmla="*/ 10 w 40"/>
                <a:gd name="T17" fmla="*/ 216 h 246"/>
                <a:gd name="T18" fmla="*/ 5 w 40"/>
                <a:gd name="T19" fmla="*/ 246 h 246"/>
                <a:gd name="T20" fmla="*/ 5 w 40"/>
                <a:gd name="T21" fmla="*/ 246 h 246"/>
                <a:gd name="T22" fmla="*/ 10 w 40"/>
                <a:gd name="T23" fmla="*/ 246 h 246"/>
                <a:gd name="T24" fmla="*/ 10 w 40"/>
                <a:gd name="T25" fmla="*/ 246 h 246"/>
                <a:gd name="T26" fmla="*/ 10 w 40"/>
                <a:gd name="T27" fmla="*/ 246 h 246"/>
                <a:gd name="T28" fmla="*/ 25 w 40"/>
                <a:gd name="T29" fmla="*/ 221 h 246"/>
                <a:gd name="T30" fmla="*/ 35 w 40"/>
                <a:gd name="T31" fmla="*/ 196 h 246"/>
                <a:gd name="T32" fmla="*/ 40 w 40"/>
                <a:gd name="T33" fmla="*/ 161 h 246"/>
                <a:gd name="T34" fmla="*/ 40 w 40"/>
                <a:gd name="T35" fmla="*/ 136 h 246"/>
                <a:gd name="T36" fmla="*/ 40 w 40"/>
                <a:gd name="T37" fmla="*/ 136 h 246"/>
                <a:gd name="T38" fmla="*/ 35 w 40"/>
                <a:gd name="T39" fmla="*/ 101 h 246"/>
                <a:gd name="T40" fmla="*/ 30 w 40"/>
                <a:gd name="T41" fmla="*/ 66 h 246"/>
                <a:gd name="T42" fmla="*/ 20 w 40"/>
                <a:gd name="T43" fmla="*/ 35 h 246"/>
                <a:gd name="T44" fmla="*/ 5 w 40"/>
                <a:gd name="T45" fmla="*/ 5 h 246"/>
                <a:gd name="T46" fmla="*/ 5 w 40"/>
                <a:gd name="T47" fmla="*/ 5 h 246"/>
                <a:gd name="T48" fmla="*/ 5 w 40"/>
                <a:gd name="T49" fmla="*/ 0 h 246"/>
                <a:gd name="T50" fmla="*/ 0 w 40"/>
                <a:gd name="T51" fmla="*/ 5 h 246"/>
                <a:gd name="T52" fmla="*/ 0 w 40"/>
                <a:gd name="T53" fmla="*/ 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246">
                  <a:moveTo>
                    <a:pt x="0" y="5"/>
                  </a:moveTo>
                  <a:lnTo>
                    <a:pt x="0" y="5"/>
                  </a:lnTo>
                  <a:lnTo>
                    <a:pt x="15" y="66"/>
                  </a:lnTo>
                  <a:lnTo>
                    <a:pt x="25" y="121"/>
                  </a:lnTo>
                  <a:lnTo>
                    <a:pt x="25" y="121"/>
                  </a:lnTo>
                  <a:lnTo>
                    <a:pt x="20" y="156"/>
                  </a:lnTo>
                  <a:lnTo>
                    <a:pt x="20" y="191"/>
                  </a:lnTo>
                  <a:lnTo>
                    <a:pt x="20" y="191"/>
                  </a:lnTo>
                  <a:lnTo>
                    <a:pt x="10" y="21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25" y="221"/>
                  </a:lnTo>
                  <a:lnTo>
                    <a:pt x="35" y="196"/>
                  </a:lnTo>
                  <a:lnTo>
                    <a:pt x="40" y="161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5" y="101"/>
                  </a:lnTo>
                  <a:lnTo>
                    <a:pt x="30" y="66"/>
                  </a:lnTo>
                  <a:lnTo>
                    <a:pt x="20" y="3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34" name="Freeform 17"/>
            <p:cNvSpPr>
              <a:spLocks/>
            </p:cNvSpPr>
            <p:nvPr/>
          </p:nvSpPr>
          <p:spPr bwMode="auto">
            <a:xfrm>
              <a:off x="5854700" y="5272088"/>
              <a:ext cx="1171575" cy="715963"/>
            </a:xfrm>
            <a:custGeom>
              <a:avLst/>
              <a:gdLst>
                <a:gd name="T0" fmla="*/ 85 w 738"/>
                <a:gd name="T1" fmla="*/ 290 h 451"/>
                <a:gd name="T2" fmla="*/ 85 w 738"/>
                <a:gd name="T3" fmla="*/ 290 h 451"/>
                <a:gd name="T4" fmla="*/ 75 w 738"/>
                <a:gd name="T5" fmla="*/ 306 h 451"/>
                <a:gd name="T6" fmla="*/ 70 w 738"/>
                <a:gd name="T7" fmla="*/ 326 h 451"/>
                <a:gd name="T8" fmla="*/ 65 w 738"/>
                <a:gd name="T9" fmla="*/ 351 h 451"/>
                <a:gd name="T10" fmla="*/ 65 w 738"/>
                <a:gd name="T11" fmla="*/ 376 h 451"/>
                <a:gd name="T12" fmla="*/ 70 w 738"/>
                <a:gd name="T13" fmla="*/ 391 h 451"/>
                <a:gd name="T14" fmla="*/ 80 w 738"/>
                <a:gd name="T15" fmla="*/ 401 h 451"/>
                <a:gd name="T16" fmla="*/ 90 w 738"/>
                <a:gd name="T17" fmla="*/ 416 h 451"/>
                <a:gd name="T18" fmla="*/ 111 w 738"/>
                <a:gd name="T19" fmla="*/ 426 h 451"/>
                <a:gd name="T20" fmla="*/ 131 w 738"/>
                <a:gd name="T21" fmla="*/ 436 h 451"/>
                <a:gd name="T22" fmla="*/ 156 w 738"/>
                <a:gd name="T23" fmla="*/ 446 h 451"/>
                <a:gd name="T24" fmla="*/ 156 w 738"/>
                <a:gd name="T25" fmla="*/ 446 h 451"/>
                <a:gd name="T26" fmla="*/ 181 w 738"/>
                <a:gd name="T27" fmla="*/ 451 h 451"/>
                <a:gd name="T28" fmla="*/ 211 w 738"/>
                <a:gd name="T29" fmla="*/ 446 h 451"/>
                <a:gd name="T30" fmla="*/ 241 w 738"/>
                <a:gd name="T31" fmla="*/ 436 h 451"/>
                <a:gd name="T32" fmla="*/ 271 w 738"/>
                <a:gd name="T33" fmla="*/ 416 h 451"/>
                <a:gd name="T34" fmla="*/ 336 w 738"/>
                <a:gd name="T35" fmla="*/ 371 h 451"/>
                <a:gd name="T36" fmla="*/ 406 w 738"/>
                <a:gd name="T37" fmla="*/ 311 h 451"/>
                <a:gd name="T38" fmla="*/ 482 w 738"/>
                <a:gd name="T39" fmla="*/ 245 h 451"/>
                <a:gd name="T40" fmla="*/ 562 w 738"/>
                <a:gd name="T41" fmla="*/ 185 h 451"/>
                <a:gd name="T42" fmla="*/ 602 w 738"/>
                <a:gd name="T43" fmla="*/ 155 h 451"/>
                <a:gd name="T44" fmla="*/ 647 w 738"/>
                <a:gd name="T45" fmla="*/ 135 h 451"/>
                <a:gd name="T46" fmla="*/ 692 w 738"/>
                <a:gd name="T47" fmla="*/ 115 h 451"/>
                <a:gd name="T48" fmla="*/ 738 w 738"/>
                <a:gd name="T49" fmla="*/ 100 h 451"/>
                <a:gd name="T50" fmla="*/ 738 w 738"/>
                <a:gd name="T51" fmla="*/ 100 h 451"/>
                <a:gd name="T52" fmla="*/ 692 w 738"/>
                <a:gd name="T53" fmla="*/ 80 h 451"/>
                <a:gd name="T54" fmla="*/ 642 w 738"/>
                <a:gd name="T55" fmla="*/ 65 h 451"/>
                <a:gd name="T56" fmla="*/ 577 w 738"/>
                <a:gd name="T57" fmla="*/ 45 h 451"/>
                <a:gd name="T58" fmla="*/ 502 w 738"/>
                <a:gd name="T59" fmla="*/ 25 h 451"/>
                <a:gd name="T60" fmla="*/ 411 w 738"/>
                <a:gd name="T61" fmla="*/ 10 h 451"/>
                <a:gd name="T62" fmla="*/ 321 w 738"/>
                <a:gd name="T63" fmla="*/ 0 h 451"/>
                <a:gd name="T64" fmla="*/ 276 w 738"/>
                <a:gd name="T65" fmla="*/ 0 h 451"/>
                <a:gd name="T66" fmla="*/ 226 w 738"/>
                <a:gd name="T67" fmla="*/ 5 h 451"/>
                <a:gd name="T68" fmla="*/ 226 w 738"/>
                <a:gd name="T69" fmla="*/ 5 h 451"/>
                <a:gd name="T70" fmla="*/ 181 w 738"/>
                <a:gd name="T71" fmla="*/ 15 h 451"/>
                <a:gd name="T72" fmla="*/ 141 w 738"/>
                <a:gd name="T73" fmla="*/ 25 h 451"/>
                <a:gd name="T74" fmla="*/ 106 w 738"/>
                <a:gd name="T75" fmla="*/ 35 h 451"/>
                <a:gd name="T76" fmla="*/ 75 w 738"/>
                <a:gd name="T77" fmla="*/ 55 h 451"/>
                <a:gd name="T78" fmla="*/ 50 w 738"/>
                <a:gd name="T79" fmla="*/ 70 h 451"/>
                <a:gd name="T80" fmla="*/ 30 w 738"/>
                <a:gd name="T81" fmla="*/ 90 h 451"/>
                <a:gd name="T82" fmla="*/ 15 w 738"/>
                <a:gd name="T83" fmla="*/ 110 h 451"/>
                <a:gd name="T84" fmla="*/ 5 w 738"/>
                <a:gd name="T85" fmla="*/ 135 h 451"/>
                <a:gd name="T86" fmla="*/ 0 w 738"/>
                <a:gd name="T87" fmla="*/ 155 h 451"/>
                <a:gd name="T88" fmla="*/ 0 w 738"/>
                <a:gd name="T89" fmla="*/ 180 h 451"/>
                <a:gd name="T90" fmla="*/ 0 w 738"/>
                <a:gd name="T91" fmla="*/ 200 h 451"/>
                <a:gd name="T92" fmla="*/ 10 w 738"/>
                <a:gd name="T93" fmla="*/ 220 h 451"/>
                <a:gd name="T94" fmla="*/ 25 w 738"/>
                <a:gd name="T95" fmla="*/ 240 h 451"/>
                <a:gd name="T96" fmla="*/ 40 w 738"/>
                <a:gd name="T97" fmla="*/ 260 h 451"/>
                <a:gd name="T98" fmla="*/ 60 w 738"/>
                <a:gd name="T99" fmla="*/ 275 h 451"/>
                <a:gd name="T100" fmla="*/ 85 w 738"/>
                <a:gd name="T101" fmla="*/ 290 h 451"/>
                <a:gd name="T102" fmla="*/ 85 w 738"/>
                <a:gd name="T103" fmla="*/ 29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8" h="451">
                  <a:moveTo>
                    <a:pt x="85" y="290"/>
                  </a:moveTo>
                  <a:lnTo>
                    <a:pt x="85" y="290"/>
                  </a:lnTo>
                  <a:lnTo>
                    <a:pt x="75" y="306"/>
                  </a:lnTo>
                  <a:lnTo>
                    <a:pt x="70" y="326"/>
                  </a:lnTo>
                  <a:lnTo>
                    <a:pt x="65" y="351"/>
                  </a:lnTo>
                  <a:lnTo>
                    <a:pt x="65" y="376"/>
                  </a:lnTo>
                  <a:lnTo>
                    <a:pt x="70" y="391"/>
                  </a:lnTo>
                  <a:lnTo>
                    <a:pt x="80" y="401"/>
                  </a:lnTo>
                  <a:lnTo>
                    <a:pt x="90" y="416"/>
                  </a:lnTo>
                  <a:lnTo>
                    <a:pt x="111" y="426"/>
                  </a:lnTo>
                  <a:lnTo>
                    <a:pt x="131" y="436"/>
                  </a:lnTo>
                  <a:lnTo>
                    <a:pt x="156" y="446"/>
                  </a:lnTo>
                  <a:lnTo>
                    <a:pt x="156" y="446"/>
                  </a:lnTo>
                  <a:lnTo>
                    <a:pt x="181" y="451"/>
                  </a:lnTo>
                  <a:lnTo>
                    <a:pt x="211" y="446"/>
                  </a:lnTo>
                  <a:lnTo>
                    <a:pt x="241" y="436"/>
                  </a:lnTo>
                  <a:lnTo>
                    <a:pt x="271" y="416"/>
                  </a:lnTo>
                  <a:lnTo>
                    <a:pt x="336" y="371"/>
                  </a:lnTo>
                  <a:lnTo>
                    <a:pt x="406" y="311"/>
                  </a:lnTo>
                  <a:lnTo>
                    <a:pt x="482" y="245"/>
                  </a:lnTo>
                  <a:lnTo>
                    <a:pt x="562" y="185"/>
                  </a:lnTo>
                  <a:lnTo>
                    <a:pt x="602" y="155"/>
                  </a:lnTo>
                  <a:lnTo>
                    <a:pt x="647" y="135"/>
                  </a:lnTo>
                  <a:lnTo>
                    <a:pt x="692" y="115"/>
                  </a:lnTo>
                  <a:lnTo>
                    <a:pt x="738" y="100"/>
                  </a:lnTo>
                  <a:lnTo>
                    <a:pt x="738" y="100"/>
                  </a:lnTo>
                  <a:lnTo>
                    <a:pt x="692" y="80"/>
                  </a:lnTo>
                  <a:lnTo>
                    <a:pt x="642" y="65"/>
                  </a:lnTo>
                  <a:lnTo>
                    <a:pt x="577" y="45"/>
                  </a:lnTo>
                  <a:lnTo>
                    <a:pt x="502" y="25"/>
                  </a:lnTo>
                  <a:lnTo>
                    <a:pt x="411" y="10"/>
                  </a:lnTo>
                  <a:lnTo>
                    <a:pt x="321" y="0"/>
                  </a:lnTo>
                  <a:lnTo>
                    <a:pt x="276" y="0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181" y="15"/>
                  </a:lnTo>
                  <a:lnTo>
                    <a:pt x="141" y="25"/>
                  </a:lnTo>
                  <a:lnTo>
                    <a:pt x="106" y="35"/>
                  </a:lnTo>
                  <a:lnTo>
                    <a:pt x="75" y="55"/>
                  </a:lnTo>
                  <a:lnTo>
                    <a:pt x="50" y="70"/>
                  </a:lnTo>
                  <a:lnTo>
                    <a:pt x="30" y="90"/>
                  </a:lnTo>
                  <a:lnTo>
                    <a:pt x="15" y="110"/>
                  </a:lnTo>
                  <a:lnTo>
                    <a:pt x="5" y="135"/>
                  </a:lnTo>
                  <a:lnTo>
                    <a:pt x="0" y="155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10" y="220"/>
                  </a:lnTo>
                  <a:lnTo>
                    <a:pt x="25" y="240"/>
                  </a:lnTo>
                  <a:lnTo>
                    <a:pt x="40" y="260"/>
                  </a:lnTo>
                  <a:lnTo>
                    <a:pt x="60" y="275"/>
                  </a:lnTo>
                  <a:lnTo>
                    <a:pt x="85" y="290"/>
                  </a:lnTo>
                  <a:lnTo>
                    <a:pt x="85" y="290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35" name="Freeform 18"/>
            <p:cNvSpPr>
              <a:spLocks/>
            </p:cNvSpPr>
            <p:nvPr/>
          </p:nvSpPr>
          <p:spPr bwMode="auto">
            <a:xfrm>
              <a:off x="5695950" y="5391150"/>
              <a:ext cx="1330325" cy="628650"/>
            </a:xfrm>
            <a:custGeom>
              <a:avLst/>
              <a:gdLst>
                <a:gd name="T0" fmla="*/ 838 w 838"/>
                <a:gd name="T1" fmla="*/ 25 h 396"/>
                <a:gd name="T2" fmla="*/ 838 w 838"/>
                <a:gd name="T3" fmla="*/ 25 h 396"/>
                <a:gd name="T4" fmla="*/ 782 w 838"/>
                <a:gd name="T5" fmla="*/ 10 h 396"/>
                <a:gd name="T6" fmla="*/ 732 w 838"/>
                <a:gd name="T7" fmla="*/ 5 h 396"/>
                <a:gd name="T8" fmla="*/ 677 w 838"/>
                <a:gd name="T9" fmla="*/ 0 h 396"/>
                <a:gd name="T10" fmla="*/ 627 w 838"/>
                <a:gd name="T11" fmla="*/ 5 h 396"/>
                <a:gd name="T12" fmla="*/ 572 w 838"/>
                <a:gd name="T13" fmla="*/ 10 h 396"/>
                <a:gd name="T14" fmla="*/ 522 w 838"/>
                <a:gd name="T15" fmla="*/ 20 h 396"/>
                <a:gd name="T16" fmla="*/ 466 w 838"/>
                <a:gd name="T17" fmla="*/ 35 h 396"/>
                <a:gd name="T18" fmla="*/ 416 w 838"/>
                <a:gd name="T19" fmla="*/ 50 h 396"/>
                <a:gd name="T20" fmla="*/ 416 w 838"/>
                <a:gd name="T21" fmla="*/ 50 h 396"/>
                <a:gd name="T22" fmla="*/ 356 w 838"/>
                <a:gd name="T23" fmla="*/ 75 h 396"/>
                <a:gd name="T24" fmla="*/ 296 w 838"/>
                <a:gd name="T25" fmla="*/ 110 h 396"/>
                <a:gd name="T26" fmla="*/ 236 w 838"/>
                <a:gd name="T27" fmla="*/ 145 h 396"/>
                <a:gd name="T28" fmla="*/ 180 w 838"/>
                <a:gd name="T29" fmla="*/ 185 h 396"/>
                <a:gd name="T30" fmla="*/ 130 w 838"/>
                <a:gd name="T31" fmla="*/ 226 h 396"/>
                <a:gd name="T32" fmla="*/ 80 w 838"/>
                <a:gd name="T33" fmla="*/ 276 h 396"/>
                <a:gd name="T34" fmla="*/ 40 w 838"/>
                <a:gd name="T35" fmla="*/ 326 h 396"/>
                <a:gd name="T36" fmla="*/ 0 w 838"/>
                <a:gd name="T37" fmla="*/ 381 h 396"/>
                <a:gd name="T38" fmla="*/ 0 w 838"/>
                <a:gd name="T39" fmla="*/ 381 h 396"/>
                <a:gd name="T40" fmla="*/ 0 w 838"/>
                <a:gd name="T41" fmla="*/ 391 h 396"/>
                <a:gd name="T42" fmla="*/ 5 w 838"/>
                <a:gd name="T43" fmla="*/ 396 h 396"/>
                <a:gd name="T44" fmla="*/ 10 w 838"/>
                <a:gd name="T45" fmla="*/ 396 h 396"/>
                <a:gd name="T46" fmla="*/ 15 w 838"/>
                <a:gd name="T47" fmla="*/ 396 h 396"/>
                <a:gd name="T48" fmla="*/ 15 w 838"/>
                <a:gd name="T49" fmla="*/ 396 h 396"/>
                <a:gd name="T50" fmla="*/ 100 w 838"/>
                <a:gd name="T51" fmla="*/ 296 h 396"/>
                <a:gd name="T52" fmla="*/ 145 w 838"/>
                <a:gd name="T53" fmla="*/ 246 h 396"/>
                <a:gd name="T54" fmla="*/ 196 w 838"/>
                <a:gd name="T55" fmla="*/ 205 h 396"/>
                <a:gd name="T56" fmla="*/ 196 w 838"/>
                <a:gd name="T57" fmla="*/ 205 h 396"/>
                <a:gd name="T58" fmla="*/ 246 w 838"/>
                <a:gd name="T59" fmla="*/ 165 h 396"/>
                <a:gd name="T60" fmla="*/ 301 w 838"/>
                <a:gd name="T61" fmla="*/ 130 h 396"/>
                <a:gd name="T62" fmla="*/ 361 w 838"/>
                <a:gd name="T63" fmla="*/ 95 h 396"/>
                <a:gd name="T64" fmla="*/ 421 w 838"/>
                <a:gd name="T65" fmla="*/ 70 h 396"/>
                <a:gd name="T66" fmla="*/ 421 w 838"/>
                <a:gd name="T67" fmla="*/ 70 h 396"/>
                <a:gd name="T68" fmla="*/ 471 w 838"/>
                <a:gd name="T69" fmla="*/ 55 h 396"/>
                <a:gd name="T70" fmla="*/ 522 w 838"/>
                <a:gd name="T71" fmla="*/ 40 h 396"/>
                <a:gd name="T72" fmla="*/ 572 w 838"/>
                <a:gd name="T73" fmla="*/ 25 h 396"/>
                <a:gd name="T74" fmla="*/ 627 w 838"/>
                <a:gd name="T75" fmla="*/ 20 h 396"/>
                <a:gd name="T76" fmla="*/ 677 w 838"/>
                <a:gd name="T77" fmla="*/ 15 h 396"/>
                <a:gd name="T78" fmla="*/ 732 w 838"/>
                <a:gd name="T79" fmla="*/ 15 h 396"/>
                <a:gd name="T80" fmla="*/ 782 w 838"/>
                <a:gd name="T81" fmla="*/ 20 h 396"/>
                <a:gd name="T82" fmla="*/ 838 w 838"/>
                <a:gd name="T83" fmla="*/ 30 h 396"/>
                <a:gd name="T84" fmla="*/ 838 w 838"/>
                <a:gd name="T85" fmla="*/ 30 h 396"/>
                <a:gd name="T86" fmla="*/ 838 w 838"/>
                <a:gd name="T87" fmla="*/ 25 h 396"/>
                <a:gd name="T88" fmla="*/ 838 w 838"/>
                <a:gd name="T89" fmla="*/ 2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8" h="396">
                  <a:moveTo>
                    <a:pt x="838" y="25"/>
                  </a:moveTo>
                  <a:lnTo>
                    <a:pt x="838" y="25"/>
                  </a:lnTo>
                  <a:lnTo>
                    <a:pt x="782" y="10"/>
                  </a:lnTo>
                  <a:lnTo>
                    <a:pt x="732" y="5"/>
                  </a:lnTo>
                  <a:lnTo>
                    <a:pt x="677" y="0"/>
                  </a:lnTo>
                  <a:lnTo>
                    <a:pt x="627" y="5"/>
                  </a:lnTo>
                  <a:lnTo>
                    <a:pt x="572" y="10"/>
                  </a:lnTo>
                  <a:lnTo>
                    <a:pt x="522" y="20"/>
                  </a:lnTo>
                  <a:lnTo>
                    <a:pt x="466" y="35"/>
                  </a:lnTo>
                  <a:lnTo>
                    <a:pt x="416" y="50"/>
                  </a:lnTo>
                  <a:lnTo>
                    <a:pt x="416" y="50"/>
                  </a:lnTo>
                  <a:lnTo>
                    <a:pt x="356" y="75"/>
                  </a:lnTo>
                  <a:lnTo>
                    <a:pt x="296" y="110"/>
                  </a:lnTo>
                  <a:lnTo>
                    <a:pt x="236" y="145"/>
                  </a:lnTo>
                  <a:lnTo>
                    <a:pt x="180" y="185"/>
                  </a:lnTo>
                  <a:lnTo>
                    <a:pt x="130" y="226"/>
                  </a:lnTo>
                  <a:lnTo>
                    <a:pt x="80" y="276"/>
                  </a:lnTo>
                  <a:lnTo>
                    <a:pt x="40" y="326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0" y="391"/>
                  </a:lnTo>
                  <a:lnTo>
                    <a:pt x="5" y="396"/>
                  </a:lnTo>
                  <a:lnTo>
                    <a:pt x="10" y="396"/>
                  </a:lnTo>
                  <a:lnTo>
                    <a:pt x="15" y="396"/>
                  </a:lnTo>
                  <a:lnTo>
                    <a:pt x="15" y="396"/>
                  </a:lnTo>
                  <a:lnTo>
                    <a:pt x="100" y="296"/>
                  </a:lnTo>
                  <a:lnTo>
                    <a:pt x="145" y="246"/>
                  </a:lnTo>
                  <a:lnTo>
                    <a:pt x="196" y="205"/>
                  </a:lnTo>
                  <a:lnTo>
                    <a:pt x="196" y="205"/>
                  </a:lnTo>
                  <a:lnTo>
                    <a:pt x="246" y="165"/>
                  </a:lnTo>
                  <a:lnTo>
                    <a:pt x="301" y="130"/>
                  </a:lnTo>
                  <a:lnTo>
                    <a:pt x="361" y="95"/>
                  </a:lnTo>
                  <a:lnTo>
                    <a:pt x="421" y="70"/>
                  </a:lnTo>
                  <a:lnTo>
                    <a:pt x="421" y="70"/>
                  </a:lnTo>
                  <a:lnTo>
                    <a:pt x="471" y="55"/>
                  </a:lnTo>
                  <a:lnTo>
                    <a:pt x="522" y="40"/>
                  </a:lnTo>
                  <a:lnTo>
                    <a:pt x="572" y="25"/>
                  </a:lnTo>
                  <a:lnTo>
                    <a:pt x="627" y="20"/>
                  </a:lnTo>
                  <a:lnTo>
                    <a:pt x="677" y="15"/>
                  </a:lnTo>
                  <a:lnTo>
                    <a:pt x="732" y="15"/>
                  </a:lnTo>
                  <a:lnTo>
                    <a:pt x="782" y="20"/>
                  </a:lnTo>
                  <a:lnTo>
                    <a:pt x="838" y="30"/>
                  </a:lnTo>
                  <a:lnTo>
                    <a:pt x="838" y="30"/>
                  </a:lnTo>
                  <a:lnTo>
                    <a:pt x="838" y="25"/>
                  </a:lnTo>
                  <a:lnTo>
                    <a:pt x="838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36" name="Freeform 19"/>
            <p:cNvSpPr>
              <a:spLocks/>
            </p:cNvSpPr>
            <p:nvPr/>
          </p:nvSpPr>
          <p:spPr bwMode="auto">
            <a:xfrm>
              <a:off x="6118225" y="5597525"/>
              <a:ext cx="365125" cy="184150"/>
            </a:xfrm>
            <a:custGeom>
              <a:avLst/>
              <a:gdLst>
                <a:gd name="T0" fmla="*/ 0 w 230"/>
                <a:gd name="T1" fmla="*/ 10 h 116"/>
                <a:gd name="T2" fmla="*/ 0 w 230"/>
                <a:gd name="T3" fmla="*/ 10 h 116"/>
                <a:gd name="T4" fmla="*/ 55 w 230"/>
                <a:gd name="T5" fmla="*/ 50 h 116"/>
                <a:gd name="T6" fmla="*/ 110 w 230"/>
                <a:gd name="T7" fmla="*/ 80 h 116"/>
                <a:gd name="T8" fmla="*/ 165 w 230"/>
                <a:gd name="T9" fmla="*/ 101 h 116"/>
                <a:gd name="T10" fmla="*/ 230 w 230"/>
                <a:gd name="T11" fmla="*/ 116 h 116"/>
                <a:gd name="T12" fmla="*/ 230 w 230"/>
                <a:gd name="T13" fmla="*/ 116 h 116"/>
                <a:gd name="T14" fmla="*/ 230 w 230"/>
                <a:gd name="T15" fmla="*/ 116 h 116"/>
                <a:gd name="T16" fmla="*/ 230 w 230"/>
                <a:gd name="T17" fmla="*/ 116 h 116"/>
                <a:gd name="T18" fmla="*/ 170 w 230"/>
                <a:gd name="T19" fmla="*/ 96 h 116"/>
                <a:gd name="T20" fmla="*/ 115 w 230"/>
                <a:gd name="T21" fmla="*/ 70 h 116"/>
                <a:gd name="T22" fmla="*/ 60 w 230"/>
                <a:gd name="T23" fmla="*/ 40 h 116"/>
                <a:gd name="T24" fmla="*/ 10 w 230"/>
                <a:gd name="T25" fmla="*/ 0 h 116"/>
                <a:gd name="T26" fmla="*/ 10 w 230"/>
                <a:gd name="T27" fmla="*/ 0 h 116"/>
                <a:gd name="T28" fmla="*/ 5 w 230"/>
                <a:gd name="T29" fmla="*/ 0 h 116"/>
                <a:gd name="T30" fmla="*/ 0 w 230"/>
                <a:gd name="T31" fmla="*/ 5 h 116"/>
                <a:gd name="T32" fmla="*/ 0 w 230"/>
                <a:gd name="T33" fmla="*/ 5 h 116"/>
                <a:gd name="T34" fmla="*/ 0 w 230"/>
                <a:gd name="T35" fmla="*/ 10 h 116"/>
                <a:gd name="T36" fmla="*/ 0 w 230"/>
                <a:gd name="T37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116">
                  <a:moveTo>
                    <a:pt x="0" y="10"/>
                  </a:moveTo>
                  <a:lnTo>
                    <a:pt x="0" y="10"/>
                  </a:lnTo>
                  <a:lnTo>
                    <a:pt x="55" y="50"/>
                  </a:lnTo>
                  <a:lnTo>
                    <a:pt x="110" y="80"/>
                  </a:lnTo>
                  <a:lnTo>
                    <a:pt x="165" y="101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170" y="96"/>
                  </a:lnTo>
                  <a:lnTo>
                    <a:pt x="115" y="70"/>
                  </a:lnTo>
                  <a:lnTo>
                    <a:pt x="60" y="4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37" name="Freeform 20"/>
            <p:cNvSpPr>
              <a:spLocks/>
            </p:cNvSpPr>
            <p:nvPr/>
          </p:nvSpPr>
          <p:spPr bwMode="auto">
            <a:xfrm>
              <a:off x="6364288" y="5486400"/>
              <a:ext cx="319088" cy="95250"/>
            </a:xfrm>
            <a:custGeom>
              <a:avLst/>
              <a:gdLst>
                <a:gd name="T0" fmla="*/ 5 w 201"/>
                <a:gd name="T1" fmla="*/ 5 h 60"/>
                <a:gd name="T2" fmla="*/ 5 w 201"/>
                <a:gd name="T3" fmla="*/ 5 h 60"/>
                <a:gd name="T4" fmla="*/ 101 w 201"/>
                <a:gd name="T5" fmla="*/ 45 h 60"/>
                <a:gd name="T6" fmla="*/ 146 w 201"/>
                <a:gd name="T7" fmla="*/ 60 h 60"/>
                <a:gd name="T8" fmla="*/ 171 w 201"/>
                <a:gd name="T9" fmla="*/ 60 h 60"/>
                <a:gd name="T10" fmla="*/ 201 w 201"/>
                <a:gd name="T11" fmla="*/ 60 h 60"/>
                <a:gd name="T12" fmla="*/ 201 w 201"/>
                <a:gd name="T13" fmla="*/ 60 h 60"/>
                <a:gd name="T14" fmla="*/ 201 w 201"/>
                <a:gd name="T15" fmla="*/ 60 h 60"/>
                <a:gd name="T16" fmla="*/ 201 w 201"/>
                <a:gd name="T17" fmla="*/ 55 h 60"/>
                <a:gd name="T18" fmla="*/ 201 w 201"/>
                <a:gd name="T19" fmla="*/ 55 h 60"/>
                <a:gd name="T20" fmla="*/ 151 w 201"/>
                <a:gd name="T21" fmla="*/ 45 h 60"/>
                <a:gd name="T22" fmla="*/ 101 w 201"/>
                <a:gd name="T23" fmla="*/ 25 h 60"/>
                <a:gd name="T24" fmla="*/ 55 w 201"/>
                <a:gd name="T25" fmla="*/ 10 h 60"/>
                <a:gd name="T26" fmla="*/ 30 w 201"/>
                <a:gd name="T27" fmla="*/ 5 h 60"/>
                <a:gd name="T28" fmla="*/ 5 w 201"/>
                <a:gd name="T29" fmla="*/ 0 h 60"/>
                <a:gd name="T30" fmla="*/ 5 w 201"/>
                <a:gd name="T31" fmla="*/ 0 h 60"/>
                <a:gd name="T32" fmla="*/ 0 w 201"/>
                <a:gd name="T33" fmla="*/ 0 h 60"/>
                <a:gd name="T34" fmla="*/ 5 w 201"/>
                <a:gd name="T35" fmla="*/ 5 h 60"/>
                <a:gd name="T36" fmla="*/ 5 w 201"/>
                <a:gd name="T37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60">
                  <a:moveTo>
                    <a:pt x="5" y="5"/>
                  </a:moveTo>
                  <a:lnTo>
                    <a:pt x="5" y="5"/>
                  </a:lnTo>
                  <a:lnTo>
                    <a:pt x="101" y="45"/>
                  </a:lnTo>
                  <a:lnTo>
                    <a:pt x="146" y="60"/>
                  </a:lnTo>
                  <a:lnTo>
                    <a:pt x="17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151" y="45"/>
                  </a:lnTo>
                  <a:lnTo>
                    <a:pt x="101" y="25"/>
                  </a:lnTo>
                  <a:lnTo>
                    <a:pt x="55" y="10"/>
                  </a:lnTo>
                  <a:lnTo>
                    <a:pt x="3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38" name="Freeform 21"/>
            <p:cNvSpPr>
              <a:spLocks/>
            </p:cNvSpPr>
            <p:nvPr/>
          </p:nvSpPr>
          <p:spPr bwMode="auto">
            <a:xfrm>
              <a:off x="6284913" y="5280025"/>
              <a:ext cx="142875" cy="246063"/>
            </a:xfrm>
            <a:custGeom>
              <a:avLst/>
              <a:gdLst>
                <a:gd name="T0" fmla="*/ 85 w 90"/>
                <a:gd name="T1" fmla="*/ 0 h 155"/>
                <a:gd name="T2" fmla="*/ 85 w 90"/>
                <a:gd name="T3" fmla="*/ 0 h 155"/>
                <a:gd name="T4" fmla="*/ 55 w 90"/>
                <a:gd name="T5" fmla="*/ 30 h 155"/>
                <a:gd name="T6" fmla="*/ 25 w 90"/>
                <a:gd name="T7" fmla="*/ 70 h 155"/>
                <a:gd name="T8" fmla="*/ 5 w 90"/>
                <a:gd name="T9" fmla="*/ 110 h 155"/>
                <a:gd name="T10" fmla="*/ 0 w 90"/>
                <a:gd name="T11" fmla="*/ 130 h 155"/>
                <a:gd name="T12" fmla="*/ 0 w 90"/>
                <a:gd name="T13" fmla="*/ 155 h 155"/>
                <a:gd name="T14" fmla="*/ 0 w 90"/>
                <a:gd name="T15" fmla="*/ 155 h 155"/>
                <a:gd name="T16" fmla="*/ 5 w 90"/>
                <a:gd name="T17" fmla="*/ 155 h 155"/>
                <a:gd name="T18" fmla="*/ 5 w 90"/>
                <a:gd name="T19" fmla="*/ 155 h 155"/>
                <a:gd name="T20" fmla="*/ 5 w 90"/>
                <a:gd name="T21" fmla="*/ 155 h 155"/>
                <a:gd name="T22" fmla="*/ 20 w 90"/>
                <a:gd name="T23" fmla="*/ 115 h 155"/>
                <a:gd name="T24" fmla="*/ 40 w 90"/>
                <a:gd name="T25" fmla="*/ 75 h 155"/>
                <a:gd name="T26" fmla="*/ 60 w 90"/>
                <a:gd name="T27" fmla="*/ 40 h 155"/>
                <a:gd name="T28" fmla="*/ 90 w 90"/>
                <a:gd name="T29" fmla="*/ 5 h 155"/>
                <a:gd name="T30" fmla="*/ 90 w 90"/>
                <a:gd name="T31" fmla="*/ 5 h 155"/>
                <a:gd name="T32" fmla="*/ 90 w 90"/>
                <a:gd name="T33" fmla="*/ 0 h 155"/>
                <a:gd name="T34" fmla="*/ 85 w 90"/>
                <a:gd name="T35" fmla="*/ 0 h 155"/>
                <a:gd name="T36" fmla="*/ 85 w 90"/>
                <a:gd name="T3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55">
                  <a:moveTo>
                    <a:pt x="85" y="0"/>
                  </a:moveTo>
                  <a:lnTo>
                    <a:pt x="85" y="0"/>
                  </a:lnTo>
                  <a:lnTo>
                    <a:pt x="55" y="30"/>
                  </a:lnTo>
                  <a:lnTo>
                    <a:pt x="25" y="70"/>
                  </a:lnTo>
                  <a:lnTo>
                    <a:pt x="5" y="110"/>
                  </a:lnTo>
                  <a:lnTo>
                    <a:pt x="0" y="13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20" y="115"/>
                  </a:lnTo>
                  <a:lnTo>
                    <a:pt x="40" y="75"/>
                  </a:lnTo>
                  <a:lnTo>
                    <a:pt x="60" y="4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39" name="Freeform 22"/>
            <p:cNvSpPr>
              <a:spLocks/>
            </p:cNvSpPr>
            <p:nvPr/>
          </p:nvSpPr>
          <p:spPr bwMode="auto">
            <a:xfrm>
              <a:off x="5997575" y="5303838"/>
              <a:ext cx="120650" cy="388938"/>
            </a:xfrm>
            <a:custGeom>
              <a:avLst/>
              <a:gdLst>
                <a:gd name="T0" fmla="*/ 71 w 76"/>
                <a:gd name="T1" fmla="*/ 0 h 245"/>
                <a:gd name="T2" fmla="*/ 71 w 76"/>
                <a:gd name="T3" fmla="*/ 0 h 245"/>
                <a:gd name="T4" fmla="*/ 51 w 76"/>
                <a:gd name="T5" fmla="*/ 20 h 245"/>
                <a:gd name="T6" fmla="*/ 36 w 76"/>
                <a:gd name="T7" fmla="*/ 50 h 245"/>
                <a:gd name="T8" fmla="*/ 21 w 76"/>
                <a:gd name="T9" fmla="*/ 80 h 245"/>
                <a:gd name="T10" fmla="*/ 11 w 76"/>
                <a:gd name="T11" fmla="*/ 110 h 245"/>
                <a:gd name="T12" fmla="*/ 11 w 76"/>
                <a:gd name="T13" fmla="*/ 110 h 245"/>
                <a:gd name="T14" fmla="*/ 6 w 76"/>
                <a:gd name="T15" fmla="*/ 140 h 245"/>
                <a:gd name="T16" fmla="*/ 0 w 76"/>
                <a:gd name="T17" fmla="*/ 175 h 245"/>
                <a:gd name="T18" fmla="*/ 0 w 76"/>
                <a:gd name="T19" fmla="*/ 210 h 245"/>
                <a:gd name="T20" fmla="*/ 6 w 76"/>
                <a:gd name="T21" fmla="*/ 225 h 245"/>
                <a:gd name="T22" fmla="*/ 11 w 76"/>
                <a:gd name="T23" fmla="*/ 240 h 245"/>
                <a:gd name="T24" fmla="*/ 11 w 76"/>
                <a:gd name="T25" fmla="*/ 240 h 245"/>
                <a:gd name="T26" fmla="*/ 16 w 76"/>
                <a:gd name="T27" fmla="*/ 245 h 245"/>
                <a:gd name="T28" fmla="*/ 21 w 76"/>
                <a:gd name="T29" fmla="*/ 240 h 245"/>
                <a:gd name="T30" fmla="*/ 21 w 76"/>
                <a:gd name="T31" fmla="*/ 240 h 245"/>
                <a:gd name="T32" fmla="*/ 21 w 76"/>
                <a:gd name="T33" fmla="*/ 210 h 245"/>
                <a:gd name="T34" fmla="*/ 21 w 76"/>
                <a:gd name="T35" fmla="*/ 185 h 245"/>
                <a:gd name="T36" fmla="*/ 21 w 76"/>
                <a:gd name="T37" fmla="*/ 155 h 245"/>
                <a:gd name="T38" fmla="*/ 26 w 76"/>
                <a:gd name="T39" fmla="*/ 125 h 245"/>
                <a:gd name="T40" fmla="*/ 26 w 76"/>
                <a:gd name="T41" fmla="*/ 125 h 245"/>
                <a:gd name="T42" fmla="*/ 36 w 76"/>
                <a:gd name="T43" fmla="*/ 95 h 245"/>
                <a:gd name="T44" fmla="*/ 46 w 76"/>
                <a:gd name="T45" fmla="*/ 60 h 245"/>
                <a:gd name="T46" fmla="*/ 76 w 76"/>
                <a:gd name="T47" fmla="*/ 0 h 245"/>
                <a:gd name="T48" fmla="*/ 76 w 76"/>
                <a:gd name="T49" fmla="*/ 0 h 245"/>
                <a:gd name="T50" fmla="*/ 76 w 76"/>
                <a:gd name="T51" fmla="*/ 0 h 245"/>
                <a:gd name="T52" fmla="*/ 71 w 76"/>
                <a:gd name="T53" fmla="*/ 0 h 245"/>
                <a:gd name="T54" fmla="*/ 71 w 76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245">
                  <a:moveTo>
                    <a:pt x="71" y="0"/>
                  </a:moveTo>
                  <a:lnTo>
                    <a:pt x="71" y="0"/>
                  </a:lnTo>
                  <a:lnTo>
                    <a:pt x="51" y="20"/>
                  </a:lnTo>
                  <a:lnTo>
                    <a:pt x="36" y="50"/>
                  </a:lnTo>
                  <a:lnTo>
                    <a:pt x="21" y="8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6" y="140"/>
                  </a:lnTo>
                  <a:lnTo>
                    <a:pt x="0" y="175"/>
                  </a:lnTo>
                  <a:lnTo>
                    <a:pt x="0" y="210"/>
                  </a:lnTo>
                  <a:lnTo>
                    <a:pt x="6" y="225"/>
                  </a:lnTo>
                  <a:lnTo>
                    <a:pt x="11" y="240"/>
                  </a:lnTo>
                  <a:lnTo>
                    <a:pt x="11" y="240"/>
                  </a:lnTo>
                  <a:lnTo>
                    <a:pt x="16" y="245"/>
                  </a:lnTo>
                  <a:lnTo>
                    <a:pt x="21" y="240"/>
                  </a:lnTo>
                  <a:lnTo>
                    <a:pt x="21" y="240"/>
                  </a:lnTo>
                  <a:lnTo>
                    <a:pt x="21" y="210"/>
                  </a:lnTo>
                  <a:lnTo>
                    <a:pt x="21" y="185"/>
                  </a:lnTo>
                  <a:lnTo>
                    <a:pt x="21" y="155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36" y="95"/>
                  </a:lnTo>
                  <a:lnTo>
                    <a:pt x="46" y="6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auto">
            <a:xfrm>
              <a:off x="5894388" y="4179888"/>
              <a:ext cx="995363" cy="685800"/>
            </a:xfrm>
            <a:custGeom>
              <a:avLst/>
              <a:gdLst>
                <a:gd name="T0" fmla="*/ 106 w 627"/>
                <a:gd name="T1" fmla="*/ 311 h 432"/>
                <a:gd name="T2" fmla="*/ 106 w 627"/>
                <a:gd name="T3" fmla="*/ 311 h 432"/>
                <a:gd name="T4" fmla="*/ 101 w 627"/>
                <a:gd name="T5" fmla="*/ 326 h 432"/>
                <a:gd name="T6" fmla="*/ 101 w 627"/>
                <a:gd name="T7" fmla="*/ 346 h 432"/>
                <a:gd name="T8" fmla="*/ 101 w 627"/>
                <a:gd name="T9" fmla="*/ 366 h 432"/>
                <a:gd name="T10" fmla="*/ 111 w 627"/>
                <a:gd name="T11" fmla="*/ 392 h 432"/>
                <a:gd name="T12" fmla="*/ 126 w 627"/>
                <a:gd name="T13" fmla="*/ 412 h 432"/>
                <a:gd name="T14" fmla="*/ 156 w 627"/>
                <a:gd name="T15" fmla="*/ 427 h 432"/>
                <a:gd name="T16" fmla="*/ 201 w 627"/>
                <a:gd name="T17" fmla="*/ 432 h 432"/>
                <a:gd name="T18" fmla="*/ 201 w 627"/>
                <a:gd name="T19" fmla="*/ 432 h 432"/>
                <a:gd name="T20" fmla="*/ 226 w 627"/>
                <a:gd name="T21" fmla="*/ 432 h 432"/>
                <a:gd name="T22" fmla="*/ 246 w 627"/>
                <a:gd name="T23" fmla="*/ 422 h 432"/>
                <a:gd name="T24" fmla="*/ 271 w 627"/>
                <a:gd name="T25" fmla="*/ 407 h 432"/>
                <a:gd name="T26" fmla="*/ 296 w 627"/>
                <a:gd name="T27" fmla="*/ 386 h 432"/>
                <a:gd name="T28" fmla="*/ 341 w 627"/>
                <a:gd name="T29" fmla="*/ 331 h 432"/>
                <a:gd name="T30" fmla="*/ 386 w 627"/>
                <a:gd name="T31" fmla="*/ 266 h 432"/>
                <a:gd name="T32" fmla="*/ 437 w 627"/>
                <a:gd name="T33" fmla="*/ 196 h 432"/>
                <a:gd name="T34" fmla="*/ 492 w 627"/>
                <a:gd name="T35" fmla="*/ 131 h 432"/>
                <a:gd name="T36" fmla="*/ 522 w 627"/>
                <a:gd name="T37" fmla="*/ 101 h 432"/>
                <a:gd name="T38" fmla="*/ 552 w 627"/>
                <a:gd name="T39" fmla="*/ 70 h 432"/>
                <a:gd name="T40" fmla="*/ 587 w 627"/>
                <a:gd name="T41" fmla="*/ 45 h 432"/>
                <a:gd name="T42" fmla="*/ 627 w 627"/>
                <a:gd name="T43" fmla="*/ 25 h 432"/>
                <a:gd name="T44" fmla="*/ 627 w 627"/>
                <a:gd name="T45" fmla="*/ 25 h 432"/>
                <a:gd name="T46" fmla="*/ 582 w 627"/>
                <a:gd name="T47" fmla="*/ 15 h 432"/>
                <a:gd name="T48" fmla="*/ 537 w 627"/>
                <a:gd name="T49" fmla="*/ 10 h 432"/>
                <a:gd name="T50" fmla="*/ 472 w 627"/>
                <a:gd name="T51" fmla="*/ 5 h 432"/>
                <a:gd name="T52" fmla="*/ 402 w 627"/>
                <a:gd name="T53" fmla="*/ 0 h 432"/>
                <a:gd name="T54" fmla="*/ 326 w 627"/>
                <a:gd name="T55" fmla="*/ 5 h 432"/>
                <a:gd name="T56" fmla="*/ 246 w 627"/>
                <a:gd name="T57" fmla="*/ 15 h 432"/>
                <a:gd name="T58" fmla="*/ 161 w 627"/>
                <a:gd name="T59" fmla="*/ 40 h 432"/>
                <a:gd name="T60" fmla="*/ 161 w 627"/>
                <a:gd name="T61" fmla="*/ 40 h 432"/>
                <a:gd name="T62" fmla="*/ 126 w 627"/>
                <a:gd name="T63" fmla="*/ 55 h 432"/>
                <a:gd name="T64" fmla="*/ 91 w 627"/>
                <a:gd name="T65" fmla="*/ 70 h 432"/>
                <a:gd name="T66" fmla="*/ 65 w 627"/>
                <a:gd name="T67" fmla="*/ 90 h 432"/>
                <a:gd name="T68" fmla="*/ 45 w 627"/>
                <a:gd name="T69" fmla="*/ 111 h 432"/>
                <a:gd name="T70" fmla="*/ 25 w 627"/>
                <a:gd name="T71" fmla="*/ 131 h 432"/>
                <a:gd name="T72" fmla="*/ 15 w 627"/>
                <a:gd name="T73" fmla="*/ 151 h 432"/>
                <a:gd name="T74" fmla="*/ 5 w 627"/>
                <a:gd name="T75" fmla="*/ 171 h 432"/>
                <a:gd name="T76" fmla="*/ 0 w 627"/>
                <a:gd name="T77" fmla="*/ 191 h 432"/>
                <a:gd name="T78" fmla="*/ 0 w 627"/>
                <a:gd name="T79" fmla="*/ 211 h 432"/>
                <a:gd name="T80" fmla="*/ 5 w 627"/>
                <a:gd name="T81" fmla="*/ 231 h 432"/>
                <a:gd name="T82" fmla="*/ 15 w 627"/>
                <a:gd name="T83" fmla="*/ 251 h 432"/>
                <a:gd name="T84" fmla="*/ 25 w 627"/>
                <a:gd name="T85" fmla="*/ 266 h 432"/>
                <a:gd name="T86" fmla="*/ 40 w 627"/>
                <a:gd name="T87" fmla="*/ 281 h 432"/>
                <a:gd name="T88" fmla="*/ 60 w 627"/>
                <a:gd name="T89" fmla="*/ 296 h 432"/>
                <a:gd name="T90" fmla="*/ 81 w 627"/>
                <a:gd name="T91" fmla="*/ 301 h 432"/>
                <a:gd name="T92" fmla="*/ 106 w 627"/>
                <a:gd name="T93" fmla="*/ 311 h 432"/>
                <a:gd name="T94" fmla="*/ 106 w 627"/>
                <a:gd name="T95" fmla="*/ 31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7" h="432">
                  <a:moveTo>
                    <a:pt x="106" y="311"/>
                  </a:moveTo>
                  <a:lnTo>
                    <a:pt x="106" y="311"/>
                  </a:lnTo>
                  <a:lnTo>
                    <a:pt x="101" y="326"/>
                  </a:lnTo>
                  <a:lnTo>
                    <a:pt x="101" y="346"/>
                  </a:lnTo>
                  <a:lnTo>
                    <a:pt x="101" y="366"/>
                  </a:lnTo>
                  <a:lnTo>
                    <a:pt x="111" y="392"/>
                  </a:lnTo>
                  <a:lnTo>
                    <a:pt x="126" y="412"/>
                  </a:lnTo>
                  <a:lnTo>
                    <a:pt x="156" y="427"/>
                  </a:lnTo>
                  <a:lnTo>
                    <a:pt x="201" y="432"/>
                  </a:lnTo>
                  <a:lnTo>
                    <a:pt x="201" y="432"/>
                  </a:lnTo>
                  <a:lnTo>
                    <a:pt x="226" y="432"/>
                  </a:lnTo>
                  <a:lnTo>
                    <a:pt x="246" y="422"/>
                  </a:lnTo>
                  <a:lnTo>
                    <a:pt x="271" y="407"/>
                  </a:lnTo>
                  <a:lnTo>
                    <a:pt x="296" y="386"/>
                  </a:lnTo>
                  <a:lnTo>
                    <a:pt x="341" y="331"/>
                  </a:lnTo>
                  <a:lnTo>
                    <a:pt x="386" y="266"/>
                  </a:lnTo>
                  <a:lnTo>
                    <a:pt x="437" y="196"/>
                  </a:lnTo>
                  <a:lnTo>
                    <a:pt x="492" y="131"/>
                  </a:lnTo>
                  <a:lnTo>
                    <a:pt x="522" y="101"/>
                  </a:lnTo>
                  <a:lnTo>
                    <a:pt x="552" y="70"/>
                  </a:lnTo>
                  <a:lnTo>
                    <a:pt x="587" y="45"/>
                  </a:lnTo>
                  <a:lnTo>
                    <a:pt x="627" y="25"/>
                  </a:lnTo>
                  <a:lnTo>
                    <a:pt x="627" y="25"/>
                  </a:lnTo>
                  <a:lnTo>
                    <a:pt x="582" y="15"/>
                  </a:lnTo>
                  <a:lnTo>
                    <a:pt x="537" y="10"/>
                  </a:lnTo>
                  <a:lnTo>
                    <a:pt x="472" y="5"/>
                  </a:lnTo>
                  <a:lnTo>
                    <a:pt x="402" y="0"/>
                  </a:lnTo>
                  <a:lnTo>
                    <a:pt x="326" y="5"/>
                  </a:lnTo>
                  <a:lnTo>
                    <a:pt x="246" y="15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26" y="55"/>
                  </a:lnTo>
                  <a:lnTo>
                    <a:pt x="91" y="70"/>
                  </a:lnTo>
                  <a:lnTo>
                    <a:pt x="65" y="90"/>
                  </a:lnTo>
                  <a:lnTo>
                    <a:pt x="45" y="111"/>
                  </a:lnTo>
                  <a:lnTo>
                    <a:pt x="25" y="131"/>
                  </a:lnTo>
                  <a:lnTo>
                    <a:pt x="15" y="151"/>
                  </a:lnTo>
                  <a:lnTo>
                    <a:pt x="5" y="17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5" y="231"/>
                  </a:lnTo>
                  <a:lnTo>
                    <a:pt x="15" y="251"/>
                  </a:lnTo>
                  <a:lnTo>
                    <a:pt x="25" y="266"/>
                  </a:lnTo>
                  <a:lnTo>
                    <a:pt x="40" y="281"/>
                  </a:lnTo>
                  <a:lnTo>
                    <a:pt x="60" y="296"/>
                  </a:lnTo>
                  <a:lnTo>
                    <a:pt x="81" y="301"/>
                  </a:lnTo>
                  <a:lnTo>
                    <a:pt x="106" y="311"/>
                  </a:lnTo>
                  <a:lnTo>
                    <a:pt x="106" y="311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auto">
            <a:xfrm>
              <a:off x="5910263" y="4211638"/>
              <a:ext cx="979488" cy="741363"/>
            </a:xfrm>
            <a:custGeom>
              <a:avLst/>
              <a:gdLst>
                <a:gd name="T0" fmla="*/ 617 w 617"/>
                <a:gd name="T1" fmla="*/ 5 h 467"/>
                <a:gd name="T2" fmla="*/ 617 w 617"/>
                <a:gd name="T3" fmla="*/ 5 h 467"/>
                <a:gd name="T4" fmla="*/ 567 w 617"/>
                <a:gd name="T5" fmla="*/ 0 h 467"/>
                <a:gd name="T6" fmla="*/ 522 w 617"/>
                <a:gd name="T7" fmla="*/ 5 h 467"/>
                <a:gd name="T8" fmla="*/ 472 w 617"/>
                <a:gd name="T9" fmla="*/ 15 h 467"/>
                <a:gd name="T10" fmla="*/ 427 w 617"/>
                <a:gd name="T11" fmla="*/ 25 h 467"/>
                <a:gd name="T12" fmla="*/ 382 w 617"/>
                <a:gd name="T13" fmla="*/ 45 h 467"/>
                <a:gd name="T14" fmla="*/ 341 w 617"/>
                <a:gd name="T15" fmla="*/ 65 h 467"/>
                <a:gd name="T16" fmla="*/ 261 w 617"/>
                <a:gd name="T17" fmla="*/ 116 h 467"/>
                <a:gd name="T18" fmla="*/ 261 w 617"/>
                <a:gd name="T19" fmla="*/ 116 h 467"/>
                <a:gd name="T20" fmla="*/ 216 w 617"/>
                <a:gd name="T21" fmla="*/ 146 h 467"/>
                <a:gd name="T22" fmla="*/ 176 w 617"/>
                <a:gd name="T23" fmla="*/ 181 h 467"/>
                <a:gd name="T24" fmla="*/ 136 w 617"/>
                <a:gd name="T25" fmla="*/ 221 h 467"/>
                <a:gd name="T26" fmla="*/ 101 w 617"/>
                <a:gd name="T27" fmla="*/ 261 h 467"/>
                <a:gd name="T28" fmla="*/ 66 w 617"/>
                <a:gd name="T29" fmla="*/ 306 h 467"/>
                <a:gd name="T30" fmla="*/ 40 w 617"/>
                <a:gd name="T31" fmla="*/ 356 h 467"/>
                <a:gd name="T32" fmla="*/ 15 w 617"/>
                <a:gd name="T33" fmla="*/ 402 h 467"/>
                <a:gd name="T34" fmla="*/ 0 w 617"/>
                <a:gd name="T35" fmla="*/ 457 h 467"/>
                <a:gd name="T36" fmla="*/ 0 w 617"/>
                <a:gd name="T37" fmla="*/ 457 h 467"/>
                <a:gd name="T38" fmla="*/ 0 w 617"/>
                <a:gd name="T39" fmla="*/ 462 h 467"/>
                <a:gd name="T40" fmla="*/ 5 w 617"/>
                <a:gd name="T41" fmla="*/ 467 h 467"/>
                <a:gd name="T42" fmla="*/ 15 w 617"/>
                <a:gd name="T43" fmla="*/ 462 h 467"/>
                <a:gd name="T44" fmla="*/ 15 w 617"/>
                <a:gd name="T45" fmla="*/ 457 h 467"/>
                <a:gd name="T46" fmla="*/ 15 w 617"/>
                <a:gd name="T47" fmla="*/ 457 h 467"/>
                <a:gd name="T48" fmla="*/ 40 w 617"/>
                <a:gd name="T49" fmla="*/ 407 h 467"/>
                <a:gd name="T50" fmla="*/ 66 w 617"/>
                <a:gd name="T51" fmla="*/ 361 h 467"/>
                <a:gd name="T52" fmla="*/ 91 w 617"/>
                <a:gd name="T53" fmla="*/ 316 h 467"/>
                <a:gd name="T54" fmla="*/ 121 w 617"/>
                <a:gd name="T55" fmla="*/ 271 h 467"/>
                <a:gd name="T56" fmla="*/ 156 w 617"/>
                <a:gd name="T57" fmla="*/ 231 h 467"/>
                <a:gd name="T58" fmla="*/ 191 w 617"/>
                <a:gd name="T59" fmla="*/ 196 h 467"/>
                <a:gd name="T60" fmla="*/ 231 w 617"/>
                <a:gd name="T61" fmla="*/ 156 h 467"/>
                <a:gd name="T62" fmla="*/ 276 w 617"/>
                <a:gd name="T63" fmla="*/ 126 h 467"/>
                <a:gd name="T64" fmla="*/ 276 w 617"/>
                <a:gd name="T65" fmla="*/ 126 h 467"/>
                <a:gd name="T66" fmla="*/ 351 w 617"/>
                <a:gd name="T67" fmla="*/ 76 h 467"/>
                <a:gd name="T68" fmla="*/ 397 w 617"/>
                <a:gd name="T69" fmla="*/ 55 h 467"/>
                <a:gd name="T70" fmla="*/ 437 w 617"/>
                <a:gd name="T71" fmla="*/ 40 h 467"/>
                <a:gd name="T72" fmla="*/ 482 w 617"/>
                <a:gd name="T73" fmla="*/ 25 h 467"/>
                <a:gd name="T74" fmla="*/ 527 w 617"/>
                <a:gd name="T75" fmla="*/ 15 h 467"/>
                <a:gd name="T76" fmla="*/ 572 w 617"/>
                <a:gd name="T77" fmla="*/ 5 h 467"/>
                <a:gd name="T78" fmla="*/ 617 w 617"/>
                <a:gd name="T79" fmla="*/ 5 h 467"/>
                <a:gd name="T80" fmla="*/ 617 w 617"/>
                <a:gd name="T81" fmla="*/ 5 h 467"/>
                <a:gd name="T82" fmla="*/ 617 w 617"/>
                <a:gd name="T83" fmla="*/ 5 h 467"/>
                <a:gd name="T84" fmla="*/ 617 w 617"/>
                <a:gd name="T85" fmla="*/ 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7" h="467">
                  <a:moveTo>
                    <a:pt x="617" y="5"/>
                  </a:moveTo>
                  <a:lnTo>
                    <a:pt x="617" y="5"/>
                  </a:lnTo>
                  <a:lnTo>
                    <a:pt x="567" y="0"/>
                  </a:lnTo>
                  <a:lnTo>
                    <a:pt x="522" y="5"/>
                  </a:lnTo>
                  <a:lnTo>
                    <a:pt x="472" y="15"/>
                  </a:lnTo>
                  <a:lnTo>
                    <a:pt x="427" y="25"/>
                  </a:lnTo>
                  <a:lnTo>
                    <a:pt x="382" y="45"/>
                  </a:lnTo>
                  <a:lnTo>
                    <a:pt x="341" y="6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16" y="146"/>
                  </a:lnTo>
                  <a:lnTo>
                    <a:pt x="176" y="181"/>
                  </a:lnTo>
                  <a:lnTo>
                    <a:pt x="136" y="221"/>
                  </a:lnTo>
                  <a:lnTo>
                    <a:pt x="101" y="261"/>
                  </a:lnTo>
                  <a:lnTo>
                    <a:pt x="66" y="306"/>
                  </a:lnTo>
                  <a:lnTo>
                    <a:pt x="40" y="356"/>
                  </a:lnTo>
                  <a:lnTo>
                    <a:pt x="15" y="402"/>
                  </a:lnTo>
                  <a:lnTo>
                    <a:pt x="0" y="457"/>
                  </a:lnTo>
                  <a:lnTo>
                    <a:pt x="0" y="457"/>
                  </a:lnTo>
                  <a:lnTo>
                    <a:pt x="0" y="462"/>
                  </a:lnTo>
                  <a:lnTo>
                    <a:pt x="5" y="467"/>
                  </a:lnTo>
                  <a:lnTo>
                    <a:pt x="15" y="462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0" y="407"/>
                  </a:lnTo>
                  <a:lnTo>
                    <a:pt x="66" y="361"/>
                  </a:lnTo>
                  <a:lnTo>
                    <a:pt x="91" y="316"/>
                  </a:lnTo>
                  <a:lnTo>
                    <a:pt x="121" y="271"/>
                  </a:lnTo>
                  <a:lnTo>
                    <a:pt x="156" y="231"/>
                  </a:lnTo>
                  <a:lnTo>
                    <a:pt x="191" y="196"/>
                  </a:lnTo>
                  <a:lnTo>
                    <a:pt x="231" y="15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351" y="76"/>
                  </a:lnTo>
                  <a:lnTo>
                    <a:pt x="397" y="55"/>
                  </a:lnTo>
                  <a:lnTo>
                    <a:pt x="437" y="40"/>
                  </a:lnTo>
                  <a:lnTo>
                    <a:pt x="482" y="25"/>
                  </a:lnTo>
                  <a:lnTo>
                    <a:pt x="527" y="15"/>
                  </a:lnTo>
                  <a:lnTo>
                    <a:pt x="572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42" name="Freeform 25"/>
            <p:cNvSpPr>
              <a:spLocks/>
            </p:cNvSpPr>
            <p:nvPr/>
          </p:nvSpPr>
          <p:spPr bwMode="auto">
            <a:xfrm>
              <a:off x="6142038" y="4530725"/>
              <a:ext cx="357188" cy="95250"/>
            </a:xfrm>
            <a:custGeom>
              <a:avLst/>
              <a:gdLst>
                <a:gd name="T0" fmla="*/ 5 w 225"/>
                <a:gd name="T1" fmla="*/ 10 h 60"/>
                <a:gd name="T2" fmla="*/ 5 w 225"/>
                <a:gd name="T3" fmla="*/ 10 h 60"/>
                <a:gd name="T4" fmla="*/ 55 w 225"/>
                <a:gd name="T5" fmla="*/ 35 h 60"/>
                <a:gd name="T6" fmla="*/ 110 w 225"/>
                <a:gd name="T7" fmla="*/ 50 h 60"/>
                <a:gd name="T8" fmla="*/ 165 w 225"/>
                <a:gd name="T9" fmla="*/ 55 h 60"/>
                <a:gd name="T10" fmla="*/ 225 w 225"/>
                <a:gd name="T11" fmla="*/ 60 h 60"/>
                <a:gd name="T12" fmla="*/ 225 w 225"/>
                <a:gd name="T13" fmla="*/ 60 h 60"/>
                <a:gd name="T14" fmla="*/ 225 w 225"/>
                <a:gd name="T15" fmla="*/ 60 h 60"/>
                <a:gd name="T16" fmla="*/ 225 w 225"/>
                <a:gd name="T17" fmla="*/ 60 h 60"/>
                <a:gd name="T18" fmla="*/ 170 w 225"/>
                <a:gd name="T19" fmla="*/ 55 h 60"/>
                <a:gd name="T20" fmla="*/ 115 w 225"/>
                <a:gd name="T21" fmla="*/ 40 h 60"/>
                <a:gd name="T22" fmla="*/ 60 w 225"/>
                <a:gd name="T23" fmla="*/ 25 h 60"/>
                <a:gd name="T24" fmla="*/ 10 w 225"/>
                <a:gd name="T25" fmla="*/ 0 h 60"/>
                <a:gd name="T26" fmla="*/ 10 w 225"/>
                <a:gd name="T27" fmla="*/ 0 h 60"/>
                <a:gd name="T28" fmla="*/ 5 w 225"/>
                <a:gd name="T29" fmla="*/ 0 h 60"/>
                <a:gd name="T30" fmla="*/ 0 w 225"/>
                <a:gd name="T31" fmla="*/ 5 h 60"/>
                <a:gd name="T32" fmla="*/ 0 w 225"/>
                <a:gd name="T33" fmla="*/ 10 h 60"/>
                <a:gd name="T34" fmla="*/ 5 w 225"/>
                <a:gd name="T35" fmla="*/ 10 h 60"/>
                <a:gd name="T36" fmla="*/ 5 w 225"/>
                <a:gd name="T3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60">
                  <a:moveTo>
                    <a:pt x="5" y="10"/>
                  </a:moveTo>
                  <a:lnTo>
                    <a:pt x="5" y="10"/>
                  </a:lnTo>
                  <a:lnTo>
                    <a:pt x="55" y="35"/>
                  </a:lnTo>
                  <a:lnTo>
                    <a:pt x="110" y="50"/>
                  </a:lnTo>
                  <a:lnTo>
                    <a:pt x="165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170" y="55"/>
                  </a:lnTo>
                  <a:lnTo>
                    <a:pt x="115" y="40"/>
                  </a:lnTo>
                  <a:lnTo>
                    <a:pt x="60" y="2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auto">
            <a:xfrm>
              <a:off x="6332538" y="4387850"/>
              <a:ext cx="295275" cy="39688"/>
            </a:xfrm>
            <a:custGeom>
              <a:avLst/>
              <a:gdLst>
                <a:gd name="T0" fmla="*/ 0 w 186"/>
                <a:gd name="T1" fmla="*/ 5 h 25"/>
                <a:gd name="T2" fmla="*/ 0 w 186"/>
                <a:gd name="T3" fmla="*/ 5 h 25"/>
                <a:gd name="T4" fmla="*/ 90 w 186"/>
                <a:gd name="T5" fmla="*/ 20 h 25"/>
                <a:gd name="T6" fmla="*/ 141 w 186"/>
                <a:gd name="T7" fmla="*/ 25 h 25"/>
                <a:gd name="T8" fmla="*/ 161 w 186"/>
                <a:gd name="T9" fmla="*/ 20 h 25"/>
                <a:gd name="T10" fmla="*/ 186 w 186"/>
                <a:gd name="T11" fmla="*/ 15 h 25"/>
                <a:gd name="T12" fmla="*/ 186 w 186"/>
                <a:gd name="T13" fmla="*/ 15 h 25"/>
                <a:gd name="T14" fmla="*/ 181 w 186"/>
                <a:gd name="T15" fmla="*/ 10 h 25"/>
                <a:gd name="T16" fmla="*/ 181 w 186"/>
                <a:gd name="T17" fmla="*/ 10 h 25"/>
                <a:gd name="T18" fmla="*/ 136 w 186"/>
                <a:gd name="T19" fmla="*/ 10 h 25"/>
                <a:gd name="T20" fmla="*/ 90 w 186"/>
                <a:gd name="T21" fmla="*/ 5 h 25"/>
                <a:gd name="T22" fmla="*/ 45 w 186"/>
                <a:gd name="T23" fmla="*/ 0 h 25"/>
                <a:gd name="T24" fmla="*/ 0 w 186"/>
                <a:gd name="T25" fmla="*/ 0 h 25"/>
                <a:gd name="T26" fmla="*/ 0 w 186"/>
                <a:gd name="T27" fmla="*/ 0 h 25"/>
                <a:gd name="T28" fmla="*/ 0 w 186"/>
                <a:gd name="T29" fmla="*/ 5 h 25"/>
                <a:gd name="T30" fmla="*/ 0 w 186"/>
                <a:gd name="T3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6" h="25">
                  <a:moveTo>
                    <a:pt x="0" y="5"/>
                  </a:moveTo>
                  <a:lnTo>
                    <a:pt x="0" y="5"/>
                  </a:lnTo>
                  <a:lnTo>
                    <a:pt x="90" y="20"/>
                  </a:lnTo>
                  <a:lnTo>
                    <a:pt x="141" y="25"/>
                  </a:lnTo>
                  <a:lnTo>
                    <a:pt x="161" y="20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1" y="10"/>
                  </a:lnTo>
                  <a:lnTo>
                    <a:pt x="181" y="10"/>
                  </a:lnTo>
                  <a:lnTo>
                    <a:pt x="136" y="10"/>
                  </a:lnTo>
                  <a:lnTo>
                    <a:pt x="90" y="5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auto">
            <a:xfrm>
              <a:off x="6261100" y="4203700"/>
              <a:ext cx="79375" cy="239713"/>
            </a:xfrm>
            <a:custGeom>
              <a:avLst/>
              <a:gdLst>
                <a:gd name="T0" fmla="*/ 45 w 50"/>
                <a:gd name="T1" fmla="*/ 0 h 151"/>
                <a:gd name="T2" fmla="*/ 45 w 50"/>
                <a:gd name="T3" fmla="*/ 0 h 151"/>
                <a:gd name="T4" fmla="*/ 25 w 50"/>
                <a:gd name="T5" fmla="*/ 30 h 151"/>
                <a:gd name="T6" fmla="*/ 10 w 50"/>
                <a:gd name="T7" fmla="*/ 70 h 151"/>
                <a:gd name="T8" fmla="*/ 0 w 50"/>
                <a:gd name="T9" fmla="*/ 111 h 151"/>
                <a:gd name="T10" fmla="*/ 0 w 50"/>
                <a:gd name="T11" fmla="*/ 131 h 151"/>
                <a:gd name="T12" fmla="*/ 5 w 50"/>
                <a:gd name="T13" fmla="*/ 146 h 151"/>
                <a:gd name="T14" fmla="*/ 5 w 50"/>
                <a:gd name="T15" fmla="*/ 146 h 151"/>
                <a:gd name="T16" fmla="*/ 10 w 50"/>
                <a:gd name="T17" fmla="*/ 151 h 151"/>
                <a:gd name="T18" fmla="*/ 10 w 50"/>
                <a:gd name="T19" fmla="*/ 146 h 151"/>
                <a:gd name="T20" fmla="*/ 10 w 50"/>
                <a:gd name="T21" fmla="*/ 146 h 151"/>
                <a:gd name="T22" fmla="*/ 15 w 50"/>
                <a:gd name="T23" fmla="*/ 106 h 151"/>
                <a:gd name="T24" fmla="*/ 20 w 50"/>
                <a:gd name="T25" fmla="*/ 70 h 151"/>
                <a:gd name="T26" fmla="*/ 35 w 50"/>
                <a:gd name="T27" fmla="*/ 40 h 151"/>
                <a:gd name="T28" fmla="*/ 50 w 50"/>
                <a:gd name="T29" fmla="*/ 5 h 151"/>
                <a:gd name="T30" fmla="*/ 50 w 50"/>
                <a:gd name="T31" fmla="*/ 5 h 151"/>
                <a:gd name="T32" fmla="*/ 50 w 50"/>
                <a:gd name="T33" fmla="*/ 0 h 151"/>
                <a:gd name="T34" fmla="*/ 45 w 50"/>
                <a:gd name="T35" fmla="*/ 0 h 151"/>
                <a:gd name="T36" fmla="*/ 45 w 50"/>
                <a:gd name="T3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51">
                  <a:moveTo>
                    <a:pt x="45" y="0"/>
                  </a:moveTo>
                  <a:lnTo>
                    <a:pt x="45" y="0"/>
                  </a:lnTo>
                  <a:lnTo>
                    <a:pt x="25" y="30"/>
                  </a:lnTo>
                  <a:lnTo>
                    <a:pt x="10" y="70"/>
                  </a:lnTo>
                  <a:lnTo>
                    <a:pt x="0" y="111"/>
                  </a:lnTo>
                  <a:lnTo>
                    <a:pt x="0" y="131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10" y="151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5" y="106"/>
                  </a:lnTo>
                  <a:lnTo>
                    <a:pt x="20" y="70"/>
                  </a:lnTo>
                  <a:lnTo>
                    <a:pt x="35" y="40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45" name="Freeform 28"/>
            <p:cNvSpPr>
              <a:spLocks/>
            </p:cNvSpPr>
            <p:nvPr/>
          </p:nvSpPr>
          <p:spPr bwMode="auto">
            <a:xfrm>
              <a:off x="6030913" y="4275138"/>
              <a:ext cx="55563" cy="358775"/>
            </a:xfrm>
            <a:custGeom>
              <a:avLst/>
              <a:gdLst>
                <a:gd name="T0" fmla="*/ 25 w 35"/>
                <a:gd name="T1" fmla="*/ 0 h 226"/>
                <a:gd name="T2" fmla="*/ 25 w 35"/>
                <a:gd name="T3" fmla="*/ 0 h 226"/>
                <a:gd name="T4" fmla="*/ 10 w 35"/>
                <a:gd name="T5" fmla="*/ 25 h 226"/>
                <a:gd name="T6" fmla="*/ 5 w 35"/>
                <a:gd name="T7" fmla="*/ 56 h 226"/>
                <a:gd name="T8" fmla="*/ 0 w 35"/>
                <a:gd name="T9" fmla="*/ 111 h 226"/>
                <a:gd name="T10" fmla="*/ 0 w 35"/>
                <a:gd name="T11" fmla="*/ 111 h 226"/>
                <a:gd name="T12" fmla="*/ 0 w 35"/>
                <a:gd name="T13" fmla="*/ 141 h 226"/>
                <a:gd name="T14" fmla="*/ 0 w 35"/>
                <a:gd name="T15" fmla="*/ 171 h 226"/>
                <a:gd name="T16" fmla="*/ 10 w 35"/>
                <a:gd name="T17" fmla="*/ 201 h 226"/>
                <a:gd name="T18" fmla="*/ 25 w 35"/>
                <a:gd name="T19" fmla="*/ 226 h 226"/>
                <a:gd name="T20" fmla="*/ 25 w 35"/>
                <a:gd name="T21" fmla="*/ 226 h 226"/>
                <a:gd name="T22" fmla="*/ 30 w 35"/>
                <a:gd name="T23" fmla="*/ 226 h 226"/>
                <a:gd name="T24" fmla="*/ 35 w 35"/>
                <a:gd name="T25" fmla="*/ 221 h 226"/>
                <a:gd name="T26" fmla="*/ 35 w 35"/>
                <a:gd name="T27" fmla="*/ 221 h 226"/>
                <a:gd name="T28" fmla="*/ 20 w 35"/>
                <a:gd name="T29" fmla="*/ 166 h 226"/>
                <a:gd name="T30" fmla="*/ 15 w 35"/>
                <a:gd name="T31" fmla="*/ 141 h 226"/>
                <a:gd name="T32" fmla="*/ 10 w 35"/>
                <a:gd name="T33" fmla="*/ 111 h 226"/>
                <a:gd name="T34" fmla="*/ 10 w 35"/>
                <a:gd name="T35" fmla="*/ 111 h 226"/>
                <a:gd name="T36" fmla="*/ 15 w 35"/>
                <a:gd name="T37" fmla="*/ 56 h 226"/>
                <a:gd name="T38" fmla="*/ 30 w 35"/>
                <a:gd name="T39" fmla="*/ 5 h 226"/>
                <a:gd name="T40" fmla="*/ 30 w 35"/>
                <a:gd name="T41" fmla="*/ 5 h 226"/>
                <a:gd name="T42" fmla="*/ 25 w 35"/>
                <a:gd name="T43" fmla="*/ 0 h 226"/>
                <a:gd name="T44" fmla="*/ 25 w 35"/>
                <a:gd name="T45" fmla="*/ 0 h 226"/>
                <a:gd name="T46" fmla="*/ 25 w 35"/>
                <a:gd name="T4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226">
                  <a:moveTo>
                    <a:pt x="25" y="0"/>
                  </a:moveTo>
                  <a:lnTo>
                    <a:pt x="25" y="0"/>
                  </a:lnTo>
                  <a:lnTo>
                    <a:pt x="10" y="25"/>
                  </a:lnTo>
                  <a:lnTo>
                    <a:pt x="5" y="5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41"/>
                  </a:lnTo>
                  <a:lnTo>
                    <a:pt x="0" y="171"/>
                  </a:lnTo>
                  <a:lnTo>
                    <a:pt x="10" y="201"/>
                  </a:lnTo>
                  <a:lnTo>
                    <a:pt x="25" y="226"/>
                  </a:lnTo>
                  <a:lnTo>
                    <a:pt x="25" y="226"/>
                  </a:lnTo>
                  <a:lnTo>
                    <a:pt x="30" y="226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20" y="166"/>
                  </a:lnTo>
                  <a:lnTo>
                    <a:pt x="15" y="14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5" y="5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46" name="Freeform 29"/>
            <p:cNvSpPr>
              <a:spLocks/>
            </p:cNvSpPr>
            <p:nvPr/>
          </p:nvSpPr>
          <p:spPr bwMode="auto">
            <a:xfrm>
              <a:off x="5424488" y="4132263"/>
              <a:ext cx="533400" cy="2565400"/>
            </a:xfrm>
            <a:custGeom>
              <a:avLst/>
              <a:gdLst>
                <a:gd name="T0" fmla="*/ 201 w 336"/>
                <a:gd name="T1" fmla="*/ 1595 h 1616"/>
                <a:gd name="T2" fmla="*/ 181 w 336"/>
                <a:gd name="T3" fmla="*/ 1480 h 1616"/>
                <a:gd name="T4" fmla="*/ 176 w 336"/>
                <a:gd name="T5" fmla="*/ 1360 h 1616"/>
                <a:gd name="T6" fmla="*/ 181 w 336"/>
                <a:gd name="T7" fmla="*/ 1239 h 1616"/>
                <a:gd name="T8" fmla="*/ 206 w 336"/>
                <a:gd name="T9" fmla="*/ 1124 h 1616"/>
                <a:gd name="T10" fmla="*/ 236 w 336"/>
                <a:gd name="T11" fmla="*/ 1014 h 1616"/>
                <a:gd name="T12" fmla="*/ 311 w 336"/>
                <a:gd name="T13" fmla="*/ 793 h 1616"/>
                <a:gd name="T14" fmla="*/ 331 w 336"/>
                <a:gd name="T15" fmla="*/ 677 h 1616"/>
                <a:gd name="T16" fmla="*/ 336 w 336"/>
                <a:gd name="T17" fmla="*/ 627 h 1616"/>
                <a:gd name="T18" fmla="*/ 331 w 336"/>
                <a:gd name="T19" fmla="*/ 532 h 1616"/>
                <a:gd name="T20" fmla="*/ 311 w 336"/>
                <a:gd name="T21" fmla="*/ 437 h 1616"/>
                <a:gd name="T22" fmla="*/ 281 w 336"/>
                <a:gd name="T23" fmla="*/ 341 h 1616"/>
                <a:gd name="T24" fmla="*/ 236 w 336"/>
                <a:gd name="T25" fmla="*/ 256 h 1616"/>
                <a:gd name="T26" fmla="*/ 186 w 336"/>
                <a:gd name="T27" fmla="*/ 171 h 1616"/>
                <a:gd name="T28" fmla="*/ 86 w 336"/>
                <a:gd name="T29" fmla="*/ 60 h 1616"/>
                <a:gd name="T30" fmla="*/ 10 w 336"/>
                <a:gd name="T31" fmla="*/ 0 h 1616"/>
                <a:gd name="T32" fmla="*/ 5 w 336"/>
                <a:gd name="T33" fmla="*/ 0 h 1616"/>
                <a:gd name="T34" fmla="*/ 0 w 336"/>
                <a:gd name="T35" fmla="*/ 5 h 1616"/>
                <a:gd name="T36" fmla="*/ 0 w 336"/>
                <a:gd name="T37" fmla="*/ 10 h 1616"/>
                <a:gd name="T38" fmla="*/ 141 w 336"/>
                <a:gd name="T39" fmla="*/ 156 h 1616"/>
                <a:gd name="T40" fmla="*/ 201 w 336"/>
                <a:gd name="T41" fmla="*/ 241 h 1616"/>
                <a:gd name="T42" fmla="*/ 251 w 336"/>
                <a:gd name="T43" fmla="*/ 326 h 1616"/>
                <a:gd name="T44" fmla="*/ 271 w 336"/>
                <a:gd name="T45" fmla="*/ 376 h 1616"/>
                <a:gd name="T46" fmla="*/ 296 w 336"/>
                <a:gd name="T47" fmla="*/ 482 h 1616"/>
                <a:gd name="T48" fmla="*/ 306 w 336"/>
                <a:gd name="T49" fmla="*/ 587 h 1616"/>
                <a:gd name="T50" fmla="*/ 301 w 336"/>
                <a:gd name="T51" fmla="*/ 692 h 1616"/>
                <a:gd name="T52" fmla="*/ 291 w 336"/>
                <a:gd name="T53" fmla="*/ 743 h 1616"/>
                <a:gd name="T54" fmla="*/ 261 w 336"/>
                <a:gd name="T55" fmla="*/ 853 h 1616"/>
                <a:gd name="T56" fmla="*/ 186 w 336"/>
                <a:gd name="T57" fmla="*/ 1069 h 1616"/>
                <a:gd name="T58" fmla="*/ 156 w 336"/>
                <a:gd name="T59" fmla="*/ 1184 h 1616"/>
                <a:gd name="T60" fmla="*/ 141 w 336"/>
                <a:gd name="T61" fmla="*/ 1289 h 1616"/>
                <a:gd name="T62" fmla="*/ 141 w 336"/>
                <a:gd name="T63" fmla="*/ 1450 h 1616"/>
                <a:gd name="T64" fmla="*/ 161 w 336"/>
                <a:gd name="T65" fmla="*/ 1555 h 1616"/>
                <a:gd name="T66" fmla="*/ 171 w 336"/>
                <a:gd name="T67" fmla="*/ 1606 h 1616"/>
                <a:gd name="T68" fmla="*/ 181 w 336"/>
                <a:gd name="T69" fmla="*/ 1616 h 1616"/>
                <a:gd name="T70" fmla="*/ 201 w 336"/>
                <a:gd name="T71" fmla="*/ 1611 h 1616"/>
                <a:gd name="T72" fmla="*/ 201 w 336"/>
                <a:gd name="T73" fmla="*/ 1595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1616">
                  <a:moveTo>
                    <a:pt x="201" y="1595"/>
                  </a:moveTo>
                  <a:lnTo>
                    <a:pt x="201" y="1595"/>
                  </a:lnTo>
                  <a:lnTo>
                    <a:pt x="191" y="1540"/>
                  </a:lnTo>
                  <a:lnTo>
                    <a:pt x="181" y="1480"/>
                  </a:lnTo>
                  <a:lnTo>
                    <a:pt x="176" y="1420"/>
                  </a:lnTo>
                  <a:lnTo>
                    <a:pt x="176" y="1360"/>
                  </a:lnTo>
                  <a:lnTo>
                    <a:pt x="176" y="1299"/>
                  </a:lnTo>
                  <a:lnTo>
                    <a:pt x="181" y="1239"/>
                  </a:lnTo>
                  <a:lnTo>
                    <a:pt x="191" y="1184"/>
                  </a:lnTo>
                  <a:lnTo>
                    <a:pt x="206" y="1124"/>
                  </a:lnTo>
                  <a:lnTo>
                    <a:pt x="206" y="1124"/>
                  </a:lnTo>
                  <a:lnTo>
                    <a:pt x="236" y="1014"/>
                  </a:lnTo>
                  <a:lnTo>
                    <a:pt x="276" y="903"/>
                  </a:lnTo>
                  <a:lnTo>
                    <a:pt x="311" y="793"/>
                  </a:lnTo>
                  <a:lnTo>
                    <a:pt x="326" y="738"/>
                  </a:lnTo>
                  <a:lnTo>
                    <a:pt x="331" y="677"/>
                  </a:lnTo>
                  <a:lnTo>
                    <a:pt x="331" y="677"/>
                  </a:lnTo>
                  <a:lnTo>
                    <a:pt x="336" y="627"/>
                  </a:lnTo>
                  <a:lnTo>
                    <a:pt x="336" y="582"/>
                  </a:lnTo>
                  <a:lnTo>
                    <a:pt x="331" y="532"/>
                  </a:lnTo>
                  <a:lnTo>
                    <a:pt x="326" y="482"/>
                  </a:lnTo>
                  <a:lnTo>
                    <a:pt x="311" y="437"/>
                  </a:lnTo>
                  <a:lnTo>
                    <a:pt x="301" y="386"/>
                  </a:lnTo>
                  <a:lnTo>
                    <a:pt x="281" y="341"/>
                  </a:lnTo>
                  <a:lnTo>
                    <a:pt x="261" y="296"/>
                  </a:lnTo>
                  <a:lnTo>
                    <a:pt x="236" y="256"/>
                  </a:lnTo>
                  <a:lnTo>
                    <a:pt x="211" y="211"/>
                  </a:lnTo>
                  <a:lnTo>
                    <a:pt x="186" y="171"/>
                  </a:lnTo>
                  <a:lnTo>
                    <a:pt x="151" y="136"/>
                  </a:lnTo>
                  <a:lnTo>
                    <a:pt x="86" y="60"/>
                  </a:lnTo>
                  <a:lnTo>
                    <a:pt x="46" y="3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6" y="80"/>
                  </a:lnTo>
                  <a:lnTo>
                    <a:pt x="141" y="156"/>
                  </a:lnTo>
                  <a:lnTo>
                    <a:pt x="171" y="196"/>
                  </a:lnTo>
                  <a:lnTo>
                    <a:pt x="201" y="241"/>
                  </a:lnTo>
                  <a:lnTo>
                    <a:pt x="226" y="281"/>
                  </a:lnTo>
                  <a:lnTo>
                    <a:pt x="251" y="326"/>
                  </a:lnTo>
                  <a:lnTo>
                    <a:pt x="251" y="326"/>
                  </a:lnTo>
                  <a:lnTo>
                    <a:pt x="271" y="376"/>
                  </a:lnTo>
                  <a:lnTo>
                    <a:pt x="286" y="427"/>
                  </a:lnTo>
                  <a:lnTo>
                    <a:pt x="296" y="482"/>
                  </a:lnTo>
                  <a:lnTo>
                    <a:pt x="301" y="532"/>
                  </a:lnTo>
                  <a:lnTo>
                    <a:pt x="306" y="587"/>
                  </a:lnTo>
                  <a:lnTo>
                    <a:pt x="306" y="637"/>
                  </a:lnTo>
                  <a:lnTo>
                    <a:pt x="301" y="692"/>
                  </a:lnTo>
                  <a:lnTo>
                    <a:pt x="291" y="743"/>
                  </a:lnTo>
                  <a:lnTo>
                    <a:pt x="291" y="743"/>
                  </a:lnTo>
                  <a:lnTo>
                    <a:pt x="276" y="798"/>
                  </a:lnTo>
                  <a:lnTo>
                    <a:pt x="261" y="853"/>
                  </a:lnTo>
                  <a:lnTo>
                    <a:pt x="221" y="963"/>
                  </a:lnTo>
                  <a:lnTo>
                    <a:pt x="186" y="1069"/>
                  </a:lnTo>
                  <a:lnTo>
                    <a:pt x="166" y="1129"/>
                  </a:lnTo>
                  <a:lnTo>
                    <a:pt x="156" y="1184"/>
                  </a:lnTo>
                  <a:lnTo>
                    <a:pt x="156" y="1184"/>
                  </a:lnTo>
                  <a:lnTo>
                    <a:pt x="141" y="1289"/>
                  </a:lnTo>
                  <a:lnTo>
                    <a:pt x="141" y="1395"/>
                  </a:lnTo>
                  <a:lnTo>
                    <a:pt x="141" y="1450"/>
                  </a:lnTo>
                  <a:lnTo>
                    <a:pt x="151" y="1505"/>
                  </a:lnTo>
                  <a:lnTo>
                    <a:pt x="161" y="1555"/>
                  </a:lnTo>
                  <a:lnTo>
                    <a:pt x="171" y="1606"/>
                  </a:lnTo>
                  <a:lnTo>
                    <a:pt x="171" y="1606"/>
                  </a:lnTo>
                  <a:lnTo>
                    <a:pt x="176" y="1611"/>
                  </a:lnTo>
                  <a:lnTo>
                    <a:pt x="181" y="1616"/>
                  </a:lnTo>
                  <a:lnTo>
                    <a:pt x="191" y="1616"/>
                  </a:lnTo>
                  <a:lnTo>
                    <a:pt x="201" y="1611"/>
                  </a:lnTo>
                  <a:lnTo>
                    <a:pt x="206" y="1606"/>
                  </a:lnTo>
                  <a:lnTo>
                    <a:pt x="201" y="1595"/>
                  </a:lnTo>
                  <a:lnTo>
                    <a:pt x="201" y="159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47" name="Freeform 30"/>
            <p:cNvSpPr>
              <a:spLocks/>
            </p:cNvSpPr>
            <p:nvPr/>
          </p:nvSpPr>
          <p:spPr bwMode="auto">
            <a:xfrm>
              <a:off x="4716463" y="3773488"/>
              <a:ext cx="876300" cy="598488"/>
            </a:xfrm>
            <a:custGeom>
              <a:avLst/>
              <a:gdLst>
                <a:gd name="T0" fmla="*/ 461 w 552"/>
                <a:gd name="T1" fmla="*/ 266 h 377"/>
                <a:gd name="T2" fmla="*/ 461 w 552"/>
                <a:gd name="T3" fmla="*/ 266 h 377"/>
                <a:gd name="T4" fmla="*/ 466 w 552"/>
                <a:gd name="T5" fmla="*/ 281 h 377"/>
                <a:gd name="T6" fmla="*/ 471 w 552"/>
                <a:gd name="T7" fmla="*/ 296 h 377"/>
                <a:gd name="T8" fmla="*/ 471 w 552"/>
                <a:gd name="T9" fmla="*/ 316 h 377"/>
                <a:gd name="T10" fmla="*/ 461 w 552"/>
                <a:gd name="T11" fmla="*/ 336 h 377"/>
                <a:gd name="T12" fmla="*/ 446 w 552"/>
                <a:gd name="T13" fmla="*/ 352 h 377"/>
                <a:gd name="T14" fmla="*/ 421 w 552"/>
                <a:gd name="T15" fmla="*/ 367 h 377"/>
                <a:gd name="T16" fmla="*/ 381 w 552"/>
                <a:gd name="T17" fmla="*/ 377 h 377"/>
                <a:gd name="T18" fmla="*/ 381 w 552"/>
                <a:gd name="T19" fmla="*/ 377 h 377"/>
                <a:gd name="T20" fmla="*/ 361 w 552"/>
                <a:gd name="T21" fmla="*/ 377 h 377"/>
                <a:gd name="T22" fmla="*/ 341 w 552"/>
                <a:gd name="T23" fmla="*/ 367 h 377"/>
                <a:gd name="T24" fmla="*/ 321 w 552"/>
                <a:gd name="T25" fmla="*/ 352 h 377"/>
                <a:gd name="T26" fmla="*/ 301 w 552"/>
                <a:gd name="T27" fmla="*/ 336 h 377"/>
                <a:gd name="T28" fmla="*/ 261 w 552"/>
                <a:gd name="T29" fmla="*/ 291 h 377"/>
                <a:gd name="T30" fmla="*/ 216 w 552"/>
                <a:gd name="T31" fmla="*/ 236 h 377"/>
                <a:gd name="T32" fmla="*/ 171 w 552"/>
                <a:gd name="T33" fmla="*/ 171 h 377"/>
                <a:gd name="T34" fmla="*/ 120 w 552"/>
                <a:gd name="T35" fmla="*/ 116 h 377"/>
                <a:gd name="T36" fmla="*/ 90 w 552"/>
                <a:gd name="T37" fmla="*/ 86 h 377"/>
                <a:gd name="T38" fmla="*/ 65 w 552"/>
                <a:gd name="T39" fmla="*/ 61 h 377"/>
                <a:gd name="T40" fmla="*/ 35 w 552"/>
                <a:gd name="T41" fmla="*/ 40 h 377"/>
                <a:gd name="T42" fmla="*/ 0 w 552"/>
                <a:gd name="T43" fmla="*/ 25 h 377"/>
                <a:gd name="T44" fmla="*/ 0 w 552"/>
                <a:gd name="T45" fmla="*/ 25 h 377"/>
                <a:gd name="T46" fmla="*/ 35 w 552"/>
                <a:gd name="T47" fmla="*/ 15 h 377"/>
                <a:gd name="T48" fmla="*/ 130 w 552"/>
                <a:gd name="T49" fmla="*/ 5 h 377"/>
                <a:gd name="T50" fmla="*/ 196 w 552"/>
                <a:gd name="T51" fmla="*/ 0 h 377"/>
                <a:gd name="T52" fmla="*/ 266 w 552"/>
                <a:gd name="T53" fmla="*/ 0 h 377"/>
                <a:gd name="T54" fmla="*/ 336 w 552"/>
                <a:gd name="T55" fmla="*/ 10 h 377"/>
                <a:gd name="T56" fmla="*/ 406 w 552"/>
                <a:gd name="T57" fmla="*/ 25 h 377"/>
                <a:gd name="T58" fmla="*/ 406 w 552"/>
                <a:gd name="T59" fmla="*/ 25 h 377"/>
                <a:gd name="T60" fmla="*/ 441 w 552"/>
                <a:gd name="T61" fmla="*/ 40 h 377"/>
                <a:gd name="T62" fmla="*/ 471 w 552"/>
                <a:gd name="T63" fmla="*/ 56 h 377"/>
                <a:gd name="T64" fmla="*/ 497 w 552"/>
                <a:gd name="T65" fmla="*/ 71 h 377"/>
                <a:gd name="T66" fmla="*/ 517 w 552"/>
                <a:gd name="T67" fmla="*/ 86 h 377"/>
                <a:gd name="T68" fmla="*/ 532 w 552"/>
                <a:gd name="T69" fmla="*/ 106 h 377"/>
                <a:gd name="T70" fmla="*/ 542 w 552"/>
                <a:gd name="T71" fmla="*/ 121 h 377"/>
                <a:gd name="T72" fmla="*/ 552 w 552"/>
                <a:gd name="T73" fmla="*/ 141 h 377"/>
                <a:gd name="T74" fmla="*/ 552 w 552"/>
                <a:gd name="T75" fmla="*/ 161 h 377"/>
                <a:gd name="T76" fmla="*/ 552 w 552"/>
                <a:gd name="T77" fmla="*/ 176 h 377"/>
                <a:gd name="T78" fmla="*/ 552 w 552"/>
                <a:gd name="T79" fmla="*/ 196 h 377"/>
                <a:gd name="T80" fmla="*/ 542 w 552"/>
                <a:gd name="T81" fmla="*/ 211 h 377"/>
                <a:gd name="T82" fmla="*/ 532 w 552"/>
                <a:gd name="T83" fmla="*/ 226 h 377"/>
                <a:gd name="T84" fmla="*/ 522 w 552"/>
                <a:gd name="T85" fmla="*/ 241 h 377"/>
                <a:gd name="T86" fmla="*/ 507 w 552"/>
                <a:gd name="T87" fmla="*/ 251 h 377"/>
                <a:gd name="T88" fmla="*/ 486 w 552"/>
                <a:gd name="T89" fmla="*/ 261 h 377"/>
                <a:gd name="T90" fmla="*/ 461 w 552"/>
                <a:gd name="T91" fmla="*/ 266 h 377"/>
                <a:gd name="T92" fmla="*/ 461 w 552"/>
                <a:gd name="T93" fmla="*/ 26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2" h="377">
                  <a:moveTo>
                    <a:pt x="461" y="266"/>
                  </a:moveTo>
                  <a:lnTo>
                    <a:pt x="461" y="266"/>
                  </a:lnTo>
                  <a:lnTo>
                    <a:pt x="466" y="281"/>
                  </a:lnTo>
                  <a:lnTo>
                    <a:pt x="471" y="296"/>
                  </a:lnTo>
                  <a:lnTo>
                    <a:pt x="471" y="316"/>
                  </a:lnTo>
                  <a:lnTo>
                    <a:pt x="461" y="336"/>
                  </a:lnTo>
                  <a:lnTo>
                    <a:pt x="446" y="352"/>
                  </a:lnTo>
                  <a:lnTo>
                    <a:pt x="421" y="367"/>
                  </a:lnTo>
                  <a:lnTo>
                    <a:pt x="381" y="377"/>
                  </a:lnTo>
                  <a:lnTo>
                    <a:pt x="381" y="377"/>
                  </a:lnTo>
                  <a:lnTo>
                    <a:pt x="361" y="377"/>
                  </a:lnTo>
                  <a:lnTo>
                    <a:pt x="341" y="367"/>
                  </a:lnTo>
                  <a:lnTo>
                    <a:pt x="321" y="352"/>
                  </a:lnTo>
                  <a:lnTo>
                    <a:pt x="301" y="336"/>
                  </a:lnTo>
                  <a:lnTo>
                    <a:pt x="261" y="291"/>
                  </a:lnTo>
                  <a:lnTo>
                    <a:pt x="216" y="236"/>
                  </a:lnTo>
                  <a:lnTo>
                    <a:pt x="171" y="171"/>
                  </a:lnTo>
                  <a:lnTo>
                    <a:pt x="120" y="116"/>
                  </a:lnTo>
                  <a:lnTo>
                    <a:pt x="90" y="86"/>
                  </a:lnTo>
                  <a:lnTo>
                    <a:pt x="65" y="61"/>
                  </a:lnTo>
                  <a:lnTo>
                    <a:pt x="35" y="4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5" y="15"/>
                  </a:lnTo>
                  <a:lnTo>
                    <a:pt x="130" y="5"/>
                  </a:lnTo>
                  <a:lnTo>
                    <a:pt x="196" y="0"/>
                  </a:lnTo>
                  <a:lnTo>
                    <a:pt x="266" y="0"/>
                  </a:lnTo>
                  <a:lnTo>
                    <a:pt x="336" y="10"/>
                  </a:lnTo>
                  <a:lnTo>
                    <a:pt x="406" y="25"/>
                  </a:lnTo>
                  <a:lnTo>
                    <a:pt x="406" y="25"/>
                  </a:lnTo>
                  <a:lnTo>
                    <a:pt x="441" y="40"/>
                  </a:lnTo>
                  <a:lnTo>
                    <a:pt x="471" y="56"/>
                  </a:lnTo>
                  <a:lnTo>
                    <a:pt x="497" y="71"/>
                  </a:lnTo>
                  <a:lnTo>
                    <a:pt x="517" y="86"/>
                  </a:lnTo>
                  <a:lnTo>
                    <a:pt x="532" y="106"/>
                  </a:lnTo>
                  <a:lnTo>
                    <a:pt x="542" y="121"/>
                  </a:lnTo>
                  <a:lnTo>
                    <a:pt x="552" y="141"/>
                  </a:lnTo>
                  <a:lnTo>
                    <a:pt x="552" y="161"/>
                  </a:lnTo>
                  <a:lnTo>
                    <a:pt x="552" y="176"/>
                  </a:lnTo>
                  <a:lnTo>
                    <a:pt x="552" y="196"/>
                  </a:lnTo>
                  <a:lnTo>
                    <a:pt x="542" y="211"/>
                  </a:lnTo>
                  <a:lnTo>
                    <a:pt x="532" y="226"/>
                  </a:lnTo>
                  <a:lnTo>
                    <a:pt x="522" y="241"/>
                  </a:lnTo>
                  <a:lnTo>
                    <a:pt x="507" y="251"/>
                  </a:lnTo>
                  <a:lnTo>
                    <a:pt x="486" y="261"/>
                  </a:lnTo>
                  <a:lnTo>
                    <a:pt x="461" y="266"/>
                  </a:lnTo>
                  <a:lnTo>
                    <a:pt x="461" y="26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48" name="Freeform 31"/>
            <p:cNvSpPr>
              <a:spLocks/>
            </p:cNvSpPr>
            <p:nvPr/>
          </p:nvSpPr>
          <p:spPr bwMode="auto">
            <a:xfrm>
              <a:off x="4716463" y="3805238"/>
              <a:ext cx="755650" cy="398463"/>
            </a:xfrm>
            <a:custGeom>
              <a:avLst/>
              <a:gdLst>
                <a:gd name="T0" fmla="*/ 0 w 476"/>
                <a:gd name="T1" fmla="*/ 5 h 251"/>
                <a:gd name="T2" fmla="*/ 0 w 476"/>
                <a:gd name="T3" fmla="*/ 5 h 251"/>
                <a:gd name="T4" fmla="*/ 35 w 476"/>
                <a:gd name="T5" fmla="*/ 5 h 251"/>
                <a:gd name="T6" fmla="*/ 70 w 476"/>
                <a:gd name="T7" fmla="*/ 10 h 251"/>
                <a:gd name="T8" fmla="*/ 140 w 476"/>
                <a:gd name="T9" fmla="*/ 25 h 251"/>
                <a:gd name="T10" fmla="*/ 206 w 476"/>
                <a:gd name="T11" fmla="*/ 51 h 251"/>
                <a:gd name="T12" fmla="*/ 271 w 476"/>
                <a:gd name="T13" fmla="*/ 81 h 251"/>
                <a:gd name="T14" fmla="*/ 271 w 476"/>
                <a:gd name="T15" fmla="*/ 81 h 251"/>
                <a:gd name="T16" fmla="*/ 326 w 476"/>
                <a:gd name="T17" fmla="*/ 121 h 251"/>
                <a:gd name="T18" fmla="*/ 371 w 476"/>
                <a:gd name="T19" fmla="*/ 161 h 251"/>
                <a:gd name="T20" fmla="*/ 466 w 476"/>
                <a:gd name="T21" fmla="*/ 251 h 251"/>
                <a:gd name="T22" fmla="*/ 466 w 476"/>
                <a:gd name="T23" fmla="*/ 251 h 251"/>
                <a:gd name="T24" fmla="*/ 471 w 476"/>
                <a:gd name="T25" fmla="*/ 251 h 251"/>
                <a:gd name="T26" fmla="*/ 476 w 476"/>
                <a:gd name="T27" fmla="*/ 251 h 251"/>
                <a:gd name="T28" fmla="*/ 476 w 476"/>
                <a:gd name="T29" fmla="*/ 246 h 251"/>
                <a:gd name="T30" fmla="*/ 476 w 476"/>
                <a:gd name="T31" fmla="*/ 241 h 251"/>
                <a:gd name="T32" fmla="*/ 476 w 476"/>
                <a:gd name="T33" fmla="*/ 241 h 251"/>
                <a:gd name="T34" fmla="*/ 456 w 476"/>
                <a:gd name="T35" fmla="*/ 216 h 251"/>
                <a:gd name="T36" fmla="*/ 436 w 476"/>
                <a:gd name="T37" fmla="*/ 186 h 251"/>
                <a:gd name="T38" fmla="*/ 381 w 476"/>
                <a:gd name="T39" fmla="*/ 141 h 251"/>
                <a:gd name="T40" fmla="*/ 326 w 476"/>
                <a:gd name="T41" fmla="*/ 96 h 251"/>
                <a:gd name="T42" fmla="*/ 266 w 476"/>
                <a:gd name="T43" fmla="*/ 61 h 251"/>
                <a:gd name="T44" fmla="*/ 266 w 476"/>
                <a:gd name="T45" fmla="*/ 61 h 251"/>
                <a:gd name="T46" fmla="*/ 206 w 476"/>
                <a:gd name="T47" fmla="*/ 30 h 251"/>
                <a:gd name="T48" fmla="*/ 135 w 476"/>
                <a:gd name="T49" fmla="*/ 10 h 251"/>
                <a:gd name="T50" fmla="*/ 105 w 476"/>
                <a:gd name="T51" fmla="*/ 5 h 251"/>
                <a:gd name="T52" fmla="*/ 70 w 476"/>
                <a:gd name="T53" fmla="*/ 0 h 251"/>
                <a:gd name="T54" fmla="*/ 35 w 476"/>
                <a:gd name="T55" fmla="*/ 0 h 251"/>
                <a:gd name="T56" fmla="*/ 0 w 476"/>
                <a:gd name="T57" fmla="*/ 0 h 251"/>
                <a:gd name="T58" fmla="*/ 0 w 476"/>
                <a:gd name="T59" fmla="*/ 0 h 251"/>
                <a:gd name="T60" fmla="*/ 0 w 476"/>
                <a:gd name="T61" fmla="*/ 5 h 251"/>
                <a:gd name="T62" fmla="*/ 0 w 476"/>
                <a:gd name="T63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6" h="251">
                  <a:moveTo>
                    <a:pt x="0" y="5"/>
                  </a:moveTo>
                  <a:lnTo>
                    <a:pt x="0" y="5"/>
                  </a:lnTo>
                  <a:lnTo>
                    <a:pt x="35" y="5"/>
                  </a:lnTo>
                  <a:lnTo>
                    <a:pt x="70" y="10"/>
                  </a:lnTo>
                  <a:lnTo>
                    <a:pt x="140" y="25"/>
                  </a:lnTo>
                  <a:lnTo>
                    <a:pt x="206" y="51"/>
                  </a:lnTo>
                  <a:lnTo>
                    <a:pt x="271" y="81"/>
                  </a:lnTo>
                  <a:lnTo>
                    <a:pt x="271" y="81"/>
                  </a:lnTo>
                  <a:lnTo>
                    <a:pt x="326" y="121"/>
                  </a:lnTo>
                  <a:lnTo>
                    <a:pt x="371" y="16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71" y="251"/>
                  </a:lnTo>
                  <a:lnTo>
                    <a:pt x="476" y="251"/>
                  </a:lnTo>
                  <a:lnTo>
                    <a:pt x="476" y="246"/>
                  </a:lnTo>
                  <a:lnTo>
                    <a:pt x="476" y="241"/>
                  </a:lnTo>
                  <a:lnTo>
                    <a:pt x="476" y="241"/>
                  </a:lnTo>
                  <a:lnTo>
                    <a:pt x="456" y="216"/>
                  </a:lnTo>
                  <a:lnTo>
                    <a:pt x="436" y="186"/>
                  </a:lnTo>
                  <a:lnTo>
                    <a:pt x="381" y="141"/>
                  </a:lnTo>
                  <a:lnTo>
                    <a:pt x="326" y="96"/>
                  </a:lnTo>
                  <a:lnTo>
                    <a:pt x="266" y="61"/>
                  </a:lnTo>
                  <a:lnTo>
                    <a:pt x="266" y="61"/>
                  </a:lnTo>
                  <a:lnTo>
                    <a:pt x="206" y="30"/>
                  </a:lnTo>
                  <a:lnTo>
                    <a:pt x="135" y="10"/>
                  </a:lnTo>
                  <a:lnTo>
                    <a:pt x="105" y="5"/>
                  </a:lnTo>
                  <a:lnTo>
                    <a:pt x="70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49" name="Freeform 32"/>
            <p:cNvSpPr>
              <a:spLocks/>
            </p:cNvSpPr>
            <p:nvPr/>
          </p:nvSpPr>
          <p:spPr bwMode="auto">
            <a:xfrm>
              <a:off x="5067300" y="4076700"/>
              <a:ext cx="309563" cy="87313"/>
            </a:xfrm>
            <a:custGeom>
              <a:avLst/>
              <a:gdLst>
                <a:gd name="T0" fmla="*/ 190 w 195"/>
                <a:gd name="T1" fmla="*/ 0 h 55"/>
                <a:gd name="T2" fmla="*/ 190 w 195"/>
                <a:gd name="T3" fmla="*/ 0 h 55"/>
                <a:gd name="T4" fmla="*/ 145 w 195"/>
                <a:gd name="T5" fmla="*/ 20 h 55"/>
                <a:gd name="T6" fmla="*/ 100 w 195"/>
                <a:gd name="T7" fmla="*/ 35 h 55"/>
                <a:gd name="T8" fmla="*/ 50 w 195"/>
                <a:gd name="T9" fmla="*/ 45 h 55"/>
                <a:gd name="T10" fmla="*/ 0 w 195"/>
                <a:gd name="T11" fmla="*/ 55 h 55"/>
                <a:gd name="T12" fmla="*/ 0 w 195"/>
                <a:gd name="T13" fmla="*/ 55 h 55"/>
                <a:gd name="T14" fmla="*/ 0 w 195"/>
                <a:gd name="T15" fmla="*/ 55 h 55"/>
                <a:gd name="T16" fmla="*/ 0 w 195"/>
                <a:gd name="T17" fmla="*/ 55 h 55"/>
                <a:gd name="T18" fmla="*/ 50 w 195"/>
                <a:gd name="T19" fmla="*/ 50 h 55"/>
                <a:gd name="T20" fmla="*/ 100 w 195"/>
                <a:gd name="T21" fmla="*/ 40 h 55"/>
                <a:gd name="T22" fmla="*/ 145 w 195"/>
                <a:gd name="T23" fmla="*/ 30 h 55"/>
                <a:gd name="T24" fmla="*/ 195 w 195"/>
                <a:gd name="T25" fmla="*/ 5 h 55"/>
                <a:gd name="T26" fmla="*/ 195 w 195"/>
                <a:gd name="T27" fmla="*/ 5 h 55"/>
                <a:gd name="T28" fmla="*/ 195 w 195"/>
                <a:gd name="T29" fmla="*/ 5 h 55"/>
                <a:gd name="T30" fmla="*/ 195 w 195"/>
                <a:gd name="T31" fmla="*/ 0 h 55"/>
                <a:gd name="T32" fmla="*/ 190 w 195"/>
                <a:gd name="T33" fmla="*/ 0 h 55"/>
                <a:gd name="T34" fmla="*/ 190 w 195"/>
                <a:gd name="T35" fmla="*/ 0 h 55"/>
                <a:gd name="T36" fmla="*/ 190 w 195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55">
                  <a:moveTo>
                    <a:pt x="190" y="0"/>
                  </a:moveTo>
                  <a:lnTo>
                    <a:pt x="190" y="0"/>
                  </a:lnTo>
                  <a:lnTo>
                    <a:pt x="145" y="20"/>
                  </a:lnTo>
                  <a:lnTo>
                    <a:pt x="100" y="35"/>
                  </a:lnTo>
                  <a:lnTo>
                    <a:pt x="5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50" y="50"/>
                  </a:lnTo>
                  <a:lnTo>
                    <a:pt x="100" y="40"/>
                  </a:lnTo>
                  <a:lnTo>
                    <a:pt x="145" y="30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50" name="Freeform 33"/>
            <p:cNvSpPr>
              <a:spLocks/>
            </p:cNvSpPr>
            <p:nvPr/>
          </p:nvSpPr>
          <p:spPr bwMode="auto">
            <a:xfrm>
              <a:off x="4954588" y="3949700"/>
              <a:ext cx="255588" cy="39688"/>
            </a:xfrm>
            <a:custGeom>
              <a:avLst/>
              <a:gdLst>
                <a:gd name="T0" fmla="*/ 161 w 161"/>
                <a:gd name="T1" fmla="*/ 0 h 25"/>
                <a:gd name="T2" fmla="*/ 161 w 161"/>
                <a:gd name="T3" fmla="*/ 0 h 25"/>
                <a:gd name="T4" fmla="*/ 121 w 161"/>
                <a:gd name="T5" fmla="*/ 0 h 25"/>
                <a:gd name="T6" fmla="*/ 81 w 161"/>
                <a:gd name="T7" fmla="*/ 5 h 25"/>
                <a:gd name="T8" fmla="*/ 41 w 161"/>
                <a:gd name="T9" fmla="*/ 15 h 25"/>
                <a:gd name="T10" fmla="*/ 0 w 161"/>
                <a:gd name="T11" fmla="*/ 15 h 25"/>
                <a:gd name="T12" fmla="*/ 0 w 161"/>
                <a:gd name="T13" fmla="*/ 15 h 25"/>
                <a:gd name="T14" fmla="*/ 0 w 161"/>
                <a:gd name="T15" fmla="*/ 15 h 25"/>
                <a:gd name="T16" fmla="*/ 0 w 161"/>
                <a:gd name="T17" fmla="*/ 15 h 25"/>
                <a:gd name="T18" fmla="*/ 21 w 161"/>
                <a:gd name="T19" fmla="*/ 20 h 25"/>
                <a:gd name="T20" fmla="*/ 41 w 161"/>
                <a:gd name="T21" fmla="*/ 25 h 25"/>
                <a:gd name="T22" fmla="*/ 81 w 161"/>
                <a:gd name="T23" fmla="*/ 20 h 25"/>
                <a:gd name="T24" fmla="*/ 161 w 161"/>
                <a:gd name="T25" fmla="*/ 5 h 25"/>
                <a:gd name="T26" fmla="*/ 161 w 161"/>
                <a:gd name="T27" fmla="*/ 5 h 25"/>
                <a:gd name="T28" fmla="*/ 161 w 161"/>
                <a:gd name="T29" fmla="*/ 0 h 25"/>
                <a:gd name="T30" fmla="*/ 161 w 161"/>
                <a:gd name="T3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25">
                  <a:moveTo>
                    <a:pt x="161" y="0"/>
                  </a:moveTo>
                  <a:lnTo>
                    <a:pt x="161" y="0"/>
                  </a:lnTo>
                  <a:lnTo>
                    <a:pt x="121" y="0"/>
                  </a:lnTo>
                  <a:lnTo>
                    <a:pt x="81" y="5"/>
                  </a:lnTo>
                  <a:lnTo>
                    <a:pt x="4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1" y="20"/>
                  </a:lnTo>
                  <a:lnTo>
                    <a:pt x="41" y="25"/>
                  </a:lnTo>
                  <a:lnTo>
                    <a:pt x="81" y="20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51" name="Freeform 34"/>
            <p:cNvSpPr>
              <a:spLocks/>
            </p:cNvSpPr>
            <p:nvPr/>
          </p:nvSpPr>
          <p:spPr bwMode="auto">
            <a:xfrm>
              <a:off x="5202238" y="3781425"/>
              <a:ext cx="63500" cy="215900"/>
            </a:xfrm>
            <a:custGeom>
              <a:avLst/>
              <a:gdLst>
                <a:gd name="T0" fmla="*/ 0 w 40"/>
                <a:gd name="T1" fmla="*/ 5 h 136"/>
                <a:gd name="T2" fmla="*/ 0 w 40"/>
                <a:gd name="T3" fmla="*/ 5 h 136"/>
                <a:gd name="T4" fmla="*/ 25 w 40"/>
                <a:gd name="T5" fmla="*/ 66 h 136"/>
                <a:gd name="T6" fmla="*/ 30 w 40"/>
                <a:gd name="T7" fmla="*/ 101 h 136"/>
                <a:gd name="T8" fmla="*/ 35 w 40"/>
                <a:gd name="T9" fmla="*/ 131 h 136"/>
                <a:gd name="T10" fmla="*/ 35 w 40"/>
                <a:gd name="T11" fmla="*/ 131 h 136"/>
                <a:gd name="T12" fmla="*/ 35 w 40"/>
                <a:gd name="T13" fmla="*/ 136 h 136"/>
                <a:gd name="T14" fmla="*/ 40 w 40"/>
                <a:gd name="T15" fmla="*/ 131 h 136"/>
                <a:gd name="T16" fmla="*/ 40 w 40"/>
                <a:gd name="T17" fmla="*/ 131 h 136"/>
                <a:gd name="T18" fmla="*/ 40 w 40"/>
                <a:gd name="T19" fmla="*/ 116 h 136"/>
                <a:gd name="T20" fmla="*/ 40 w 40"/>
                <a:gd name="T21" fmla="*/ 101 h 136"/>
                <a:gd name="T22" fmla="*/ 35 w 40"/>
                <a:gd name="T23" fmla="*/ 66 h 136"/>
                <a:gd name="T24" fmla="*/ 20 w 40"/>
                <a:gd name="T25" fmla="*/ 30 h 136"/>
                <a:gd name="T26" fmla="*/ 5 w 40"/>
                <a:gd name="T27" fmla="*/ 5 h 136"/>
                <a:gd name="T28" fmla="*/ 5 w 40"/>
                <a:gd name="T29" fmla="*/ 5 h 136"/>
                <a:gd name="T30" fmla="*/ 0 w 40"/>
                <a:gd name="T31" fmla="*/ 0 h 136"/>
                <a:gd name="T32" fmla="*/ 0 w 40"/>
                <a:gd name="T33" fmla="*/ 5 h 136"/>
                <a:gd name="T34" fmla="*/ 0 w 40"/>
                <a:gd name="T35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36">
                  <a:moveTo>
                    <a:pt x="0" y="5"/>
                  </a:moveTo>
                  <a:lnTo>
                    <a:pt x="0" y="5"/>
                  </a:lnTo>
                  <a:lnTo>
                    <a:pt x="25" y="66"/>
                  </a:lnTo>
                  <a:lnTo>
                    <a:pt x="30" y="10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6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0" y="116"/>
                  </a:lnTo>
                  <a:lnTo>
                    <a:pt x="40" y="101"/>
                  </a:lnTo>
                  <a:lnTo>
                    <a:pt x="35" y="66"/>
                  </a:lnTo>
                  <a:lnTo>
                    <a:pt x="20" y="3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52" name="Freeform 35"/>
            <p:cNvSpPr>
              <a:spLocks/>
            </p:cNvSpPr>
            <p:nvPr/>
          </p:nvSpPr>
          <p:spPr bwMode="auto">
            <a:xfrm>
              <a:off x="5432425" y="3844925"/>
              <a:ext cx="47625" cy="311150"/>
            </a:xfrm>
            <a:custGeom>
              <a:avLst/>
              <a:gdLst>
                <a:gd name="T0" fmla="*/ 0 w 30"/>
                <a:gd name="T1" fmla="*/ 5 h 196"/>
                <a:gd name="T2" fmla="*/ 0 w 30"/>
                <a:gd name="T3" fmla="*/ 5 h 196"/>
                <a:gd name="T4" fmla="*/ 10 w 30"/>
                <a:gd name="T5" fmla="*/ 51 h 196"/>
                <a:gd name="T6" fmla="*/ 15 w 30"/>
                <a:gd name="T7" fmla="*/ 96 h 196"/>
                <a:gd name="T8" fmla="*/ 15 w 30"/>
                <a:gd name="T9" fmla="*/ 96 h 196"/>
                <a:gd name="T10" fmla="*/ 15 w 30"/>
                <a:gd name="T11" fmla="*/ 121 h 196"/>
                <a:gd name="T12" fmla="*/ 10 w 30"/>
                <a:gd name="T13" fmla="*/ 146 h 196"/>
                <a:gd name="T14" fmla="*/ 0 w 30"/>
                <a:gd name="T15" fmla="*/ 196 h 196"/>
                <a:gd name="T16" fmla="*/ 0 w 30"/>
                <a:gd name="T17" fmla="*/ 196 h 196"/>
                <a:gd name="T18" fmla="*/ 0 w 30"/>
                <a:gd name="T19" fmla="*/ 196 h 196"/>
                <a:gd name="T20" fmla="*/ 5 w 30"/>
                <a:gd name="T21" fmla="*/ 196 h 196"/>
                <a:gd name="T22" fmla="*/ 5 w 30"/>
                <a:gd name="T23" fmla="*/ 196 h 196"/>
                <a:gd name="T24" fmla="*/ 20 w 30"/>
                <a:gd name="T25" fmla="*/ 181 h 196"/>
                <a:gd name="T26" fmla="*/ 25 w 30"/>
                <a:gd name="T27" fmla="*/ 156 h 196"/>
                <a:gd name="T28" fmla="*/ 30 w 30"/>
                <a:gd name="T29" fmla="*/ 131 h 196"/>
                <a:gd name="T30" fmla="*/ 30 w 30"/>
                <a:gd name="T31" fmla="*/ 101 h 196"/>
                <a:gd name="T32" fmla="*/ 30 w 30"/>
                <a:gd name="T33" fmla="*/ 71 h 196"/>
                <a:gd name="T34" fmla="*/ 25 w 30"/>
                <a:gd name="T35" fmla="*/ 46 h 196"/>
                <a:gd name="T36" fmla="*/ 15 w 30"/>
                <a:gd name="T37" fmla="*/ 21 h 196"/>
                <a:gd name="T38" fmla="*/ 5 w 30"/>
                <a:gd name="T39" fmla="*/ 0 h 196"/>
                <a:gd name="T40" fmla="*/ 5 w 30"/>
                <a:gd name="T41" fmla="*/ 0 h 196"/>
                <a:gd name="T42" fmla="*/ 0 w 30"/>
                <a:gd name="T43" fmla="*/ 0 h 196"/>
                <a:gd name="T44" fmla="*/ 0 w 30"/>
                <a:gd name="T45" fmla="*/ 5 h 196"/>
                <a:gd name="T46" fmla="*/ 0 w 30"/>
                <a:gd name="T4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196">
                  <a:moveTo>
                    <a:pt x="0" y="5"/>
                  </a:moveTo>
                  <a:lnTo>
                    <a:pt x="0" y="5"/>
                  </a:lnTo>
                  <a:lnTo>
                    <a:pt x="10" y="51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121"/>
                  </a:lnTo>
                  <a:lnTo>
                    <a:pt x="10" y="14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20" y="181"/>
                  </a:lnTo>
                  <a:lnTo>
                    <a:pt x="25" y="156"/>
                  </a:lnTo>
                  <a:lnTo>
                    <a:pt x="30" y="131"/>
                  </a:lnTo>
                  <a:lnTo>
                    <a:pt x="30" y="101"/>
                  </a:lnTo>
                  <a:lnTo>
                    <a:pt x="30" y="71"/>
                  </a:lnTo>
                  <a:lnTo>
                    <a:pt x="25" y="46"/>
                  </a:lnTo>
                  <a:lnTo>
                    <a:pt x="15" y="2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53" name="Freeform 36"/>
            <p:cNvSpPr>
              <a:spLocks/>
            </p:cNvSpPr>
            <p:nvPr/>
          </p:nvSpPr>
          <p:spPr bwMode="auto">
            <a:xfrm>
              <a:off x="5703888" y="3582988"/>
              <a:ext cx="230188" cy="995363"/>
            </a:xfrm>
            <a:custGeom>
              <a:avLst/>
              <a:gdLst>
                <a:gd name="T0" fmla="*/ 140 w 145"/>
                <a:gd name="T1" fmla="*/ 0 h 627"/>
                <a:gd name="T2" fmla="*/ 140 w 145"/>
                <a:gd name="T3" fmla="*/ 0 h 627"/>
                <a:gd name="T4" fmla="*/ 110 w 145"/>
                <a:gd name="T5" fmla="*/ 30 h 627"/>
                <a:gd name="T6" fmla="*/ 85 w 145"/>
                <a:gd name="T7" fmla="*/ 60 h 627"/>
                <a:gd name="T8" fmla="*/ 60 w 145"/>
                <a:gd name="T9" fmla="*/ 90 h 627"/>
                <a:gd name="T10" fmla="*/ 45 w 145"/>
                <a:gd name="T11" fmla="*/ 125 h 627"/>
                <a:gd name="T12" fmla="*/ 30 w 145"/>
                <a:gd name="T13" fmla="*/ 165 h 627"/>
                <a:gd name="T14" fmla="*/ 15 w 145"/>
                <a:gd name="T15" fmla="*/ 201 h 627"/>
                <a:gd name="T16" fmla="*/ 10 w 145"/>
                <a:gd name="T17" fmla="*/ 241 h 627"/>
                <a:gd name="T18" fmla="*/ 5 w 145"/>
                <a:gd name="T19" fmla="*/ 281 h 627"/>
                <a:gd name="T20" fmla="*/ 5 w 145"/>
                <a:gd name="T21" fmla="*/ 281 h 627"/>
                <a:gd name="T22" fmla="*/ 0 w 145"/>
                <a:gd name="T23" fmla="*/ 326 h 627"/>
                <a:gd name="T24" fmla="*/ 5 w 145"/>
                <a:gd name="T25" fmla="*/ 376 h 627"/>
                <a:gd name="T26" fmla="*/ 15 w 145"/>
                <a:gd name="T27" fmla="*/ 466 h 627"/>
                <a:gd name="T28" fmla="*/ 15 w 145"/>
                <a:gd name="T29" fmla="*/ 466 h 627"/>
                <a:gd name="T30" fmla="*/ 25 w 145"/>
                <a:gd name="T31" fmla="*/ 547 h 627"/>
                <a:gd name="T32" fmla="*/ 40 w 145"/>
                <a:gd name="T33" fmla="*/ 587 h 627"/>
                <a:gd name="T34" fmla="*/ 55 w 145"/>
                <a:gd name="T35" fmla="*/ 627 h 627"/>
                <a:gd name="T36" fmla="*/ 55 w 145"/>
                <a:gd name="T37" fmla="*/ 627 h 627"/>
                <a:gd name="T38" fmla="*/ 60 w 145"/>
                <a:gd name="T39" fmla="*/ 627 h 627"/>
                <a:gd name="T40" fmla="*/ 60 w 145"/>
                <a:gd name="T41" fmla="*/ 622 h 627"/>
                <a:gd name="T42" fmla="*/ 60 w 145"/>
                <a:gd name="T43" fmla="*/ 622 h 627"/>
                <a:gd name="T44" fmla="*/ 55 w 145"/>
                <a:gd name="T45" fmla="*/ 587 h 627"/>
                <a:gd name="T46" fmla="*/ 50 w 145"/>
                <a:gd name="T47" fmla="*/ 552 h 627"/>
                <a:gd name="T48" fmla="*/ 35 w 145"/>
                <a:gd name="T49" fmla="*/ 482 h 627"/>
                <a:gd name="T50" fmla="*/ 35 w 145"/>
                <a:gd name="T51" fmla="*/ 482 h 627"/>
                <a:gd name="T52" fmla="*/ 20 w 145"/>
                <a:gd name="T53" fmla="*/ 401 h 627"/>
                <a:gd name="T54" fmla="*/ 15 w 145"/>
                <a:gd name="T55" fmla="*/ 316 h 627"/>
                <a:gd name="T56" fmla="*/ 15 w 145"/>
                <a:gd name="T57" fmla="*/ 316 h 627"/>
                <a:gd name="T58" fmla="*/ 20 w 145"/>
                <a:gd name="T59" fmla="*/ 271 h 627"/>
                <a:gd name="T60" fmla="*/ 25 w 145"/>
                <a:gd name="T61" fmla="*/ 226 h 627"/>
                <a:gd name="T62" fmla="*/ 35 w 145"/>
                <a:gd name="T63" fmla="*/ 186 h 627"/>
                <a:gd name="T64" fmla="*/ 45 w 145"/>
                <a:gd name="T65" fmla="*/ 145 h 627"/>
                <a:gd name="T66" fmla="*/ 65 w 145"/>
                <a:gd name="T67" fmla="*/ 105 h 627"/>
                <a:gd name="T68" fmla="*/ 85 w 145"/>
                <a:gd name="T69" fmla="*/ 70 h 627"/>
                <a:gd name="T70" fmla="*/ 115 w 145"/>
                <a:gd name="T71" fmla="*/ 35 h 627"/>
                <a:gd name="T72" fmla="*/ 145 w 145"/>
                <a:gd name="T73" fmla="*/ 5 h 627"/>
                <a:gd name="T74" fmla="*/ 145 w 145"/>
                <a:gd name="T75" fmla="*/ 5 h 627"/>
                <a:gd name="T76" fmla="*/ 140 w 145"/>
                <a:gd name="T77" fmla="*/ 0 h 627"/>
                <a:gd name="T78" fmla="*/ 140 w 145"/>
                <a:gd name="T7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627">
                  <a:moveTo>
                    <a:pt x="140" y="0"/>
                  </a:moveTo>
                  <a:lnTo>
                    <a:pt x="140" y="0"/>
                  </a:lnTo>
                  <a:lnTo>
                    <a:pt x="110" y="30"/>
                  </a:lnTo>
                  <a:lnTo>
                    <a:pt x="85" y="60"/>
                  </a:lnTo>
                  <a:lnTo>
                    <a:pt x="60" y="90"/>
                  </a:lnTo>
                  <a:lnTo>
                    <a:pt x="45" y="125"/>
                  </a:lnTo>
                  <a:lnTo>
                    <a:pt x="30" y="165"/>
                  </a:lnTo>
                  <a:lnTo>
                    <a:pt x="15" y="201"/>
                  </a:lnTo>
                  <a:lnTo>
                    <a:pt x="10" y="241"/>
                  </a:lnTo>
                  <a:lnTo>
                    <a:pt x="5" y="281"/>
                  </a:lnTo>
                  <a:lnTo>
                    <a:pt x="5" y="281"/>
                  </a:lnTo>
                  <a:lnTo>
                    <a:pt x="0" y="326"/>
                  </a:lnTo>
                  <a:lnTo>
                    <a:pt x="5" y="376"/>
                  </a:lnTo>
                  <a:lnTo>
                    <a:pt x="15" y="466"/>
                  </a:lnTo>
                  <a:lnTo>
                    <a:pt x="15" y="466"/>
                  </a:lnTo>
                  <a:lnTo>
                    <a:pt x="25" y="547"/>
                  </a:lnTo>
                  <a:lnTo>
                    <a:pt x="40" y="587"/>
                  </a:lnTo>
                  <a:lnTo>
                    <a:pt x="55" y="627"/>
                  </a:lnTo>
                  <a:lnTo>
                    <a:pt x="55" y="627"/>
                  </a:lnTo>
                  <a:lnTo>
                    <a:pt x="60" y="627"/>
                  </a:lnTo>
                  <a:lnTo>
                    <a:pt x="60" y="622"/>
                  </a:lnTo>
                  <a:lnTo>
                    <a:pt x="60" y="622"/>
                  </a:lnTo>
                  <a:lnTo>
                    <a:pt x="55" y="587"/>
                  </a:lnTo>
                  <a:lnTo>
                    <a:pt x="50" y="552"/>
                  </a:lnTo>
                  <a:lnTo>
                    <a:pt x="35" y="482"/>
                  </a:lnTo>
                  <a:lnTo>
                    <a:pt x="35" y="482"/>
                  </a:lnTo>
                  <a:lnTo>
                    <a:pt x="20" y="401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20" y="271"/>
                  </a:lnTo>
                  <a:lnTo>
                    <a:pt x="25" y="226"/>
                  </a:lnTo>
                  <a:lnTo>
                    <a:pt x="35" y="186"/>
                  </a:lnTo>
                  <a:lnTo>
                    <a:pt x="45" y="145"/>
                  </a:lnTo>
                  <a:lnTo>
                    <a:pt x="65" y="105"/>
                  </a:lnTo>
                  <a:lnTo>
                    <a:pt x="85" y="70"/>
                  </a:lnTo>
                  <a:lnTo>
                    <a:pt x="115" y="3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54" name="Freeform 37"/>
            <p:cNvSpPr>
              <a:spLocks/>
            </p:cNvSpPr>
            <p:nvPr/>
          </p:nvSpPr>
          <p:spPr bwMode="auto">
            <a:xfrm>
              <a:off x="5624513" y="3295650"/>
              <a:ext cx="549275" cy="582613"/>
            </a:xfrm>
            <a:custGeom>
              <a:avLst/>
              <a:gdLst>
                <a:gd name="T0" fmla="*/ 105 w 346"/>
                <a:gd name="T1" fmla="*/ 306 h 367"/>
                <a:gd name="T2" fmla="*/ 105 w 346"/>
                <a:gd name="T3" fmla="*/ 306 h 367"/>
                <a:gd name="T4" fmla="*/ 105 w 346"/>
                <a:gd name="T5" fmla="*/ 321 h 367"/>
                <a:gd name="T6" fmla="*/ 110 w 346"/>
                <a:gd name="T7" fmla="*/ 331 h 367"/>
                <a:gd name="T8" fmla="*/ 115 w 346"/>
                <a:gd name="T9" fmla="*/ 346 h 367"/>
                <a:gd name="T10" fmla="*/ 125 w 346"/>
                <a:gd name="T11" fmla="*/ 357 h 367"/>
                <a:gd name="T12" fmla="*/ 145 w 346"/>
                <a:gd name="T13" fmla="*/ 367 h 367"/>
                <a:gd name="T14" fmla="*/ 165 w 346"/>
                <a:gd name="T15" fmla="*/ 367 h 367"/>
                <a:gd name="T16" fmla="*/ 195 w 346"/>
                <a:gd name="T17" fmla="*/ 362 h 367"/>
                <a:gd name="T18" fmla="*/ 195 w 346"/>
                <a:gd name="T19" fmla="*/ 362 h 367"/>
                <a:gd name="T20" fmla="*/ 210 w 346"/>
                <a:gd name="T21" fmla="*/ 351 h 367"/>
                <a:gd name="T22" fmla="*/ 220 w 346"/>
                <a:gd name="T23" fmla="*/ 341 h 367"/>
                <a:gd name="T24" fmla="*/ 230 w 346"/>
                <a:gd name="T25" fmla="*/ 326 h 367"/>
                <a:gd name="T26" fmla="*/ 241 w 346"/>
                <a:gd name="T27" fmla="*/ 306 h 367"/>
                <a:gd name="T28" fmla="*/ 256 w 346"/>
                <a:gd name="T29" fmla="*/ 266 h 367"/>
                <a:gd name="T30" fmla="*/ 266 w 346"/>
                <a:gd name="T31" fmla="*/ 211 h 367"/>
                <a:gd name="T32" fmla="*/ 276 w 346"/>
                <a:gd name="T33" fmla="*/ 156 h 367"/>
                <a:gd name="T34" fmla="*/ 291 w 346"/>
                <a:gd name="T35" fmla="*/ 101 h 367"/>
                <a:gd name="T36" fmla="*/ 316 w 346"/>
                <a:gd name="T37" fmla="*/ 45 h 367"/>
                <a:gd name="T38" fmla="*/ 326 w 346"/>
                <a:gd name="T39" fmla="*/ 25 h 367"/>
                <a:gd name="T40" fmla="*/ 346 w 346"/>
                <a:gd name="T41" fmla="*/ 0 h 367"/>
                <a:gd name="T42" fmla="*/ 346 w 346"/>
                <a:gd name="T43" fmla="*/ 0 h 367"/>
                <a:gd name="T44" fmla="*/ 316 w 346"/>
                <a:gd name="T45" fmla="*/ 5 h 367"/>
                <a:gd name="T46" fmla="*/ 246 w 346"/>
                <a:gd name="T47" fmla="*/ 25 h 367"/>
                <a:gd name="T48" fmla="*/ 200 w 346"/>
                <a:gd name="T49" fmla="*/ 40 h 367"/>
                <a:gd name="T50" fmla="*/ 150 w 346"/>
                <a:gd name="T51" fmla="*/ 66 h 367"/>
                <a:gd name="T52" fmla="*/ 105 w 346"/>
                <a:gd name="T53" fmla="*/ 91 h 367"/>
                <a:gd name="T54" fmla="*/ 60 w 346"/>
                <a:gd name="T55" fmla="*/ 126 h 367"/>
                <a:gd name="T56" fmla="*/ 60 w 346"/>
                <a:gd name="T57" fmla="*/ 126 h 367"/>
                <a:gd name="T58" fmla="*/ 25 w 346"/>
                <a:gd name="T59" fmla="*/ 161 h 367"/>
                <a:gd name="T60" fmla="*/ 5 w 346"/>
                <a:gd name="T61" fmla="*/ 196 h 367"/>
                <a:gd name="T62" fmla="*/ 0 w 346"/>
                <a:gd name="T63" fmla="*/ 231 h 367"/>
                <a:gd name="T64" fmla="*/ 5 w 346"/>
                <a:gd name="T65" fmla="*/ 261 h 367"/>
                <a:gd name="T66" fmla="*/ 15 w 346"/>
                <a:gd name="T67" fmla="*/ 281 h 367"/>
                <a:gd name="T68" fmla="*/ 40 w 346"/>
                <a:gd name="T69" fmla="*/ 301 h 367"/>
                <a:gd name="T70" fmla="*/ 70 w 346"/>
                <a:gd name="T71" fmla="*/ 306 h 367"/>
                <a:gd name="T72" fmla="*/ 105 w 346"/>
                <a:gd name="T73" fmla="*/ 306 h 367"/>
                <a:gd name="T74" fmla="*/ 105 w 346"/>
                <a:gd name="T75" fmla="*/ 30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" h="367">
                  <a:moveTo>
                    <a:pt x="105" y="306"/>
                  </a:moveTo>
                  <a:lnTo>
                    <a:pt x="105" y="306"/>
                  </a:lnTo>
                  <a:lnTo>
                    <a:pt x="105" y="321"/>
                  </a:lnTo>
                  <a:lnTo>
                    <a:pt x="110" y="331"/>
                  </a:lnTo>
                  <a:lnTo>
                    <a:pt x="115" y="346"/>
                  </a:lnTo>
                  <a:lnTo>
                    <a:pt x="125" y="357"/>
                  </a:lnTo>
                  <a:lnTo>
                    <a:pt x="145" y="367"/>
                  </a:lnTo>
                  <a:lnTo>
                    <a:pt x="165" y="367"/>
                  </a:lnTo>
                  <a:lnTo>
                    <a:pt x="195" y="362"/>
                  </a:lnTo>
                  <a:lnTo>
                    <a:pt x="195" y="362"/>
                  </a:lnTo>
                  <a:lnTo>
                    <a:pt x="210" y="351"/>
                  </a:lnTo>
                  <a:lnTo>
                    <a:pt x="220" y="341"/>
                  </a:lnTo>
                  <a:lnTo>
                    <a:pt x="230" y="326"/>
                  </a:lnTo>
                  <a:lnTo>
                    <a:pt x="241" y="306"/>
                  </a:lnTo>
                  <a:lnTo>
                    <a:pt x="256" y="266"/>
                  </a:lnTo>
                  <a:lnTo>
                    <a:pt x="266" y="211"/>
                  </a:lnTo>
                  <a:lnTo>
                    <a:pt x="276" y="156"/>
                  </a:lnTo>
                  <a:lnTo>
                    <a:pt x="291" y="101"/>
                  </a:lnTo>
                  <a:lnTo>
                    <a:pt x="316" y="45"/>
                  </a:lnTo>
                  <a:lnTo>
                    <a:pt x="326" y="25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16" y="5"/>
                  </a:lnTo>
                  <a:lnTo>
                    <a:pt x="246" y="25"/>
                  </a:lnTo>
                  <a:lnTo>
                    <a:pt x="200" y="40"/>
                  </a:lnTo>
                  <a:lnTo>
                    <a:pt x="150" y="66"/>
                  </a:lnTo>
                  <a:lnTo>
                    <a:pt x="105" y="91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25" y="161"/>
                  </a:lnTo>
                  <a:lnTo>
                    <a:pt x="5" y="196"/>
                  </a:lnTo>
                  <a:lnTo>
                    <a:pt x="0" y="231"/>
                  </a:lnTo>
                  <a:lnTo>
                    <a:pt x="5" y="261"/>
                  </a:lnTo>
                  <a:lnTo>
                    <a:pt x="15" y="281"/>
                  </a:lnTo>
                  <a:lnTo>
                    <a:pt x="40" y="301"/>
                  </a:lnTo>
                  <a:lnTo>
                    <a:pt x="70" y="306"/>
                  </a:lnTo>
                  <a:lnTo>
                    <a:pt x="105" y="306"/>
                  </a:lnTo>
                  <a:lnTo>
                    <a:pt x="105" y="30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55" name="Freeform 38"/>
            <p:cNvSpPr>
              <a:spLocks/>
            </p:cNvSpPr>
            <p:nvPr/>
          </p:nvSpPr>
          <p:spPr bwMode="auto">
            <a:xfrm>
              <a:off x="5767388" y="3295650"/>
              <a:ext cx="406400" cy="501650"/>
            </a:xfrm>
            <a:custGeom>
              <a:avLst/>
              <a:gdLst>
                <a:gd name="T0" fmla="*/ 256 w 256"/>
                <a:gd name="T1" fmla="*/ 0 h 316"/>
                <a:gd name="T2" fmla="*/ 256 w 256"/>
                <a:gd name="T3" fmla="*/ 0 h 316"/>
                <a:gd name="T4" fmla="*/ 206 w 256"/>
                <a:gd name="T5" fmla="*/ 20 h 316"/>
                <a:gd name="T6" fmla="*/ 166 w 256"/>
                <a:gd name="T7" fmla="*/ 45 h 316"/>
                <a:gd name="T8" fmla="*/ 125 w 256"/>
                <a:gd name="T9" fmla="*/ 76 h 316"/>
                <a:gd name="T10" fmla="*/ 90 w 256"/>
                <a:gd name="T11" fmla="*/ 116 h 316"/>
                <a:gd name="T12" fmla="*/ 90 w 256"/>
                <a:gd name="T13" fmla="*/ 116 h 316"/>
                <a:gd name="T14" fmla="*/ 60 w 256"/>
                <a:gd name="T15" fmla="*/ 161 h 316"/>
                <a:gd name="T16" fmla="*/ 35 w 256"/>
                <a:gd name="T17" fmla="*/ 206 h 316"/>
                <a:gd name="T18" fmla="*/ 15 w 256"/>
                <a:gd name="T19" fmla="*/ 256 h 316"/>
                <a:gd name="T20" fmla="*/ 0 w 256"/>
                <a:gd name="T21" fmla="*/ 311 h 316"/>
                <a:gd name="T22" fmla="*/ 0 w 256"/>
                <a:gd name="T23" fmla="*/ 311 h 316"/>
                <a:gd name="T24" fmla="*/ 5 w 256"/>
                <a:gd name="T25" fmla="*/ 311 h 316"/>
                <a:gd name="T26" fmla="*/ 5 w 256"/>
                <a:gd name="T27" fmla="*/ 316 h 316"/>
                <a:gd name="T28" fmla="*/ 10 w 256"/>
                <a:gd name="T29" fmla="*/ 311 h 316"/>
                <a:gd name="T30" fmla="*/ 15 w 256"/>
                <a:gd name="T31" fmla="*/ 311 h 316"/>
                <a:gd name="T32" fmla="*/ 15 w 256"/>
                <a:gd name="T33" fmla="*/ 311 h 316"/>
                <a:gd name="T34" fmla="*/ 30 w 256"/>
                <a:gd name="T35" fmla="*/ 261 h 316"/>
                <a:gd name="T36" fmla="*/ 50 w 256"/>
                <a:gd name="T37" fmla="*/ 216 h 316"/>
                <a:gd name="T38" fmla="*/ 75 w 256"/>
                <a:gd name="T39" fmla="*/ 171 h 316"/>
                <a:gd name="T40" fmla="*/ 100 w 256"/>
                <a:gd name="T41" fmla="*/ 131 h 316"/>
                <a:gd name="T42" fmla="*/ 130 w 256"/>
                <a:gd name="T43" fmla="*/ 91 h 316"/>
                <a:gd name="T44" fmla="*/ 166 w 256"/>
                <a:gd name="T45" fmla="*/ 55 h 316"/>
                <a:gd name="T46" fmla="*/ 206 w 256"/>
                <a:gd name="T47" fmla="*/ 25 h 316"/>
                <a:gd name="T48" fmla="*/ 256 w 256"/>
                <a:gd name="T49" fmla="*/ 5 h 316"/>
                <a:gd name="T50" fmla="*/ 256 w 256"/>
                <a:gd name="T51" fmla="*/ 5 h 316"/>
                <a:gd name="T52" fmla="*/ 256 w 256"/>
                <a:gd name="T53" fmla="*/ 0 h 316"/>
                <a:gd name="T54" fmla="*/ 256 w 25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316">
                  <a:moveTo>
                    <a:pt x="256" y="0"/>
                  </a:moveTo>
                  <a:lnTo>
                    <a:pt x="256" y="0"/>
                  </a:lnTo>
                  <a:lnTo>
                    <a:pt x="206" y="20"/>
                  </a:lnTo>
                  <a:lnTo>
                    <a:pt x="166" y="45"/>
                  </a:lnTo>
                  <a:lnTo>
                    <a:pt x="125" y="76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60" y="161"/>
                  </a:lnTo>
                  <a:lnTo>
                    <a:pt x="35" y="206"/>
                  </a:lnTo>
                  <a:lnTo>
                    <a:pt x="15" y="256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5" y="311"/>
                  </a:lnTo>
                  <a:lnTo>
                    <a:pt x="5" y="316"/>
                  </a:lnTo>
                  <a:lnTo>
                    <a:pt x="10" y="311"/>
                  </a:lnTo>
                  <a:lnTo>
                    <a:pt x="15" y="311"/>
                  </a:lnTo>
                  <a:lnTo>
                    <a:pt x="15" y="311"/>
                  </a:lnTo>
                  <a:lnTo>
                    <a:pt x="30" y="261"/>
                  </a:lnTo>
                  <a:lnTo>
                    <a:pt x="50" y="216"/>
                  </a:lnTo>
                  <a:lnTo>
                    <a:pt x="75" y="171"/>
                  </a:lnTo>
                  <a:lnTo>
                    <a:pt x="100" y="131"/>
                  </a:lnTo>
                  <a:lnTo>
                    <a:pt x="130" y="91"/>
                  </a:lnTo>
                  <a:lnTo>
                    <a:pt x="166" y="55"/>
                  </a:lnTo>
                  <a:lnTo>
                    <a:pt x="206" y="25"/>
                  </a:lnTo>
                  <a:lnTo>
                    <a:pt x="256" y="5"/>
                  </a:lnTo>
                  <a:lnTo>
                    <a:pt x="256" y="5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56" name="Freeform 39"/>
            <p:cNvSpPr>
              <a:spLocks/>
            </p:cNvSpPr>
            <p:nvPr/>
          </p:nvSpPr>
          <p:spPr bwMode="auto">
            <a:xfrm>
              <a:off x="5799138" y="3646488"/>
              <a:ext cx="247650" cy="39688"/>
            </a:xfrm>
            <a:custGeom>
              <a:avLst/>
              <a:gdLst>
                <a:gd name="T0" fmla="*/ 5 w 156"/>
                <a:gd name="T1" fmla="*/ 25 h 25"/>
                <a:gd name="T2" fmla="*/ 5 w 156"/>
                <a:gd name="T3" fmla="*/ 25 h 25"/>
                <a:gd name="T4" fmla="*/ 45 w 156"/>
                <a:gd name="T5" fmla="*/ 25 h 25"/>
                <a:gd name="T6" fmla="*/ 80 w 156"/>
                <a:gd name="T7" fmla="*/ 20 h 25"/>
                <a:gd name="T8" fmla="*/ 115 w 156"/>
                <a:gd name="T9" fmla="*/ 15 h 25"/>
                <a:gd name="T10" fmla="*/ 156 w 156"/>
                <a:gd name="T11" fmla="*/ 0 h 25"/>
                <a:gd name="T12" fmla="*/ 156 w 156"/>
                <a:gd name="T13" fmla="*/ 0 h 25"/>
                <a:gd name="T14" fmla="*/ 156 w 156"/>
                <a:gd name="T15" fmla="*/ 0 h 25"/>
                <a:gd name="T16" fmla="*/ 156 w 156"/>
                <a:gd name="T17" fmla="*/ 0 h 25"/>
                <a:gd name="T18" fmla="*/ 120 w 156"/>
                <a:gd name="T19" fmla="*/ 10 h 25"/>
                <a:gd name="T20" fmla="*/ 80 w 156"/>
                <a:gd name="T21" fmla="*/ 15 h 25"/>
                <a:gd name="T22" fmla="*/ 40 w 156"/>
                <a:gd name="T23" fmla="*/ 20 h 25"/>
                <a:gd name="T24" fmla="*/ 5 w 156"/>
                <a:gd name="T25" fmla="*/ 15 h 25"/>
                <a:gd name="T26" fmla="*/ 5 w 156"/>
                <a:gd name="T27" fmla="*/ 15 h 25"/>
                <a:gd name="T28" fmla="*/ 0 w 156"/>
                <a:gd name="T29" fmla="*/ 20 h 25"/>
                <a:gd name="T30" fmla="*/ 5 w 156"/>
                <a:gd name="T31" fmla="*/ 25 h 25"/>
                <a:gd name="T32" fmla="*/ 5 w 156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5">
                  <a:moveTo>
                    <a:pt x="5" y="25"/>
                  </a:moveTo>
                  <a:lnTo>
                    <a:pt x="5" y="25"/>
                  </a:lnTo>
                  <a:lnTo>
                    <a:pt x="45" y="25"/>
                  </a:lnTo>
                  <a:lnTo>
                    <a:pt x="80" y="20"/>
                  </a:lnTo>
                  <a:lnTo>
                    <a:pt x="115" y="15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20" y="10"/>
                  </a:lnTo>
                  <a:lnTo>
                    <a:pt x="80" y="15"/>
                  </a:lnTo>
                  <a:lnTo>
                    <a:pt x="4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57" name="Freeform 40"/>
            <p:cNvSpPr>
              <a:spLocks/>
            </p:cNvSpPr>
            <p:nvPr/>
          </p:nvSpPr>
          <p:spPr bwMode="auto">
            <a:xfrm>
              <a:off x="5878513" y="3479800"/>
              <a:ext cx="184150" cy="63500"/>
            </a:xfrm>
            <a:custGeom>
              <a:avLst/>
              <a:gdLst>
                <a:gd name="T0" fmla="*/ 0 w 116"/>
                <a:gd name="T1" fmla="*/ 40 h 40"/>
                <a:gd name="T2" fmla="*/ 0 w 116"/>
                <a:gd name="T3" fmla="*/ 40 h 40"/>
                <a:gd name="T4" fmla="*/ 60 w 116"/>
                <a:gd name="T5" fmla="*/ 30 h 40"/>
                <a:gd name="T6" fmla="*/ 91 w 116"/>
                <a:gd name="T7" fmla="*/ 20 h 40"/>
                <a:gd name="T8" fmla="*/ 116 w 116"/>
                <a:gd name="T9" fmla="*/ 5 h 40"/>
                <a:gd name="T10" fmla="*/ 116 w 116"/>
                <a:gd name="T11" fmla="*/ 5 h 40"/>
                <a:gd name="T12" fmla="*/ 116 w 116"/>
                <a:gd name="T13" fmla="*/ 0 h 40"/>
                <a:gd name="T14" fmla="*/ 116 w 116"/>
                <a:gd name="T15" fmla="*/ 0 h 40"/>
                <a:gd name="T16" fmla="*/ 86 w 116"/>
                <a:gd name="T17" fmla="*/ 10 h 40"/>
                <a:gd name="T18" fmla="*/ 55 w 116"/>
                <a:gd name="T19" fmla="*/ 20 h 40"/>
                <a:gd name="T20" fmla="*/ 25 w 116"/>
                <a:gd name="T21" fmla="*/ 25 h 40"/>
                <a:gd name="T22" fmla="*/ 0 w 116"/>
                <a:gd name="T23" fmla="*/ 40 h 40"/>
                <a:gd name="T24" fmla="*/ 0 w 116"/>
                <a:gd name="T25" fmla="*/ 40 h 40"/>
                <a:gd name="T26" fmla="*/ 0 w 116"/>
                <a:gd name="T27" fmla="*/ 40 h 40"/>
                <a:gd name="T28" fmla="*/ 0 w 116"/>
                <a:gd name="T2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0">
                  <a:moveTo>
                    <a:pt x="0" y="40"/>
                  </a:moveTo>
                  <a:lnTo>
                    <a:pt x="0" y="40"/>
                  </a:lnTo>
                  <a:lnTo>
                    <a:pt x="60" y="30"/>
                  </a:lnTo>
                  <a:lnTo>
                    <a:pt x="91" y="20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86" y="10"/>
                  </a:lnTo>
                  <a:lnTo>
                    <a:pt x="55" y="20"/>
                  </a:lnTo>
                  <a:lnTo>
                    <a:pt x="25" y="2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58" name="Freeform 41"/>
            <p:cNvSpPr>
              <a:spLocks/>
            </p:cNvSpPr>
            <p:nvPr/>
          </p:nvSpPr>
          <p:spPr bwMode="auto">
            <a:xfrm>
              <a:off x="5815013" y="3424238"/>
              <a:ext cx="39688" cy="158750"/>
            </a:xfrm>
            <a:custGeom>
              <a:avLst/>
              <a:gdLst>
                <a:gd name="T0" fmla="*/ 5 w 25"/>
                <a:gd name="T1" fmla="*/ 0 h 100"/>
                <a:gd name="T2" fmla="*/ 5 w 25"/>
                <a:gd name="T3" fmla="*/ 0 h 100"/>
                <a:gd name="T4" fmla="*/ 0 w 25"/>
                <a:gd name="T5" fmla="*/ 25 h 100"/>
                <a:gd name="T6" fmla="*/ 0 w 25"/>
                <a:gd name="T7" fmla="*/ 55 h 100"/>
                <a:gd name="T8" fmla="*/ 10 w 25"/>
                <a:gd name="T9" fmla="*/ 80 h 100"/>
                <a:gd name="T10" fmla="*/ 20 w 25"/>
                <a:gd name="T11" fmla="*/ 100 h 100"/>
                <a:gd name="T12" fmla="*/ 20 w 25"/>
                <a:gd name="T13" fmla="*/ 100 h 100"/>
                <a:gd name="T14" fmla="*/ 25 w 25"/>
                <a:gd name="T15" fmla="*/ 100 h 100"/>
                <a:gd name="T16" fmla="*/ 25 w 25"/>
                <a:gd name="T17" fmla="*/ 100 h 100"/>
                <a:gd name="T18" fmla="*/ 15 w 25"/>
                <a:gd name="T19" fmla="*/ 75 h 100"/>
                <a:gd name="T20" fmla="*/ 10 w 25"/>
                <a:gd name="T21" fmla="*/ 50 h 100"/>
                <a:gd name="T22" fmla="*/ 5 w 25"/>
                <a:gd name="T23" fmla="*/ 0 h 100"/>
                <a:gd name="T24" fmla="*/ 5 w 25"/>
                <a:gd name="T25" fmla="*/ 0 h 100"/>
                <a:gd name="T26" fmla="*/ 5 w 25"/>
                <a:gd name="T27" fmla="*/ 0 h 100"/>
                <a:gd name="T28" fmla="*/ 5 w 25"/>
                <a:gd name="T29" fmla="*/ 0 h 100"/>
                <a:gd name="T30" fmla="*/ 5 w 25"/>
                <a:gd name="T3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00">
                  <a:moveTo>
                    <a:pt x="5" y="0"/>
                  </a:moveTo>
                  <a:lnTo>
                    <a:pt x="5" y="0"/>
                  </a:lnTo>
                  <a:lnTo>
                    <a:pt x="0" y="25"/>
                  </a:lnTo>
                  <a:lnTo>
                    <a:pt x="0" y="55"/>
                  </a:lnTo>
                  <a:lnTo>
                    <a:pt x="10" y="8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15" y="75"/>
                  </a:lnTo>
                  <a:lnTo>
                    <a:pt x="10" y="5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59" name="Freeform 42"/>
            <p:cNvSpPr>
              <a:spLocks/>
            </p:cNvSpPr>
            <p:nvPr/>
          </p:nvSpPr>
          <p:spPr bwMode="auto">
            <a:xfrm>
              <a:off x="5680075" y="3535363"/>
              <a:ext cx="103188" cy="222250"/>
            </a:xfrm>
            <a:custGeom>
              <a:avLst/>
              <a:gdLst>
                <a:gd name="T0" fmla="*/ 0 w 65"/>
                <a:gd name="T1" fmla="*/ 0 h 140"/>
                <a:gd name="T2" fmla="*/ 0 w 65"/>
                <a:gd name="T3" fmla="*/ 0 h 140"/>
                <a:gd name="T4" fmla="*/ 0 w 65"/>
                <a:gd name="T5" fmla="*/ 20 h 140"/>
                <a:gd name="T6" fmla="*/ 0 w 65"/>
                <a:gd name="T7" fmla="*/ 40 h 140"/>
                <a:gd name="T8" fmla="*/ 15 w 65"/>
                <a:gd name="T9" fmla="*/ 80 h 140"/>
                <a:gd name="T10" fmla="*/ 15 w 65"/>
                <a:gd name="T11" fmla="*/ 80 h 140"/>
                <a:gd name="T12" fmla="*/ 35 w 65"/>
                <a:gd name="T13" fmla="*/ 115 h 140"/>
                <a:gd name="T14" fmla="*/ 50 w 65"/>
                <a:gd name="T15" fmla="*/ 130 h 140"/>
                <a:gd name="T16" fmla="*/ 65 w 65"/>
                <a:gd name="T17" fmla="*/ 140 h 140"/>
                <a:gd name="T18" fmla="*/ 65 w 65"/>
                <a:gd name="T19" fmla="*/ 140 h 140"/>
                <a:gd name="T20" fmla="*/ 65 w 65"/>
                <a:gd name="T21" fmla="*/ 135 h 140"/>
                <a:gd name="T22" fmla="*/ 65 w 65"/>
                <a:gd name="T23" fmla="*/ 135 h 140"/>
                <a:gd name="T24" fmla="*/ 65 w 65"/>
                <a:gd name="T25" fmla="*/ 135 h 140"/>
                <a:gd name="T26" fmla="*/ 45 w 65"/>
                <a:gd name="T27" fmla="*/ 105 h 140"/>
                <a:gd name="T28" fmla="*/ 25 w 65"/>
                <a:gd name="T29" fmla="*/ 75 h 140"/>
                <a:gd name="T30" fmla="*/ 25 w 65"/>
                <a:gd name="T31" fmla="*/ 75 h 140"/>
                <a:gd name="T32" fmla="*/ 10 w 65"/>
                <a:gd name="T33" fmla="*/ 40 h 140"/>
                <a:gd name="T34" fmla="*/ 0 w 65"/>
                <a:gd name="T35" fmla="*/ 0 h 140"/>
                <a:gd name="T36" fmla="*/ 0 w 65"/>
                <a:gd name="T37" fmla="*/ 0 h 140"/>
                <a:gd name="T38" fmla="*/ 0 w 65"/>
                <a:gd name="T39" fmla="*/ 0 h 140"/>
                <a:gd name="T40" fmla="*/ 0 w 65"/>
                <a:gd name="T41" fmla="*/ 0 h 140"/>
                <a:gd name="T42" fmla="*/ 0 w 65"/>
                <a:gd name="T4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4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35" y="115"/>
                  </a:lnTo>
                  <a:lnTo>
                    <a:pt x="50" y="13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45" y="10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10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341203" y="1320719"/>
            <a:ext cx="8229600" cy="922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dirty="0" err="1" smtClean="0">
                <a:solidFill>
                  <a:prstClr val="black"/>
                </a:solidFill>
                <a:latin typeface="양재인장체M" pitchFamily="18" charset="-127"/>
                <a:ea typeface="양재인장체M" pitchFamily="18" charset="-127"/>
              </a:rPr>
              <a:t>자유학기제</a:t>
            </a:r>
            <a:r>
              <a:rPr lang="ko-KR" altLang="en-US" b="1" dirty="0" smtClean="0">
                <a:solidFill>
                  <a:prstClr val="black"/>
                </a:solidFill>
                <a:latin typeface="양재인장체M" pitchFamily="18" charset="-127"/>
                <a:ea typeface="양재인장체M" pitchFamily="18" charset="-127"/>
              </a:rPr>
              <a:t> 운영의 목적</a:t>
            </a:r>
          </a:p>
        </p:txBody>
      </p:sp>
      <p:sp>
        <p:nvSpPr>
          <p:cNvPr id="55" name="Rectangle 3"/>
          <p:cNvSpPr txBox="1">
            <a:spLocks noChangeArrowheads="1"/>
          </p:cNvSpPr>
          <p:nvPr/>
        </p:nvSpPr>
        <p:spPr>
          <a:xfrm>
            <a:off x="-330385" y="2739308"/>
            <a:ext cx="8064500" cy="5774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ko-KR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1.</a:t>
            </a:r>
            <a:r>
              <a:rPr lang="ko-KR" altLang="en-US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학생 스스로의 꿈과 재능 찾기</a:t>
            </a:r>
            <a:endParaRPr lang="en-US" altLang="ko-KR" sz="3600" b="1" dirty="0" smtClean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30521" y="4379250"/>
            <a:ext cx="844360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ko-KR" sz="36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2</a:t>
            </a:r>
            <a:r>
              <a:rPr lang="en-US" altLang="ko-KR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.</a:t>
            </a:r>
            <a:r>
              <a:rPr lang="ko-KR" altLang="en-US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학생 자신의 적성과 미래의 진로 탐색</a:t>
            </a:r>
            <a:endParaRPr lang="en-US" altLang="ko-KR" sz="3600" b="1" dirty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34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그룹 102"/>
          <p:cNvGrpSpPr/>
          <p:nvPr/>
        </p:nvGrpSpPr>
        <p:grpSpPr>
          <a:xfrm rot="10800000">
            <a:off x="0" y="5745160"/>
            <a:ext cx="9144001" cy="1112840"/>
            <a:chOff x="0" y="-465"/>
            <a:chExt cx="9144001" cy="1112840"/>
          </a:xfrm>
        </p:grpSpPr>
        <p:pic>
          <p:nvPicPr>
            <p:cNvPr id="104" name="그림 103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105" name="그림 104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106" name="그림 105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107" name="그림 106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108" name="그림 10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109" name="그림 108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110" name="그림 109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grpSp>
        <p:nvGrpSpPr>
          <p:cNvPr id="95" name="그룹 94"/>
          <p:cNvGrpSpPr/>
          <p:nvPr/>
        </p:nvGrpSpPr>
        <p:grpSpPr>
          <a:xfrm>
            <a:off x="0" y="-465"/>
            <a:ext cx="9144001" cy="1112840"/>
            <a:chOff x="0" y="-465"/>
            <a:chExt cx="9144001" cy="1112840"/>
          </a:xfrm>
        </p:grpSpPr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sp>
        <p:nvSpPr>
          <p:cNvPr id="63" name="Freeform 37"/>
          <p:cNvSpPr>
            <a:spLocks/>
          </p:cNvSpPr>
          <p:nvPr/>
        </p:nvSpPr>
        <p:spPr bwMode="auto">
          <a:xfrm rot="460187">
            <a:off x="229894" y="309622"/>
            <a:ext cx="514102" cy="545306"/>
          </a:xfrm>
          <a:custGeom>
            <a:avLst/>
            <a:gdLst>
              <a:gd name="T0" fmla="*/ 105 w 346"/>
              <a:gd name="T1" fmla="*/ 306 h 367"/>
              <a:gd name="T2" fmla="*/ 105 w 346"/>
              <a:gd name="T3" fmla="*/ 306 h 367"/>
              <a:gd name="T4" fmla="*/ 105 w 346"/>
              <a:gd name="T5" fmla="*/ 321 h 367"/>
              <a:gd name="T6" fmla="*/ 110 w 346"/>
              <a:gd name="T7" fmla="*/ 331 h 367"/>
              <a:gd name="T8" fmla="*/ 115 w 346"/>
              <a:gd name="T9" fmla="*/ 346 h 367"/>
              <a:gd name="T10" fmla="*/ 125 w 346"/>
              <a:gd name="T11" fmla="*/ 357 h 367"/>
              <a:gd name="T12" fmla="*/ 145 w 346"/>
              <a:gd name="T13" fmla="*/ 367 h 367"/>
              <a:gd name="T14" fmla="*/ 165 w 346"/>
              <a:gd name="T15" fmla="*/ 367 h 367"/>
              <a:gd name="T16" fmla="*/ 195 w 346"/>
              <a:gd name="T17" fmla="*/ 362 h 367"/>
              <a:gd name="T18" fmla="*/ 195 w 346"/>
              <a:gd name="T19" fmla="*/ 362 h 367"/>
              <a:gd name="T20" fmla="*/ 210 w 346"/>
              <a:gd name="T21" fmla="*/ 351 h 367"/>
              <a:gd name="T22" fmla="*/ 220 w 346"/>
              <a:gd name="T23" fmla="*/ 341 h 367"/>
              <a:gd name="T24" fmla="*/ 230 w 346"/>
              <a:gd name="T25" fmla="*/ 326 h 367"/>
              <a:gd name="T26" fmla="*/ 241 w 346"/>
              <a:gd name="T27" fmla="*/ 306 h 367"/>
              <a:gd name="T28" fmla="*/ 256 w 346"/>
              <a:gd name="T29" fmla="*/ 266 h 367"/>
              <a:gd name="T30" fmla="*/ 266 w 346"/>
              <a:gd name="T31" fmla="*/ 211 h 367"/>
              <a:gd name="T32" fmla="*/ 276 w 346"/>
              <a:gd name="T33" fmla="*/ 156 h 367"/>
              <a:gd name="T34" fmla="*/ 291 w 346"/>
              <a:gd name="T35" fmla="*/ 101 h 367"/>
              <a:gd name="T36" fmla="*/ 316 w 346"/>
              <a:gd name="T37" fmla="*/ 45 h 367"/>
              <a:gd name="T38" fmla="*/ 326 w 346"/>
              <a:gd name="T39" fmla="*/ 25 h 367"/>
              <a:gd name="T40" fmla="*/ 346 w 346"/>
              <a:gd name="T41" fmla="*/ 0 h 367"/>
              <a:gd name="T42" fmla="*/ 346 w 346"/>
              <a:gd name="T43" fmla="*/ 0 h 367"/>
              <a:gd name="T44" fmla="*/ 316 w 346"/>
              <a:gd name="T45" fmla="*/ 5 h 367"/>
              <a:gd name="T46" fmla="*/ 246 w 346"/>
              <a:gd name="T47" fmla="*/ 25 h 367"/>
              <a:gd name="T48" fmla="*/ 200 w 346"/>
              <a:gd name="T49" fmla="*/ 40 h 367"/>
              <a:gd name="T50" fmla="*/ 150 w 346"/>
              <a:gd name="T51" fmla="*/ 66 h 367"/>
              <a:gd name="T52" fmla="*/ 105 w 346"/>
              <a:gd name="T53" fmla="*/ 91 h 367"/>
              <a:gd name="T54" fmla="*/ 60 w 346"/>
              <a:gd name="T55" fmla="*/ 126 h 367"/>
              <a:gd name="T56" fmla="*/ 60 w 346"/>
              <a:gd name="T57" fmla="*/ 126 h 367"/>
              <a:gd name="T58" fmla="*/ 25 w 346"/>
              <a:gd name="T59" fmla="*/ 161 h 367"/>
              <a:gd name="T60" fmla="*/ 5 w 346"/>
              <a:gd name="T61" fmla="*/ 196 h 367"/>
              <a:gd name="T62" fmla="*/ 0 w 346"/>
              <a:gd name="T63" fmla="*/ 231 h 367"/>
              <a:gd name="T64" fmla="*/ 5 w 346"/>
              <a:gd name="T65" fmla="*/ 261 h 367"/>
              <a:gd name="T66" fmla="*/ 15 w 346"/>
              <a:gd name="T67" fmla="*/ 281 h 367"/>
              <a:gd name="T68" fmla="*/ 40 w 346"/>
              <a:gd name="T69" fmla="*/ 301 h 367"/>
              <a:gd name="T70" fmla="*/ 70 w 346"/>
              <a:gd name="T71" fmla="*/ 306 h 367"/>
              <a:gd name="T72" fmla="*/ 105 w 346"/>
              <a:gd name="T73" fmla="*/ 306 h 367"/>
              <a:gd name="T74" fmla="*/ 105 w 346"/>
              <a:gd name="T75" fmla="*/ 30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6" h="367">
                <a:moveTo>
                  <a:pt x="105" y="306"/>
                </a:moveTo>
                <a:lnTo>
                  <a:pt x="105" y="306"/>
                </a:lnTo>
                <a:lnTo>
                  <a:pt x="105" y="321"/>
                </a:lnTo>
                <a:lnTo>
                  <a:pt x="110" y="331"/>
                </a:lnTo>
                <a:lnTo>
                  <a:pt x="115" y="346"/>
                </a:lnTo>
                <a:lnTo>
                  <a:pt x="125" y="357"/>
                </a:lnTo>
                <a:lnTo>
                  <a:pt x="145" y="367"/>
                </a:lnTo>
                <a:lnTo>
                  <a:pt x="165" y="367"/>
                </a:lnTo>
                <a:lnTo>
                  <a:pt x="195" y="362"/>
                </a:lnTo>
                <a:lnTo>
                  <a:pt x="195" y="362"/>
                </a:lnTo>
                <a:lnTo>
                  <a:pt x="210" y="351"/>
                </a:lnTo>
                <a:lnTo>
                  <a:pt x="220" y="341"/>
                </a:lnTo>
                <a:lnTo>
                  <a:pt x="230" y="326"/>
                </a:lnTo>
                <a:lnTo>
                  <a:pt x="241" y="306"/>
                </a:lnTo>
                <a:lnTo>
                  <a:pt x="256" y="266"/>
                </a:lnTo>
                <a:lnTo>
                  <a:pt x="266" y="211"/>
                </a:lnTo>
                <a:lnTo>
                  <a:pt x="276" y="156"/>
                </a:lnTo>
                <a:lnTo>
                  <a:pt x="291" y="101"/>
                </a:lnTo>
                <a:lnTo>
                  <a:pt x="316" y="45"/>
                </a:lnTo>
                <a:lnTo>
                  <a:pt x="326" y="25"/>
                </a:lnTo>
                <a:lnTo>
                  <a:pt x="346" y="0"/>
                </a:lnTo>
                <a:lnTo>
                  <a:pt x="346" y="0"/>
                </a:lnTo>
                <a:lnTo>
                  <a:pt x="316" y="5"/>
                </a:lnTo>
                <a:lnTo>
                  <a:pt x="246" y="25"/>
                </a:lnTo>
                <a:lnTo>
                  <a:pt x="200" y="40"/>
                </a:lnTo>
                <a:lnTo>
                  <a:pt x="150" y="66"/>
                </a:lnTo>
                <a:lnTo>
                  <a:pt x="105" y="91"/>
                </a:lnTo>
                <a:lnTo>
                  <a:pt x="60" y="126"/>
                </a:lnTo>
                <a:lnTo>
                  <a:pt x="60" y="126"/>
                </a:lnTo>
                <a:lnTo>
                  <a:pt x="25" y="161"/>
                </a:lnTo>
                <a:lnTo>
                  <a:pt x="5" y="196"/>
                </a:lnTo>
                <a:lnTo>
                  <a:pt x="0" y="231"/>
                </a:lnTo>
                <a:lnTo>
                  <a:pt x="5" y="261"/>
                </a:lnTo>
                <a:lnTo>
                  <a:pt x="15" y="281"/>
                </a:lnTo>
                <a:lnTo>
                  <a:pt x="40" y="301"/>
                </a:lnTo>
                <a:lnTo>
                  <a:pt x="70" y="306"/>
                </a:lnTo>
                <a:lnTo>
                  <a:pt x="105" y="306"/>
                </a:lnTo>
                <a:lnTo>
                  <a:pt x="105" y="306"/>
                </a:lnTo>
                <a:close/>
              </a:path>
            </a:pathLst>
          </a:custGeom>
          <a:solidFill>
            <a:srgbClr val="A2C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64" name="그룹 1063"/>
          <p:cNvGrpSpPr/>
          <p:nvPr/>
        </p:nvGrpSpPr>
        <p:grpSpPr>
          <a:xfrm>
            <a:off x="7841153" y="5192223"/>
            <a:ext cx="1121908" cy="1652406"/>
            <a:chOff x="4716463" y="3295650"/>
            <a:chExt cx="2309812" cy="3402013"/>
          </a:xfrm>
        </p:grpSpPr>
        <p:sp>
          <p:nvSpPr>
            <p:cNvPr id="1028" name="Freeform 11"/>
            <p:cNvSpPr>
              <a:spLocks/>
            </p:cNvSpPr>
            <p:nvPr/>
          </p:nvSpPr>
          <p:spPr bwMode="auto">
            <a:xfrm>
              <a:off x="4740275" y="4633913"/>
              <a:ext cx="1098550" cy="733425"/>
            </a:xfrm>
            <a:custGeom>
              <a:avLst/>
              <a:gdLst>
                <a:gd name="T0" fmla="*/ 582 w 692"/>
                <a:gd name="T1" fmla="*/ 326 h 462"/>
                <a:gd name="T2" fmla="*/ 582 w 692"/>
                <a:gd name="T3" fmla="*/ 326 h 462"/>
                <a:gd name="T4" fmla="*/ 587 w 692"/>
                <a:gd name="T5" fmla="*/ 346 h 462"/>
                <a:gd name="T6" fmla="*/ 592 w 692"/>
                <a:gd name="T7" fmla="*/ 366 h 462"/>
                <a:gd name="T8" fmla="*/ 592 w 692"/>
                <a:gd name="T9" fmla="*/ 386 h 462"/>
                <a:gd name="T10" fmla="*/ 582 w 692"/>
                <a:gd name="T11" fmla="*/ 412 h 462"/>
                <a:gd name="T12" fmla="*/ 562 w 692"/>
                <a:gd name="T13" fmla="*/ 437 h 462"/>
                <a:gd name="T14" fmla="*/ 552 w 692"/>
                <a:gd name="T15" fmla="*/ 447 h 462"/>
                <a:gd name="T16" fmla="*/ 532 w 692"/>
                <a:gd name="T17" fmla="*/ 452 h 462"/>
                <a:gd name="T18" fmla="*/ 512 w 692"/>
                <a:gd name="T19" fmla="*/ 462 h 462"/>
                <a:gd name="T20" fmla="*/ 487 w 692"/>
                <a:gd name="T21" fmla="*/ 462 h 462"/>
                <a:gd name="T22" fmla="*/ 487 w 692"/>
                <a:gd name="T23" fmla="*/ 462 h 462"/>
                <a:gd name="T24" fmla="*/ 456 w 692"/>
                <a:gd name="T25" fmla="*/ 462 h 462"/>
                <a:gd name="T26" fmla="*/ 431 w 692"/>
                <a:gd name="T27" fmla="*/ 452 h 462"/>
                <a:gd name="T28" fmla="*/ 406 w 692"/>
                <a:gd name="T29" fmla="*/ 437 h 462"/>
                <a:gd name="T30" fmla="*/ 381 w 692"/>
                <a:gd name="T31" fmla="*/ 417 h 462"/>
                <a:gd name="T32" fmla="*/ 326 w 692"/>
                <a:gd name="T33" fmla="*/ 361 h 462"/>
                <a:gd name="T34" fmla="*/ 271 w 692"/>
                <a:gd name="T35" fmla="*/ 291 h 462"/>
                <a:gd name="T36" fmla="*/ 216 w 692"/>
                <a:gd name="T37" fmla="*/ 216 h 462"/>
                <a:gd name="T38" fmla="*/ 150 w 692"/>
                <a:gd name="T39" fmla="*/ 141 h 462"/>
                <a:gd name="T40" fmla="*/ 115 w 692"/>
                <a:gd name="T41" fmla="*/ 111 h 462"/>
                <a:gd name="T42" fmla="*/ 80 w 692"/>
                <a:gd name="T43" fmla="*/ 80 h 462"/>
                <a:gd name="T44" fmla="*/ 40 w 692"/>
                <a:gd name="T45" fmla="*/ 50 h 462"/>
                <a:gd name="T46" fmla="*/ 0 w 692"/>
                <a:gd name="T47" fmla="*/ 30 h 462"/>
                <a:gd name="T48" fmla="*/ 0 w 692"/>
                <a:gd name="T49" fmla="*/ 30 h 462"/>
                <a:gd name="T50" fmla="*/ 45 w 692"/>
                <a:gd name="T51" fmla="*/ 20 h 462"/>
                <a:gd name="T52" fmla="*/ 95 w 692"/>
                <a:gd name="T53" fmla="*/ 10 h 462"/>
                <a:gd name="T54" fmla="*/ 166 w 692"/>
                <a:gd name="T55" fmla="*/ 5 h 462"/>
                <a:gd name="T56" fmla="*/ 241 w 692"/>
                <a:gd name="T57" fmla="*/ 0 h 462"/>
                <a:gd name="T58" fmla="*/ 326 w 692"/>
                <a:gd name="T59" fmla="*/ 0 h 462"/>
                <a:gd name="T60" fmla="*/ 416 w 692"/>
                <a:gd name="T61" fmla="*/ 10 h 462"/>
                <a:gd name="T62" fmla="*/ 461 w 692"/>
                <a:gd name="T63" fmla="*/ 20 h 462"/>
                <a:gd name="T64" fmla="*/ 507 w 692"/>
                <a:gd name="T65" fmla="*/ 30 h 462"/>
                <a:gd name="T66" fmla="*/ 507 w 692"/>
                <a:gd name="T67" fmla="*/ 30 h 462"/>
                <a:gd name="T68" fmla="*/ 552 w 692"/>
                <a:gd name="T69" fmla="*/ 45 h 462"/>
                <a:gd name="T70" fmla="*/ 587 w 692"/>
                <a:gd name="T71" fmla="*/ 60 h 462"/>
                <a:gd name="T72" fmla="*/ 617 w 692"/>
                <a:gd name="T73" fmla="*/ 80 h 462"/>
                <a:gd name="T74" fmla="*/ 642 w 692"/>
                <a:gd name="T75" fmla="*/ 100 h 462"/>
                <a:gd name="T76" fmla="*/ 662 w 692"/>
                <a:gd name="T77" fmla="*/ 121 h 462"/>
                <a:gd name="T78" fmla="*/ 677 w 692"/>
                <a:gd name="T79" fmla="*/ 146 h 462"/>
                <a:gd name="T80" fmla="*/ 687 w 692"/>
                <a:gd name="T81" fmla="*/ 171 h 462"/>
                <a:gd name="T82" fmla="*/ 692 w 692"/>
                <a:gd name="T83" fmla="*/ 191 h 462"/>
                <a:gd name="T84" fmla="*/ 692 w 692"/>
                <a:gd name="T85" fmla="*/ 216 h 462"/>
                <a:gd name="T86" fmla="*/ 687 w 692"/>
                <a:gd name="T87" fmla="*/ 236 h 462"/>
                <a:gd name="T88" fmla="*/ 682 w 692"/>
                <a:gd name="T89" fmla="*/ 256 h 462"/>
                <a:gd name="T90" fmla="*/ 667 w 692"/>
                <a:gd name="T91" fmla="*/ 276 h 462"/>
                <a:gd name="T92" fmla="*/ 652 w 692"/>
                <a:gd name="T93" fmla="*/ 291 h 462"/>
                <a:gd name="T94" fmla="*/ 632 w 692"/>
                <a:gd name="T95" fmla="*/ 306 h 462"/>
                <a:gd name="T96" fmla="*/ 607 w 692"/>
                <a:gd name="T97" fmla="*/ 316 h 462"/>
                <a:gd name="T98" fmla="*/ 582 w 692"/>
                <a:gd name="T99" fmla="*/ 326 h 462"/>
                <a:gd name="T100" fmla="*/ 582 w 692"/>
                <a:gd name="T101" fmla="*/ 32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2" h="462">
                  <a:moveTo>
                    <a:pt x="582" y="326"/>
                  </a:moveTo>
                  <a:lnTo>
                    <a:pt x="582" y="326"/>
                  </a:lnTo>
                  <a:lnTo>
                    <a:pt x="587" y="346"/>
                  </a:lnTo>
                  <a:lnTo>
                    <a:pt x="592" y="366"/>
                  </a:lnTo>
                  <a:lnTo>
                    <a:pt x="592" y="386"/>
                  </a:lnTo>
                  <a:lnTo>
                    <a:pt x="582" y="412"/>
                  </a:lnTo>
                  <a:lnTo>
                    <a:pt x="562" y="437"/>
                  </a:lnTo>
                  <a:lnTo>
                    <a:pt x="552" y="447"/>
                  </a:lnTo>
                  <a:lnTo>
                    <a:pt x="532" y="452"/>
                  </a:lnTo>
                  <a:lnTo>
                    <a:pt x="512" y="462"/>
                  </a:lnTo>
                  <a:lnTo>
                    <a:pt x="487" y="462"/>
                  </a:lnTo>
                  <a:lnTo>
                    <a:pt x="487" y="462"/>
                  </a:lnTo>
                  <a:lnTo>
                    <a:pt x="456" y="462"/>
                  </a:lnTo>
                  <a:lnTo>
                    <a:pt x="431" y="452"/>
                  </a:lnTo>
                  <a:lnTo>
                    <a:pt x="406" y="437"/>
                  </a:lnTo>
                  <a:lnTo>
                    <a:pt x="381" y="417"/>
                  </a:lnTo>
                  <a:lnTo>
                    <a:pt x="326" y="361"/>
                  </a:lnTo>
                  <a:lnTo>
                    <a:pt x="271" y="291"/>
                  </a:lnTo>
                  <a:lnTo>
                    <a:pt x="216" y="216"/>
                  </a:lnTo>
                  <a:lnTo>
                    <a:pt x="150" y="141"/>
                  </a:lnTo>
                  <a:lnTo>
                    <a:pt x="115" y="111"/>
                  </a:lnTo>
                  <a:lnTo>
                    <a:pt x="80" y="80"/>
                  </a:lnTo>
                  <a:lnTo>
                    <a:pt x="40" y="5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5" y="20"/>
                  </a:lnTo>
                  <a:lnTo>
                    <a:pt x="95" y="10"/>
                  </a:lnTo>
                  <a:lnTo>
                    <a:pt x="166" y="5"/>
                  </a:lnTo>
                  <a:lnTo>
                    <a:pt x="241" y="0"/>
                  </a:lnTo>
                  <a:lnTo>
                    <a:pt x="326" y="0"/>
                  </a:lnTo>
                  <a:lnTo>
                    <a:pt x="416" y="10"/>
                  </a:lnTo>
                  <a:lnTo>
                    <a:pt x="461" y="20"/>
                  </a:lnTo>
                  <a:lnTo>
                    <a:pt x="507" y="30"/>
                  </a:lnTo>
                  <a:lnTo>
                    <a:pt x="507" y="30"/>
                  </a:lnTo>
                  <a:lnTo>
                    <a:pt x="552" y="45"/>
                  </a:lnTo>
                  <a:lnTo>
                    <a:pt x="587" y="60"/>
                  </a:lnTo>
                  <a:lnTo>
                    <a:pt x="617" y="80"/>
                  </a:lnTo>
                  <a:lnTo>
                    <a:pt x="642" y="100"/>
                  </a:lnTo>
                  <a:lnTo>
                    <a:pt x="662" y="121"/>
                  </a:lnTo>
                  <a:lnTo>
                    <a:pt x="677" y="146"/>
                  </a:lnTo>
                  <a:lnTo>
                    <a:pt x="687" y="171"/>
                  </a:lnTo>
                  <a:lnTo>
                    <a:pt x="692" y="191"/>
                  </a:lnTo>
                  <a:lnTo>
                    <a:pt x="692" y="216"/>
                  </a:lnTo>
                  <a:lnTo>
                    <a:pt x="687" y="236"/>
                  </a:lnTo>
                  <a:lnTo>
                    <a:pt x="682" y="256"/>
                  </a:lnTo>
                  <a:lnTo>
                    <a:pt x="667" y="276"/>
                  </a:lnTo>
                  <a:lnTo>
                    <a:pt x="652" y="291"/>
                  </a:lnTo>
                  <a:lnTo>
                    <a:pt x="632" y="306"/>
                  </a:lnTo>
                  <a:lnTo>
                    <a:pt x="607" y="316"/>
                  </a:lnTo>
                  <a:lnTo>
                    <a:pt x="582" y="326"/>
                  </a:lnTo>
                  <a:lnTo>
                    <a:pt x="582" y="32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9" name="Freeform 12"/>
            <p:cNvSpPr>
              <a:spLocks/>
            </p:cNvSpPr>
            <p:nvPr/>
          </p:nvSpPr>
          <p:spPr bwMode="auto">
            <a:xfrm>
              <a:off x="4740275" y="4673600"/>
              <a:ext cx="1154113" cy="804863"/>
            </a:xfrm>
            <a:custGeom>
              <a:avLst/>
              <a:gdLst>
                <a:gd name="T0" fmla="*/ 0 w 727"/>
                <a:gd name="T1" fmla="*/ 10 h 507"/>
                <a:gd name="T2" fmla="*/ 0 w 727"/>
                <a:gd name="T3" fmla="*/ 10 h 507"/>
                <a:gd name="T4" fmla="*/ 50 w 727"/>
                <a:gd name="T5" fmla="*/ 5 h 507"/>
                <a:gd name="T6" fmla="*/ 95 w 727"/>
                <a:gd name="T7" fmla="*/ 10 h 507"/>
                <a:gd name="T8" fmla="*/ 145 w 727"/>
                <a:gd name="T9" fmla="*/ 20 h 507"/>
                <a:gd name="T10" fmla="*/ 196 w 727"/>
                <a:gd name="T11" fmla="*/ 35 h 507"/>
                <a:gd name="T12" fmla="*/ 246 w 727"/>
                <a:gd name="T13" fmla="*/ 50 h 507"/>
                <a:gd name="T14" fmla="*/ 291 w 727"/>
                <a:gd name="T15" fmla="*/ 70 h 507"/>
                <a:gd name="T16" fmla="*/ 376 w 727"/>
                <a:gd name="T17" fmla="*/ 116 h 507"/>
                <a:gd name="T18" fmla="*/ 376 w 727"/>
                <a:gd name="T19" fmla="*/ 116 h 507"/>
                <a:gd name="T20" fmla="*/ 426 w 727"/>
                <a:gd name="T21" fmla="*/ 151 h 507"/>
                <a:gd name="T22" fmla="*/ 477 w 727"/>
                <a:gd name="T23" fmla="*/ 186 h 507"/>
                <a:gd name="T24" fmla="*/ 517 w 727"/>
                <a:gd name="T25" fmla="*/ 226 h 507"/>
                <a:gd name="T26" fmla="*/ 562 w 727"/>
                <a:gd name="T27" fmla="*/ 271 h 507"/>
                <a:gd name="T28" fmla="*/ 562 w 727"/>
                <a:gd name="T29" fmla="*/ 271 h 507"/>
                <a:gd name="T30" fmla="*/ 602 w 727"/>
                <a:gd name="T31" fmla="*/ 326 h 507"/>
                <a:gd name="T32" fmla="*/ 642 w 727"/>
                <a:gd name="T33" fmla="*/ 382 h 507"/>
                <a:gd name="T34" fmla="*/ 677 w 727"/>
                <a:gd name="T35" fmla="*/ 442 h 507"/>
                <a:gd name="T36" fmla="*/ 707 w 727"/>
                <a:gd name="T37" fmla="*/ 502 h 507"/>
                <a:gd name="T38" fmla="*/ 707 w 727"/>
                <a:gd name="T39" fmla="*/ 502 h 507"/>
                <a:gd name="T40" fmla="*/ 712 w 727"/>
                <a:gd name="T41" fmla="*/ 507 h 507"/>
                <a:gd name="T42" fmla="*/ 722 w 727"/>
                <a:gd name="T43" fmla="*/ 507 h 507"/>
                <a:gd name="T44" fmla="*/ 727 w 727"/>
                <a:gd name="T45" fmla="*/ 502 h 507"/>
                <a:gd name="T46" fmla="*/ 727 w 727"/>
                <a:gd name="T47" fmla="*/ 497 h 507"/>
                <a:gd name="T48" fmla="*/ 727 w 727"/>
                <a:gd name="T49" fmla="*/ 497 h 507"/>
                <a:gd name="T50" fmla="*/ 702 w 727"/>
                <a:gd name="T51" fmla="*/ 442 h 507"/>
                <a:gd name="T52" fmla="*/ 677 w 727"/>
                <a:gd name="T53" fmla="*/ 392 h 507"/>
                <a:gd name="T54" fmla="*/ 647 w 727"/>
                <a:gd name="T55" fmla="*/ 341 h 507"/>
                <a:gd name="T56" fmla="*/ 612 w 727"/>
                <a:gd name="T57" fmla="*/ 296 h 507"/>
                <a:gd name="T58" fmla="*/ 577 w 727"/>
                <a:gd name="T59" fmla="*/ 251 h 507"/>
                <a:gd name="T60" fmla="*/ 532 w 727"/>
                <a:gd name="T61" fmla="*/ 206 h 507"/>
                <a:gd name="T62" fmla="*/ 487 w 727"/>
                <a:gd name="T63" fmla="*/ 166 h 507"/>
                <a:gd name="T64" fmla="*/ 441 w 727"/>
                <a:gd name="T65" fmla="*/ 131 h 507"/>
                <a:gd name="T66" fmla="*/ 391 w 727"/>
                <a:gd name="T67" fmla="*/ 96 h 507"/>
                <a:gd name="T68" fmla="*/ 336 w 727"/>
                <a:gd name="T69" fmla="*/ 70 h 507"/>
                <a:gd name="T70" fmla="*/ 281 w 727"/>
                <a:gd name="T71" fmla="*/ 45 h 507"/>
                <a:gd name="T72" fmla="*/ 226 w 727"/>
                <a:gd name="T73" fmla="*/ 25 h 507"/>
                <a:gd name="T74" fmla="*/ 171 w 727"/>
                <a:gd name="T75" fmla="*/ 10 h 507"/>
                <a:gd name="T76" fmla="*/ 115 w 727"/>
                <a:gd name="T77" fmla="*/ 5 h 507"/>
                <a:gd name="T78" fmla="*/ 55 w 727"/>
                <a:gd name="T79" fmla="*/ 0 h 507"/>
                <a:gd name="T80" fmla="*/ 0 w 727"/>
                <a:gd name="T81" fmla="*/ 5 h 507"/>
                <a:gd name="T82" fmla="*/ 0 w 727"/>
                <a:gd name="T83" fmla="*/ 5 h 507"/>
                <a:gd name="T84" fmla="*/ 0 w 727"/>
                <a:gd name="T85" fmla="*/ 10 h 507"/>
                <a:gd name="T86" fmla="*/ 0 w 727"/>
                <a:gd name="T87" fmla="*/ 1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507">
                  <a:moveTo>
                    <a:pt x="0" y="10"/>
                  </a:moveTo>
                  <a:lnTo>
                    <a:pt x="0" y="10"/>
                  </a:lnTo>
                  <a:lnTo>
                    <a:pt x="50" y="5"/>
                  </a:lnTo>
                  <a:lnTo>
                    <a:pt x="95" y="10"/>
                  </a:lnTo>
                  <a:lnTo>
                    <a:pt x="145" y="20"/>
                  </a:lnTo>
                  <a:lnTo>
                    <a:pt x="196" y="35"/>
                  </a:lnTo>
                  <a:lnTo>
                    <a:pt x="246" y="50"/>
                  </a:lnTo>
                  <a:lnTo>
                    <a:pt x="291" y="70"/>
                  </a:lnTo>
                  <a:lnTo>
                    <a:pt x="376" y="116"/>
                  </a:lnTo>
                  <a:lnTo>
                    <a:pt x="376" y="116"/>
                  </a:lnTo>
                  <a:lnTo>
                    <a:pt x="426" y="151"/>
                  </a:lnTo>
                  <a:lnTo>
                    <a:pt x="477" y="186"/>
                  </a:lnTo>
                  <a:lnTo>
                    <a:pt x="517" y="226"/>
                  </a:lnTo>
                  <a:lnTo>
                    <a:pt x="562" y="271"/>
                  </a:lnTo>
                  <a:lnTo>
                    <a:pt x="562" y="271"/>
                  </a:lnTo>
                  <a:lnTo>
                    <a:pt x="602" y="326"/>
                  </a:lnTo>
                  <a:lnTo>
                    <a:pt x="642" y="382"/>
                  </a:lnTo>
                  <a:lnTo>
                    <a:pt x="677" y="442"/>
                  </a:lnTo>
                  <a:lnTo>
                    <a:pt x="707" y="502"/>
                  </a:lnTo>
                  <a:lnTo>
                    <a:pt x="707" y="502"/>
                  </a:lnTo>
                  <a:lnTo>
                    <a:pt x="712" y="507"/>
                  </a:lnTo>
                  <a:lnTo>
                    <a:pt x="722" y="507"/>
                  </a:lnTo>
                  <a:lnTo>
                    <a:pt x="727" y="502"/>
                  </a:lnTo>
                  <a:lnTo>
                    <a:pt x="727" y="497"/>
                  </a:lnTo>
                  <a:lnTo>
                    <a:pt x="727" y="497"/>
                  </a:lnTo>
                  <a:lnTo>
                    <a:pt x="702" y="442"/>
                  </a:lnTo>
                  <a:lnTo>
                    <a:pt x="677" y="392"/>
                  </a:lnTo>
                  <a:lnTo>
                    <a:pt x="647" y="341"/>
                  </a:lnTo>
                  <a:lnTo>
                    <a:pt x="612" y="296"/>
                  </a:lnTo>
                  <a:lnTo>
                    <a:pt x="577" y="251"/>
                  </a:lnTo>
                  <a:lnTo>
                    <a:pt x="532" y="206"/>
                  </a:lnTo>
                  <a:lnTo>
                    <a:pt x="487" y="166"/>
                  </a:lnTo>
                  <a:lnTo>
                    <a:pt x="441" y="131"/>
                  </a:lnTo>
                  <a:lnTo>
                    <a:pt x="391" y="96"/>
                  </a:lnTo>
                  <a:lnTo>
                    <a:pt x="336" y="70"/>
                  </a:lnTo>
                  <a:lnTo>
                    <a:pt x="281" y="45"/>
                  </a:lnTo>
                  <a:lnTo>
                    <a:pt x="226" y="25"/>
                  </a:lnTo>
                  <a:lnTo>
                    <a:pt x="171" y="10"/>
                  </a:lnTo>
                  <a:lnTo>
                    <a:pt x="115" y="5"/>
                  </a:lnTo>
                  <a:lnTo>
                    <a:pt x="5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0" name="Freeform 13"/>
            <p:cNvSpPr>
              <a:spLocks/>
            </p:cNvSpPr>
            <p:nvPr/>
          </p:nvSpPr>
          <p:spPr bwMode="auto">
            <a:xfrm>
              <a:off x="5186363" y="5000625"/>
              <a:ext cx="382588" cy="111125"/>
            </a:xfrm>
            <a:custGeom>
              <a:avLst/>
              <a:gdLst>
                <a:gd name="T0" fmla="*/ 231 w 241"/>
                <a:gd name="T1" fmla="*/ 0 h 70"/>
                <a:gd name="T2" fmla="*/ 231 w 241"/>
                <a:gd name="T3" fmla="*/ 0 h 70"/>
                <a:gd name="T4" fmla="*/ 175 w 241"/>
                <a:gd name="T5" fmla="*/ 30 h 70"/>
                <a:gd name="T6" fmla="*/ 120 w 241"/>
                <a:gd name="T7" fmla="*/ 50 h 70"/>
                <a:gd name="T8" fmla="*/ 60 w 241"/>
                <a:gd name="T9" fmla="*/ 65 h 70"/>
                <a:gd name="T10" fmla="*/ 0 w 241"/>
                <a:gd name="T11" fmla="*/ 70 h 70"/>
                <a:gd name="T12" fmla="*/ 0 w 241"/>
                <a:gd name="T13" fmla="*/ 70 h 70"/>
                <a:gd name="T14" fmla="*/ 0 w 241"/>
                <a:gd name="T15" fmla="*/ 70 h 70"/>
                <a:gd name="T16" fmla="*/ 0 w 241"/>
                <a:gd name="T17" fmla="*/ 70 h 70"/>
                <a:gd name="T18" fmla="*/ 60 w 241"/>
                <a:gd name="T19" fmla="*/ 65 h 70"/>
                <a:gd name="T20" fmla="*/ 120 w 241"/>
                <a:gd name="T21" fmla="*/ 55 h 70"/>
                <a:gd name="T22" fmla="*/ 180 w 241"/>
                <a:gd name="T23" fmla="*/ 40 h 70"/>
                <a:gd name="T24" fmla="*/ 241 w 241"/>
                <a:gd name="T25" fmla="*/ 10 h 70"/>
                <a:gd name="T26" fmla="*/ 241 w 241"/>
                <a:gd name="T27" fmla="*/ 10 h 70"/>
                <a:gd name="T28" fmla="*/ 241 w 241"/>
                <a:gd name="T29" fmla="*/ 10 h 70"/>
                <a:gd name="T30" fmla="*/ 241 w 241"/>
                <a:gd name="T31" fmla="*/ 5 h 70"/>
                <a:gd name="T32" fmla="*/ 236 w 241"/>
                <a:gd name="T33" fmla="*/ 0 h 70"/>
                <a:gd name="T34" fmla="*/ 231 w 241"/>
                <a:gd name="T35" fmla="*/ 0 h 70"/>
                <a:gd name="T36" fmla="*/ 231 w 241"/>
                <a:gd name="T3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70">
                  <a:moveTo>
                    <a:pt x="231" y="0"/>
                  </a:moveTo>
                  <a:lnTo>
                    <a:pt x="231" y="0"/>
                  </a:lnTo>
                  <a:lnTo>
                    <a:pt x="175" y="30"/>
                  </a:lnTo>
                  <a:lnTo>
                    <a:pt x="120" y="50"/>
                  </a:lnTo>
                  <a:lnTo>
                    <a:pt x="60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60" y="65"/>
                  </a:lnTo>
                  <a:lnTo>
                    <a:pt x="120" y="55"/>
                  </a:lnTo>
                  <a:lnTo>
                    <a:pt x="180" y="4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5"/>
                  </a:lnTo>
                  <a:lnTo>
                    <a:pt x="236" y="0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1" name="Freeform 14"/>
            <p:cNvSpPr>
              <a:spLocks/>
            </p:cNvSpPr>
            <p:nvPr/>
          </p:nvSpPr>
          <p:spPr bwMode="auto">
            <a:xfrm>
              <a:off x="5035550" y="4849813"/>
              <a:ext cx="317500" cy="47625"/>
            </a:xfrm>
            <a:custGeom>
              <a:avLst/>
              <a:gdLst>
                <a:gd name="T0" fmla="*/ 200 w 200"/>
                <a:gd name="T1" fmla="*/ 0 h 30"/>
                <a:gd name="T2" fmla="*/ 200 w 200"/>
                <a:gd name="T3" fmla="*/ 0 h 30"/>
                <a:gd name="T4" fmla="*/ 175 w 200"/>
                <a:gd name="T5" fmla="*/ 0 h 30"/>
                <a:gd name="T6" fmla="*/ 150 w 200"/>
                <a:gd name="T7" fmla="*/ 0 h 30"/>
                <a:gd name="T8" fmla="*/ 100 w 200"/>
                <a:gd name="T9" fmla="*/ 10 h 30"/>
                <a:gd name="T10" fmla="*/ 50 w 200"/>
                <a:gd name="T11" fmla="*/ 15 h 30"/>
                <a:gd name="T12" fmla="*/ 0 w 200"/>
                <a:gd name="T13" fmla="*/ 20 h 30"/>
                <a:gd name="T14" fmla="*/ 0 w 200"/>
                <a:gd name="T15" fmla="*/ 20 h 30"/>
                <a:gd name="T16" fmla="*/ 0 w 200"/>
                <a:gd name="T17" fmla="*/ 20 h 30"/>
                <a:gd name="T18" fmla="*/ 0 w 200"/>
                <a:gd name="T19" fmla="*/ 25 h 30"/>
                <a:gd name="T20" fmla="*/ 0 w 200"/>
                <a:gd name="T21" fmla="*/ 25 h 30"/>
                <a:gd name="T22" fmla="*/ 25 w 200"/>
                <a:gd name="T23" fmla="*/ 30 h 30"/>
                <a:gd name="T24" fmla="*/ 50 w 200"/>
                <a:gd name="T25" fmla="*/ 30 h 30"/>
                <a:gd name="T26" fmla="*/ 100 w 200"/>
                <a:gd name="T27" fmla="*/ 25 h 30"/>
                <a:gd name="T28" fmla="*/ 200 w 200"/>
                <a:gd name="T29" fmla="*/ 5 h 30"/>
                <a:gd name="T30" fmla="*/ 200 w 200"/>
                <a:gd name="T31" fmla="*/ 5 h 30"/>
                <a:gd name="T32" fmla="*/ 200 w 200"/>
                <a:gd name="T33" fmla="*/ 0 h 30"/>
                <a:gd name="T34" fmla="*/ 200 w 200"/>
                <a:gd name="T35" fmla="*/ 0 h 30"/>
                <a:gd name="T36" fmla="*/ 200 w 200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lnTo>
                    <a:pt x="200" y="0"/>
                  </a:lnTo>
                  <a:lnTo>
                    <a:pt x="175" y="0"/>
                  </a:lnTo>
                  <a:lnTo>
                    <a:pt x="150" y="0"/>
                  </a:lnTo>
                  <a:lnTo>
                    <a:pt x="100" y="10"/>
                  </a:lnTo>
                  <a:lnTo>
                    <a:pt x="5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5" y="30"/>
                  </a:lnTo>
                  <a:lnTo>
                    <a:pt x="50" y="30"/>
                  </a:lnTo>
                  <a:lnTo>
                    <a:pt x="100" y="25"/>
                  </a:lnTo>
                  <a:lnTo>
                    <a:pt x="200" y="5"/>
                  </a:lnTo>
                  <a:lnTo>
                    <a:pt x="200" y="5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2" name="Freeform 15"/>
            <p:cNvSpPr>
              <a:spLocks/>
            </p:cNvSpPr>
            <p:nvPr/>
          </p:nvSpPr>
          <p:spPr bwMode="auto">
            <a:xfrm>
              <a:off x="5337175" y="4641850"/>
              <a:ext cx="95250" cy="263525"/>
            </a:xfrm>
            <a:custGeom>
              <a:avLst/>
              <a:gdLst>
                <a:gd name="T0" fmla="*/ 0 w 60"/>
                <a:gd name="T1" fmla="*/ 5 h 166"/>
                <a:gd name="T2" fmla="*/ 0 w 60"/>
                <a:gd name="T3" fmla="*/ 5 h 166"/>
                <a:gd name="T4" fmla="*/ 20 w 60"/>
                <a:gd name="T5" fmla="*/ 45 h 166"/>
                <a:gd name="T6" fmla="*/ 35 w 60"/>
                <a:gd name="T7" fmla="*/ 80 h 166"/>
                <a:gd name="T8" fmla="*/ 45 w 60"/>
                <a:gd name="T9" fmla="*/ 121 h 166"/>
                <a:gd name="T10" fmla="*/ 50 w 60"/>
                <a:gd name="T11" fmla="*/ 161 h 166"/>
                <a:gd name="T12" fmla="*/ 50 w 60"/>
                <a:gd name="T13" fmla="*/ 161 h 166"/>
                <a:gd name="T14" fmla="*/ 50 w 60"/>
                <a:gd name="T15" fmla="*/ 166 h 166"/>
                <a:gd name="T16" fmla="*/ 55 w 60"/>
                <a:gd name="T17" fmla="*/ 161 h 166"/>
                <a:gd name="T18" fmla="*/ 55 w 60"/>
                <a:gd name="T19" fmla="*/ 161 h 166"/>
                <a:gd name="T20" fmla="*/ 60 w 60"/>
                <a:gd name="T21" fmla="*/ 141 h 166"/>
                <a:gd name="T22" fmla="*/ 60 w 60"/>
                <a:gd name="T23" fmla="*/ 121 h 166"/>
                <a:gd name="T24" fmla="*/ 50 w 60"/>
                <a:gd name="T25" fmla="*/ 80 h 166"/>
                <a:gd name="T26" fmla="*/ 30 w 60"/>
                <a:gd name="T27" fmla="*/ 35 h 166"/>
                <a:gd name="T28" fmla="*/ 5 w 60"/>
                <a:gd name="T29" fmla="*/ 0 h 166"/>
                <a:gd name="T30" fmla="*/ 5 w 60"/>
                <a:gd name="T31" fmla="*/ 0 h 166"/>
                <a:gd name="T32" fmla="*/ 5 w 60"/>
                <a:gd name="T33" fmla="*/ 0 h 166"/>
                <a:gd name="T34" fmla="*/ 0 w 60"/>
                <a:gd name="T35" fmla="*/ 5 h 166"/>
                <a:gd name="T36" fmla="*/ 0 w 60"/>
                <a:gd name="T37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166">
                  <a:moveTo>
                    <a:pt x="0" y="5"/>
                  </a:moveTo>
                  <a:lnTo>
                    <a:pt x="0" y="5"/>
                  </a:lnTo>
                  <a:lnTo>
                    <a:pt x="20" y="45"/>
                  </a:lnTo>
                  <a:lnTo>
                    <a:pt x="35" y="80"/>
                  </a:lnTo>
                  <a:lnTo>
                    <a:pt x="45" y="121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66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60" y="141"/>
                  </a:lnTo>
                  <a:lnTo>
                    <a:pt x="60" y="121"/>
                  </a:lnTo>
                  <a:lnTo>
                    <a:pt x="50" y="80"/>
                  </a:lnTo>
                  <a:lnTo>
                    <a:pt x="30" y="3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3" name="Freeform 16"/>
            <p:cNvSpPr>
              <a:spLocks/>
            </p:cNvSpPr>
            <p:nvPr/>
          </p:nvSpPr>
          <p:spPr bwMode="auto">
            <a:xfrm>
              <a:off x="5632450" y="4713288"/>
              <a:ext cx="63500" cy="390525"/>
            </a:xfrm>
            <a:custGeom>
              <a:avLst/>
              <a:gdLst>
                <a:gd name="T0" fmla="*/ 0 w 40"/>
                <a:gd name="T1" fmla="*/ 5 h 246"/>
                <a:gd name="T2" fmla="*/ 0 w 40"/>
                <a:gd name="T3" fmla="*/ 5 h 246"/>
                <a:gd name="T4" fmla="*/ 15 w 40"/>
                <a:gd name="T5" fmla="*/ 66 h 246"/>
                <a:gd name="T6" fmla="*/ 25 w 40"/>
                <a:gd name="T7" fmla="*/ 121 h 246"/>
                <a:gd name="T8" fmla="*/ 25 w 40"/>
                <a:gd name="T9" fmla="*/ 121 h 246"/>
                <a:gd name="T10" fmla="*/ 20 w 40"/>
                <a:gd name="T11" fmla="*/ 156 h 246"/>
                <a:gd name="T12" fmla="*/ 20 w 40"/>
                <a:gd name="T13" fmla="*/ 191 h 246"/>
                <a:gd name="T14" fmla="*/ 20 w 40"/>
                <a:gd name="T15" fmla="*/ 191 h 246"/>
                <a:gd name="T16" fmla="*/ 10 w 40"/>
                <a:gd name="T17" fmla="*/ 216 h 246"/>
                <a:gd name="T18" fmla="*/ 5 w 40"/>
                <a:gd name="T19" fmla="*/ 246 h 246"/>
                <a:gd name="T20" fmla="*/ 5 w 40"/>
                <a:gd name="T21" fmla="*/ 246 h 246"/>
                <a:gd name="T22" fmla="*/ 10 w 40"/>
                <a:gd name="T23" fmla="*/ 246 h 246"/>
                <a:gd name="T24" fmla="*/ 10 w 40"/>
                <a:gd name="T25" fmla="*/ 246 h 246"/>
                <a:gd name="T26" fmla="*/ 10 w 40"/>
                <a:gd name="T27" fmla="*/ 246 h 246"/>
                <a:gd name="T28" fmla="*/ 25 w 40"/>
                <a:gd name="T29" fmla="*/ 221 h 246"/>
                <a:gd name="T30" fmla="*/ 35 w 40"/>
                <a:gd name="T31" fmla="*/ 196 h 246"/>
                <a:gd name="T32" fmla="*/ 40 w 40"/>
                <a:gd name="T33" fmla="*/ 161 h 246"/>
                <a:gd name="T34" fmla="*/ 40 w 40"/>
                <a:gd name="T35" fmla="*/ 136 h 246"/>
                <a:gd name="T36" fmla="*/ 40 w 40"/>
                <a:gd name="T37" fmla="*/ 136 h 246"/>
                <a:gd name="T38" fmla="*/ 35 w 40"/>
                <a:gd name="T39" fmla="*/ 101 h 246"/>
                <a:gd name="T40" fmla="*/ 30 w 40"/>
                <a:gd name="T41" fmla="*/ 66 h 246"/>
                <a:gd name="T42" fmla="*/ 20 w 40"/>
                <a:gd name="T43" fmla="*/ 35 h 246"/>
                <a:gd name="T44" fmla="*/ 5 w 40"/>
                <a:gd name="T45" fmla="*/ 5 h 246"/>
                <a:gd name="T46" fmla="*/ 5 w 40"/>
                <a:gd name="T47" fmla="*/ 5 h 246"/>
                <a:gd name="T48" fmla="*/ 5 w 40"/>
                <a:gd name="T49" fmla="*/ 0 h 246"/>
                <a:gd name="T50" fmla="*/ 0 w 40"/>
                <a:gd name="T51" fmla="*/ 5 h 246"/>
                <a:gd name="T52" fmla="*/ 0 w 40"/>
                <a:gd name="T53" fmla="*/ 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246">
                  <a:moveTo>
                    <a:pt x="0" y="5"/>
                  </a:moveTo>
                  <a:lnTo>
                    <a:pt x="0" y="5"/>
                  </a:lnTo>
                  <a:lnTo>
                    <a:pt x="15" y="66"/>
                  </a:lnTo>
                  <a:lnTo>
                    <a:pt x="25" y="121"/>
                  </a:lnTo>
                  <a:lnTo>
                    <a:pt x="25" y="121"/>
                  </a:lnTo>
                  <a:lnTo>
                    <a:pt x="20" y="156"/>
                  </a:lnTo>
                  <a:lnTo>
                    <a:pt x="20" y="191"/>
                  </a:lnTo>
                  <a:lnTo>
                    <a:pt x="20" y="191"/>
                  </a:lnTo>
                  <a:lnTo>
                    <a:pt x="10" y="21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25" y="221"/>
                  </a:lnTo>
                  <a:lnTo>
                    <a:pt x="35" y="196"/>
                  </a:lnTo>
                  <a:lnTo>
                    <a:pt x="40" y="161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5" y="101"/>
                  </a:lnTo>
                  <a:lnTo>
                    <a:pt x="30" y="66"/>
                  </a:lnTo>
                  <a:lnTo>
                    <a:pt x="20" y="3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4" name="Freeform 17"/>
            <p:cNvSpPr>
              <a:spLocks/>
            </p:cNvSpPr>
            <p:nvPr/>
          </p:nvSpPr>
          <p:spPr bwMode="auto">
            <a:xfrm>
              <a:off x="5854700" y="5272088"/>
              <a:ext cx="1171575" cy="715963"/>
            </a:xfrm>
            <a:custGeom>
              <a:avLst/>
              <a:gdLst>
                <a:gd name="T0" fmla="*/ 85 w 738"/>
                <a:gd name="T1" fmla="*/ 290 h 451"/>
                <a:gd name="T2" fmla="*/ 85 w 738"/>
                <a:gd name="T3" fmla="*/ 290 h 451"/>
                <a:gd name="T4" fmla="*/ 75 w 738"/>
                <a:gd name="T5" fmla="*/ 306 h 451"/>
                <a:gd name="T6" fmla="*/ 70 w 738"/>
                <a:gd name="T7" fmla="*/ 326 h 451"/>
                <a:gd name="T8" fmla="*/ 65 w 738"/>
                <a:gd name="T9" fmla="*/ 351 h 451"/>
                <a:gd name="T10" fmla="*/ 65 w 738"/>
                <a:gd name="T11" fmla="*/ 376 h 451"/>
                <a:gd name="T12" fmla="*/ 70 w 738"/>
                <a:gd name="T13" fmla="*/ 391 h 451"/>
                <a:gd name="T14" fmla="*/ 80 w 738"/>
                <a:gd name="T15" fmla="*/ 401 h 451"/>
                <a:gd name="T16" fmla="*/ 90 w 738"/>
                <a:gd name="T17" fmla="*/ 416 h 451"/>
                <a:gd name="T18" fmla="*/ 111 w 738"/>
                <a:gd name="T19" fmla="*/ 426 h 451"/>
                <a:gd name="T20" fmla="*/ 131 w 738"/>
                <a:gd name="T21" fmla="*/ 436 h 451"/>
                <a:gd name="T22" fmla="*/ 156 w 738"/>
                <a:gd name="T23" fmla="*/ 446 h 451"/>
                <a:gd name="T24" fmla="*/ 156 w 738"/>
                <a:gd name="T25" fmla="*/ 446 h 451"/>
                <a:gd name="T26" fmla="*/ 181 w 738"/>
                <a:gd name="T27" fmla="*/ 451 h 451"/>
                <a:gd name="T28" fmla="*/ 211 w 738"/>
                <a:gd name="T29" fmla="*/ 446 h 451"/>
                <a:gd name="T30" fmla="*/ 241 w 738"/>
                <a:gd name="T31" fmla="*/ 436 h 451"/>
                <a:gd name="T32" fmla="*/ 271 w 738"/>
                <a:gd name="T33" fmla="*/ 416 h 451"/>
                <a:gd name="T34" fmla="*/ 336 w 738"/>
                <a:gd name="T35" fmla="*/ 371 h 451"/>
                <a:gd name="T36" fmla="*/ 406 w 738"/>
                <a:gd name="T37" fmla="*/ 311 h 451"/>
                <a:gd name="T38" fmla="*/ 482 w 738"/>
                <a:gd name="T39" fmla="*/ 245 h 451"/>
                <a:gd name="T40" fmla="*/ 562 w 738"/>
                <a:gd name="T41" fmla="*/ 185 h 451"/>
                <a:gd name="T42" fmla="*/ 602 w 738"/>
                <a:gd name="T43" fmla="*/ 155 h 451"/>
                <a:gd name="T44" fmla="*/ 647 w 738"/>
                <a:gd name="T45" fmla="*/ 135 h 451"/>
                <a:gd name="T46" fmla="*/ 692 w 738"/>
                <a:gd name="T47" fmla="*/ 115 h 451"/>
                <a:gd name="T48" fmla="*/ 738 w 738"/>
                <a:gd name="T49" fmla="*/ 100 h 451"/>
                <a:gd name="T50" fmla="*/ 738 w 738"/>
                <a:gd name="T51" fmla="*/ 100 h 451"/>
                <a:gd name="T52" fmla="*/ 692 w 738"/>
                <a:gd name="T53" fmla="*/ 80 h 451"/>
                <a:gd name="T54" fmla="*/ 642 w 738"/>
                <a:gd name="T55" fmla="*/ 65 h 451"/>
                <a:gd name="T56" fmla="*/ 577 w 738"/>
                <a:gd name="T57" fmla="*/ 45 h 451"/>
                <a:gd name="T58" fmla="*/ 502 w 738"/>
                <a:gd name="T59" fmla="*/ 25 h 451"/>
                <a:gd name="T60" fmla="*/ 411 w 738"/>
                <a:gd name="T61" fmla="*/ 10 h 451"/>
                <a:gd name="T62" fmla="*/ 321 w 738"/>
                <a:gd name="T63" fmla="*/ 0 h 451"/>
                <a:gd name="T64" fmla="*/ 276 w 738"/>
                <a:gd name="T65" fmla="*/ 0 h 451"/>
                <a:gd name="T66" fmla="*/ 226 w 738"/>
                <a:gd name="T67" fmla="*/ 5 h 451"/>
                <a:gd name="T68" fmla="*/ 226 w 738"/>
                <a:gd name="T69" fmla="*/ 5 h 451"/>
                <a:gd name="T70" fmla="*/ 181 w 738"/>
                <a:gd name="T71" fmla="*/ 15 h 451"/>
                <a:gd name="T72" fmla="*/ 141 w 738"/>
                <a:gd name="T73" fmla="*/ 25 h 451"/>
                <a:gd name="T74" fmla="*/ 106 w 738"/>
                <a:gd name="T75" fmla="*/ 35 h 451"/>
                <a:gd name="T76" fmla="*/ 75 w 738"/>
                <a:gd name="T77" fmla="*/ 55 h 451"/>
                <a:gd name="T78" fmla="*/ 50 w 738"/>
                <a:gd name="T79" fmla="*/ 70 h 451"/>
                <a:gd name="T80" fmla="*/ 30 w 738"/>
                <a:gd name="T81" fmla="*/ 90 h 451"/>
                <a:gd name="T82" fmla="*/ 15 w 738"/>
                <a:gd name="T83" fmla="*/ 110 h 451"/>
                <a:gd name="T84" fmla="*/ 5 w 738"/>
                <a:gd name="T85" fmla="*/ 135 h 451"/>
                <a:gd name="T86" fmla="*/ 0 w 738"/>
                <a:gd name="T87" fmla="*/ 155 h 451"/>
                <a:gd name="T88" fmla="*/ 0 w 738"/>
                <a:gd name="T89" fmla="*/ 180 h 451"/>
                <a:gd name="T90" fmla="*/ 0 w 738"/>
                <a:gd name="T91" fmla="*/ 200 h 451"/>
                <a:gd name="T92" fmla="*/ 10 w 738"/>
                <a:gd name="T93" fmla="*/ 220 h 451"/>
                <a:gd name="T94" fmla="*/ 25 w 738"/>
                <a:gd name="T95" fmla="*/ 240 h 451"/>
                <a:gd name="T96" fmla="*/ 40 w 738"/>
                <a:gd name="T97" fmla="*/ 260 h 451"/>
                <a:gd name="T98" fmla="*/ 60 w 738"/>
                <a:gd name="T99" fmla="*/ 275 h 451"/>
                <a:gd name="T100" fmla="*/ 85 w 738"/>
                <a:gd name="T101" fmla="*/ 290 h 451"/>
                <a:gd name="T102" fmla="*/ 85 w 738"/>
                <a:gd name="T103" fmla="*/ 29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8" h="451">
                  <a:moveTo>
                    <a:pt x="85" y="290"/>
                  </a:moveTo>
                  <a:lnTo>
                    <a:pt x="85" y="290"/>
                  </a:lnTo>
                  <a:lnTo>
                    <a:pt x="75" y="306"/>
                  </a:lnTo>
                  <a:lnTo>
                    <a:pt x="70" y="326"/>
                  </a:lnTo>
                  <a:lnTo>
                    <a:pt x="65" y="351"/>
                  </a:lnTo>
                  <a:lnTo>
                    <a:pt x="65" y="376"/>
                  </a:lnTo>
                  <a:lnTo>
                    <a:pt x="70" y="391"/>
                  </a:lnTo>
                  <a:lnTo>
                    <a:pt x="80" y="401"/>
                  </a:lnTo>
                  <a:lnTo>
                    <a:pt x="90" y="416"/>
                  </a:lnTo>
                  <a:lnTo>
                    <a:pt x="111" y="426"/>
                  </a:lnTo>
                  <a:lnTo>
                    <a:pt x="131" y="436"/>
                  </a:lnTo>
                  <a:lnTo>
                    <a:pt x="156" y="446"/>
                  </a:lnTo>
                  <a:lnTo>
                    <a:pt x="156" y="446"/>
                  </a:lnTo>
                  <a:lnTo>
                    <a:pt x="181" y="451"/>
                  </a:lnTo>
                  <a:lnTo>
                    <a:pt x="211" y="446"/>
                  </a:lnTo>
                  <a:lnTo>
                    <a:pt x="241" y="436"/>
                  </a:lnTo>
                  <a:lnTo>
                    <a:pt x="271" y="416"/>
                  </a:lnTo>
                  <a:lnTo>
                    <a:pt x="336" y="371"/>
                  </a:lnTo>
                  <a:lnTo>
                    <a:pt x="406" y="311"/>
                  </a:lnTo>
                  <a:lnTo>
                    <a:pt x="482" y="245"/>
                  </a:lnTo>
                  <a:lnTo>
                    <a:pt x="562" y="185"/>
                  </a:lnTo>
                  <a:lnTo>
                    <a:pt x="602" y="155"/>
                  </a:lnTo>
                  <a:lnTo>
                    <a:pt x="647" y="135"/>
                  </a:lnTo>
                  <a:lnTo>
                    <a:pt x="692" y="115"/>
                  </a:lnTo>
                  <a:lnTo>
                    <a:pt x="738" y="100"/>
                  </a:lnTo>
                  <a:lnTo>
                    <a:pt x="738" y="100"/>
                  </a:lnTo>
                  <a:lnTo>
                    <a:pt x="692" y="80"/>
                  </a:lnTo>
                  <a:lnTo>
                    <a:pt x="642" y="65"/>
                  </a:lnTo>
                  <a:lnTo>
                    <a:pt x="577" y="45"/>
                  </a:lnTo>
                  <a:lnTo>
                    <a:pt x="502" y="25"/>
                  </a:lnTo>
                  <a:lnTo>
                    <a:pt x="411" y="10"/>
                  </a:lnTo>
                  <a:lnTo>
                    <a:pt x="321" y="0"/>
                  </a:lnTo>
                  <a:lnTo>
                    <a:pt x="276" y="0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181" y="15"/>
                  </a:lnTo>
                  <a:lnTo>
                    <a:pt x="141" y="25"/>
                  </a:lnTo>
                  <a:lnTo>
                    <a:pt x="106" y="35"/>
                  </a:lnTo>
                  <a:lnTo>
                    <a:pt x="75" y="55"/>
                  </a:lnTo>
                  <a:lnTo>
                    <a:pt x="50" y="70"/>
                  </a:lnTo>
                  <a:lnTo>
                    <a:pt x="30" y="90"/>
                  </a:lnTo>
                  <a:lnTo>
                    <a:pt x="15" y="110"/>
                  </a:lnTo>
                  <a:lnTo>
                    <a:pt x="5" y="135"/>
                  </a:lnTo>
                  <a:lnTo>
                    <a:pt x="0" y="155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10" y="220"/>
                  </a:lnTo>
                  <a:lnTo>
                    <a:pt x="25" y="240"/>
                  </a:lnTo>
                  <a:lnTo>
                    <a:pt x="40" y="260"/>
                  </a:lnTo>
                  <a:lnTo>
                    <a:pt x="60" y="275"/>
                  </a:lnTo>
                  <a:lnTo>
                    <a:pt x="85" y="290"/>
                  </a:lnTo>
                  <a:lnTo>
                    <a:pt x="85" y="290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5" name="Freeform 18"/>
            <p:cNvSpPr>
              <a:spLocks/>
            </p:cNvSpPr>
            <p:nvPr/>
          </p:nvSpPr>
          <p:spPr bwMode="auto">
            <a:xfrm>
              <a:off x="5695950" y="5391150"/>
              <a:ext cx="1330325" cy="628650"/>
            </a:xfrm>
            <a:custGeom>
              <a:avLst/>
              <a:gdLst>
                <a:gd name="T0" fmla="*/ 838 w 838"/>
                <a:gd name="T1" fmla="*/ 25 h 396"/>
                <a:gd name="T2" fmla="*/ 838 w 838"/>
                <a:gd name="T3" fmla="*/ 25 h 396"/>
                <a:gd name="T4" fmla="*/ 782 w 838"/>
                <a:gd name="T5" fmla="*/ 10 h 396"/>
                <a:gd name="T6" fmla="*/ 732 w 838"/>
                <a:gd name="T7" fmla="*/ 5 h 396"/>
                <a:gd name="T8" fmla="*/ 677 w 838"/>
                <a:gd name="T9" fmla="*/ 0 h 396"/>
                <a:gd name="T10" fmla="*/ 627 w 838"/>
                <a:gd name="T11" fmla="*/ 5 h 396"/>
                <a:gd name="T12" fmla="*/ 572 w 838"/>
                <a:gd name="T13" fmla="*/ 10 h 396"/>
                <a:gd name="T14" fmla="*/ 522 w 838"/>
                <a:gd name="T15" fmla="*/ 20 h 396"/>
                <a:gd name="T16" fmla="*/ 466 w 838"/>
                <a:gd name="T17" fmla="*/ 35 h 396"/>
                <a:gd name="T18" fmla="*/ 416 w 838"/>
                <a:gd name="T19" fmla="*/ 50 h 396"/>
                <a:gd name="T20" fmla="*/ 416 w 838"/>
                <a:gd name="T21" fmla="*/ 50 h 396"/>
                <a:gd name="T22" fmla="*/ 356 w 838"/>
                <a:gd name="T23" fmla="*/ 75 h 396"/>
                <a:gd name="T24" fmla="*/ 296 w 838"/>
                <a:gd name="T25" fmla="*/ 110 h 396"/>
                <a:gd name="T26" fmla="*/ 236 w 838"/>
                <a:gd name="T27" fmla="*/ 145 h 396"/>
                <a:gd name="T28" fmla="*/ 180 w 838"/>
                <a:gd name="T29" fmla="*/ 185 h 396"/>
                <a:gd name="T30" fmla="*/ 130 w 838"/>
                <a:gd name="T31" fmla="*/ 226 h 396"/>
                <a:gd name="T32" fmla="*/ 80 w 838"/>
                <a:gd name="T33" fmla="*/ 276 h 396"/>
                <a:gd name="T34" fmla="*/ 40 w 838"/>
                <a:gd name="T35" fmla="*/ 326 h 396"/>
                <a:gd name="T36" fmla="*/ 0 w 838"/>
                <a:gd name="T37" fmla="*/ 381 h 396"/>
                <a:gd name="T38" fmla="*/ 0 w 838"/>
                <a:gd name="T39" fmla="*/ 381 h 396"/>
                <a:gd name="T40" fmla="*/ 0 w 838"/>
                <a:gd name="T41" fmla="*/ 391 h 396"/>
                <a:gd name="T42" fmla="*/ 5 w 838"/>
                <a:gd name="T43" fmla="*/ 396 h 396"/>
                <a:gd name="T44" fmla="*/ 10 w 838"/>
                <a:gd name="T45" fmla="*/ 396 h 396"/>
                <a:gd name="T46" fmla="*/ 15 w 838"/>
                <a:gd name="T47" fmla="*/ 396 h 396"/>
                <a:gd name="T48" fmla="*/ 15 w 838"/>
                <a:gd name="T49" fmla="*/ 396 h 396"/>
                <a:gd name="T50" fmla="*/ 100 w 838"/>
                <a:gd name="T51" fmla="*/ 296 h 396"/>
                <a:gd name="T52" fmla="*/ 145 w 838"/>
                <a:gd name="T53" fmla="*/ 246 h 396"/>
                <a:gd name="T54" fmla="*/ 196 w 838"/>
                <a:gd name="T55" fmla="*/ 205 h 396"/>
                <a:gd name="T56" fmla="*/ 196 w 838"/>
                <a:gd name="T57" fmla="*/ 205 h 396"/>
                <a:gd name="T58" fmla="*/ 246 w 838"/>
                <a:gd name="T59" fmla="*/ 165 h 396"/>
                <a:gd name="T60" fmla="*/ 301 w 838"/>
                <a:gd name="T61" fmla="*/ 130 h 396"/>
                <a:gd name="T62" fmla="*/ 361 w 838"/>
                <a:gd name="T63" fmla="*/ 95 h 396"/>
                <a:gd name="T64" fmla="*/ 421 w 838"/>
                <a:gd name="T65" fmla="*/ 70 h 396"/>
                <a:gd name="T66" fmla="*/ 421 w 838"/>
                <a:gd name="T67" fmla="*/ 70 h 396"/>
                <a:gd name="T68" fmla="*/ 471 w 838"/>
                <a:gd name="T69" fmla="*/ 55 h 396"/>
                <a:gd name="T70" fmla="*/ 522 w 838"/>
                <a:gd name="T71" fmla="*/ 40 h 396"/>
                <a:gd name="T72" fmla="*/ 572 w 838"/>
                <a:gd name="T73" fmla="*/ 25 h 396"/>
                <a:gd name="T74" fmla="*/ 627 w 838"/>
                <a:gd name="T75" fmla="*/ 20 h 396"/>
                <a:gd name="T76" fmla="*/ 677 w 838"/>
                <a:gd name="T77" fmla="*/ 15 h 396"/>
                <a:gd name="T78" fmla="*/ 732 w 838"/>
                <a:gd name="T79" fmla="*/ 15 h 396"/>
                <a:gd name="T80" fmla="*/ 782 w 838"/>
                <a:gd name="T81" fmla="*/ 20 h 396"/>
                <a:gd name="T82" fmla="*/ 838 w 838"/>
                <a:gd name="T83" fmla="*/ 30 h 396"/>
                <a:gd name="T84" fmla="*/ 838 w 838"/>
                <a:gd name="T85" fmla="*/ 30 h 396"/>
                <a:gd name="T86" fmla="*/ 838 w 838"/>
                <a:gd name="T87" fmla="*/ 25 h 396"/>
                <a:gd name="T88" fmla="*/ 838 w 838"/>
                <a:gd name="T89" fmla="*/ 2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8" h="396">
                  <a:moveTo>
                    <a:pt x="838" y="25"/>
                  </a:moveTo>
                  <a:lnTo>
                    <a:pt x="838" y="25"/>
                  </a:lnTo>
                  <a:lnTo>
                    <a:pt x="782" y="10"/>
                  </a:lnTo>
                  <a:lnTo>
                    <a:pt x="732" y="5"/>
                  </a:lnTo>
                  <a:lnTo>
                    <a:pt x="677" y="0"/>
                  </a:lnTo>
                  <a:lnTo>
                    <a:pt x="627" y="5"/>
                  </a:lnTo>
                  <a:lnTo>
                    <a:pt x="572" y="10"/>
                  </a:lnTo>
                  <a:lnTo>
                    <a:pt x="522" y="20"/>
                  </a:lnTo>
                  <a:lnTo>
                    <a:pt x="466" y="35"/>
                  </a:lnTo>
                  <a:lnTo>
                    <a:pt x="416" y="50"/>
                  </a:lnTo>
                  <a:lnTo>
                    <a:pt x="416" y="50"/>
                  </a:lnTo>
                  <a:lnTo>
                    <a:pt x="356" y="75"/>
                  </a:lnTo>
                  <a:lnTo>
                    <a:pt x="296" y="110"/>
                  </a:lnTo>
                  <a:lnTo>
                    <a:pt x="236" y="145"/>
                  </a:lnTo>
                  <a:lnTo>
                    <a:pt x="180" y="185"/>
                  </a:lnTo>
                  <a:lnTo>
                    <a:pt x="130" y="226"/>
                  </a:lnTo>
                  <a:lnTo>
                    <a:pt x="80" y="276"/>
                  </a:lnTo>
                  <a:lnTo>
                    <a:pt x="40" y="326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0" y="391"/>
                  </a:lnTo>
                  <a:lnTo>
                    <a:pt x="5" y="396"/>
                  </a:lnTo>
                  <a:lnTo>
                    <a:pt x="10" y="396"/>
                  </a:lnTo>
                  <a:lnTo>
                    <a:pt x="15" y="396"/>
                  </a:lnTo>
                  <a:lnTo>
                    <a:pt x="15" y="396"/>
                  </a:lnTo>
                  <a:lnTo>
                    <a:pt x="100" y="296"/>
                  </a:lnTo>
                  <a:lnTo>
                    <a:pt x="145" y="246"/>
                  </a:lnTo>
                  <a:lnTo>
                    <a:pt x="196" y="205"/>
                  </a:lnTo>
                  <a:lnTo>
                    <a:pt x="196" y="205"/>
                  </a:lnTo>
                  <a:lnTo>
                    <a:pt x="246" y="165"/>
                  </a:lnTo>
                  <a:lnTo>
                    <a:pt x="301" y="130"/>
                  </a:lnTo>
                  <a:lnTo>
                    <a:pt x="361" y="95"/>
                  </a:lnTo>
                  <a:lnTo>
                    <a:pt x="421" y="70"/>
                  </a:lnTo>
                  <a:lnTo>
                    <a:pt x="421" y="70"/>
                  </a:lnTo>
                  <a:lnTo>
                    <a:pt x="471" y="55"/>
                  </a:lnTo>
                  <a:lnTo>
                    <a:pt x="522" y="40"/>
                  </a:lnTo>
                  <a:lnTo>
                    <a:pt x="572" y="25"/>
                  </a:lnTo>
                  <a:lnTo>
                    <a:pt x="627" y="20"/>
                  </a:lnTo>
                  <a:lnTo>
                    <a:pt x="677" y="15"/>
                  </a:lnTo>
                  <a:lnTo>
                    <a:pt x="732" y="15"/>
                  </a:lnTo>
                  <a:lnTo>
                    <a:pt x="782" y="20"/>
                  </a:lnTo>
                  <a:lnTo>
                    <a:pt x="838" y="30"/>
                  </a:lnTo>
                  <a:lnTo>
                    <a:pt x="838" y="30"/>
                  </a:lnTo>
                  <a:lnTo>
                    <a:pt x="838" y="25"/>
                  </a:lnTo>
                  <a:lnTo>
                    <a:pt x="838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6" name="Freeform 19"/>
            <p:cNvSpPr>
              <a:spLocks/>
            </p:cNvSpPr>
            <p:nvPr/>
          </p:nvSpPr>
          <p:spPr bwMode="auto">
            <a:xfrm>
              <a:off x="6118225" y="5597525"/>
              <a:ext cx="365125" cy="184150"/>
            </a:xfrm>
            <a:custGeom>
              <a:avLst/>
              <a:gdLst>
                <a:gd name="T0" fmla="*/ 0 w 230"/>
                <a:gd name="T1" fmla="*/ 10 h 116"/>
                <a:gd name="T2" fmla="*/ 0 w 230"/>
                <a:gd name="T3" fmla="*/ 10 h 116"/>
                <a:gd name="T4" fmla="*/ 55 w 230"/>
                <a:gd name="T5" fmla="*/ 50 h 116"/>
                <a:gd name="T6" fmla="*/ 110 w 230"/>
                <a:gd name="T7" fmla="*/ 80 h 116"/>
                <a:gd name="T8" fmla="*/ 165 w 230"/>
                <a:gd name="T9" fmla="*/ 101 h 116"/>
                <a:gd name="T10" fmla="*/ 230 w 230"/>
                <a:gd name="T11" fmla="*/ 116 h 116"/>
                <a:gd name="T12" fmla="*/ 230 w 230"/>
                <a:gd name="T13" fmla="*/ 116 h 116"/>
                <a:gd name="T14" fmla="*/ 230 w 230"/>
                <a:gd name="T15" fmla="*/ 116 h 116"/>
                <a:gd name="T16" fmla="*/ 230 w 230"/>
                <a:gd name="T17" fmla="*/ 116 h 116"/>
                <a:gd name="T18" fmla="*/ 170 w 230"/>
                <a:gd name="T19" fmla="*/ 96 h 116"/>
                <a:gd name="T20" fmla="*/ 115 w 230"/>
                <a:gd name="T21" fmla="*/ 70 h 116"/>
                <a:gd name="T22" fmla="*/ 60 w 230"/>
                <a:gd name="T23" fmla="*/ 40 h 116"/>
                <a:gd name="T24" fmla="*/ 10 w 230"/>
                <a:gd name="T25" fmla="*/ 0 h 116"/>
                <a:gd name="T26" fmla="*/ 10 w 230"/>
                <a:gd name="T27" fmla="*/ 0 h 116"/>
                <a:gd name="T28" fmla="*/ 5 w 230"/>
                <a:gd name="T29" fmla="*/ 0 h 116"/>
                <a:gd name="T30" fmla="*/ 0 w 230"/>
                <a:gd name="T31" fmla="*/ 5 h 116"/>
                <a:gd name="T32" fmla="*/ 0 w 230"/>
                <a:gd name="T33" fmla="*/ 5 h 116"/>
                <a:gd name="T34" fmla="*/ 0 w 230"/>
                <a:gd name="T35" fmla="*/ 10 h 116"/>
                <a:gd name="T36" fmla="*/ 0 w 230"/>
                <a:gd name="T37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116">
                  <a:moveTo>
                    <a:pt x="0" y="10"/>
                  </a:moveTo>
                  <a:lnTo>
                    <a:pt x="0" y="10"/>
                  </a:lnTo>
                  <a:lnTo>
                    <a:pt x="55" y="50"/>
                  </a:lnTo>
                  <a:lnTo>
                    <a:pt x="110" y="80"/>
                  </a:lnTo>
                  <a:lnTo>
                    <a:pt x="165" y="101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170" y="96"/>
                  </a:lnTo>
                  <a:lnTo>
                    <a:pt x="115" y="70"/>
                  </a:lnTo>
                  <a:lnTo>
                    <a:pt x="60" y="4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7" name="Freeform 20"/>
            <p:cNvSpPr>
              <a:spLocks/>
            </p:cNvSpPr>
            <p:nvPr/>
          </p:nvSpPr>
          <p:spPr bwMode="auto">
            <a:xfrm>
              <a:off x="6364288" y="5486400"/>
              <a:ext cx="319088" cy="95250"/>
            </a:xfrm>
            <a:custGeom>
              <a:avLst/>
              <a:gdLst>
                <a:gd name="T0" fmla="*/ 5 w 201"/>
                <a:gd name="T1" fmla="*/ 5 h 60"/>
                <a:gd name="T2" fmla="*/ 5 w 201"/>
                <a:gd name="T3" fmla="*/ 5 h 60"/>
                <a:gd name="T4" fmla="*/ 101 w 201"/>
                <a:gd name="T5" fmla="*/ 45 h 60"/>
                <a:gd name="T6" fmla="*/ 146 w 201"/>
                <a:gd name="T7" fmla="*/ 60 h 60"/>
                <a:gd name="T8" fmla="*/ 171 w 201"/>
                <a:gd name="T9" fmla="*/ 60 h 60"/>
                <a:gd name="T10" fmla="*/ 201 w 201"/>
                <a:gd name="T11" fmla="*/ 60 h 60"/>
                <a:gd name="T12" fmla="*/ 201 w 201"/>
                <a:gd name="T13" fmla="*/ 60 h 60"/>
                <a:gd name="T14" fmla="*/ 201 w 201"/>
                <a:gd name="T15" fmla="*/ 60 h 60"/>
                <a:gd name="T16" fmla="*/ 201 w 201"/>
                <a:gd name="T17" fmla="*/ 55 h 60"/>
                <a:gd name="T18" fmla="*/ 201 w 201"/>
                <a:gd name="T19" fmla="*/ 55 h 60"/>
                <a:gd name="T20" fmla="*/ 151 w 201"/>
                <a:gd name="T21" fmla="*/ 45 h 60"/>
                <a:gd name="T22" fmla="*/ 101 w 201"/>
                <a:gd name="T23" fmla="*/ 25 h 60"/>
                <a:gd name="T24" fmla="*/ 55 w 201"/>
                <a:gd name="T25" fmla="*/ 10 h 60"/>
                <a:gd name="T26" fmla="*/ 30 w 201"/>
                <a:gd name="T27" fmla="*/ 5 h 60"/>
                <a:gd name="T28" fmla="*/ 5 w 201"/>
                <a:gd name="T29" fmla="*/ 0 h 60"/>
                <a:gd name="T30" fmla="*/ 5 w 201"/>
                <a:gd name="T31" fmla="*/ 0 h 60"/>
                <a:gd name="T32" fmla="*/ 0 w 201"/>
                <a:gd name="T33" fmla="*/ 0 h 60"/>
                <a:gd name="T34" fmla="*/ 5 w 201"/>
                <a:gd name="T35" fmla="*/ 5 h 60"/>
                <a:gd name="T36" fmla="*/ 5 w 201"/>
                <a:gd name="T37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60">
                  <a:moveTo>
                    <a:pt x="5" y="5"/>
                  </a:moveTo>
                  <a:lnTo>
                    <a:pt x="5" y="5"/>
                  </a:lnTo>
                  <a:lnTo>
                    <a:pt x="101" y="45"/>
                  </a:lnTo>
                  <a:lnTo>
                    <a:pt x="146" y="60"/>
                  </a:lnTo>
                  <a:lnTo>
                    <a:pt x="17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151" y="45"/>
                  </a:lnTo>
                  <a:lnTo>
                    <a:pt x="101" y="25"/>
                  </a:lnTo>
                  <a:lnTo>
                    <a:pt x="55" y="10"/>
                  </a:lnTo>
                  <a:lnTo>
                    <a:pt x="3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8" name="Freeform 21"/>
            <p:cNvSpPr>
              <a:spLocks/>
            </p:cNvSpPr>
            <p:nvPr/>
          </p:nvSpPr>
          <p:spPr bwMode="auto">
            <a:xfrm>
              <a:off x="6284913" y="5280025"/>
              <a:ext cx="142875" cy="246063"/>
            </a:xfrm>
            <a:custGeom>
              <a:avLst/>
              <a:gdLst>
                <a:gd name="T0" fmla="*/ 85 w 90"/>
                <a:gd name="T1" fmla="*/ 0 h 155"/>
                <a:gd name="T2" fmla="*/ 85 w 90"/>
                <a:gd name="T3" fmla="*/ 0 h 155"/>
                <a:gd name="T4" fmla="*/ 55 w 90"/>
                <a:gd name="T5" fmla="*/ 30 h 155"/>
                <a:gd name="T6" fmla="*/ 25 w 90"/>
                <a:gd name="T7" fmla="*/ 70 h 155"/>
                <a:gd name="T8" fmla="*/ 5 w 90"/>
                <a:gd name="T9" fmla="*/ 110 h 155"/>
                <a:gd name="T10" fmla="*/ 0 w 90"/>
                <a:gd name="T11" fmla="*/ 130 h 155"/>
                <a:gd name="T12" fmla="*/ 0 w 90"/>
                <a:gd name="T13" fmla="*/ 155 h 155"/>
                <a:gd name="T14" fmla="*/ 0 w 90"/>
                <a:gd name="T15" fmla="*/ 155 h 155"/>
                <a:gd name="T16" fmla="*/ 5 w 90"/>
                <a:gd name="T17" fmla="*/ 155 h 155"/>
                <a:gd name="T18" fmla="*/ 5 w 90"/>
                <a:gd name="T19" fmla="*/ 155 h 155"/>
                <a:gd name="T20" fmla="*/ 5 w 90"/>
                <a:gd name="T21" fmla="*/ 155 h 155"/>
                <a:gd name="T22" fmla="*/ 20 w 90"/>
                <a:gd name="T23" fmla="*/ 115 h 155"/>
                <a:gd name="T24" fmla="*/ 40 w 90"/>
                <a:gd name="T25" fmla="*/ 75 h 155"/>
                <a:gd name="T26" fmla="*/ 60 w 90"/>
                <a:gd name="T27" fmla="*/ 40 h 155"/>
                <a:gd name="T28" fmla="*/ 90 w 90"/>
                <a:gd name="T29" fmla="*/ 5 h 155"/>
                <a:gd name="T30" fmla="*/ 90 w 90"/>
                <a:gd name="T31" fmla="*/ 5 h 155"/>
                <a:gd name="T32" fmla="*/ 90 w 90"/>
                <a:gd name="T33" fmla="*/ 0 h 155"/>
                <a:gd name="T34" fmla="*/ 85 w 90"/>
                <a:gd name="T35" fmla="*/ 0 h 155"/>
                <a:gd name="T36" fmla="*/ 85 w 90"/>
                <a:gd name="T3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55">
                  <a:moveTo>
                    <a:pt x="85" y="0"/>
                  </a:moveTo>
                  <a:lnTo>
                    <a:pt x="85" y="0"/>
                  </a:lnTo>
                  <a:lnTo>
                    <a:pt x="55" y="30"/>
                  </a:lnTo>
                  <a:lnTo>
                    <a:pt x="25" y="70"/>
                  </a:lnTo>
                  <a:lnTo>
                    <a:pt x="5" y="110"/>
                  </a:lnTo>
                  <a:lnTo>
                    <a:pt x="0" y="13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20" y="115"/>
                  </a:lnTo>
                  <a:lnTo>
                    <a:pt x="40" y="75"/>
                  </a:lnTo>
                  <a:lnTo>
                    <a:pt x="60" y="4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9" name="Freeform 22"/>
            <p:cNvSpPr>
              <a:spLocks/>
            </p:cNvSpPr>
            <p:nvPr/>
          </p:nvSpPr>
          <p:spPr bwMode="auto">
            <a:xfrm>
              <a:off x="5997575" y="5303838"/>
              <a:ext cx="120650" cy="388938"/>
            </a:xfrm>
            <a:custGeom>
              <a:avLst/>
              <a:gdLst>
                <a:gd name="T0" fmla="*/ 71 w 76"/>
                <a:gd name="T1" fmla="*/ 0 h 245"/>
                <a:gd name="T2" fmla="*/ 71 w 76"/>
                <a:gd name="T3" fmla="*/ 0 h 245"/>
                <a:gd name="T4" fmla="*/ 51 w 76"/>
                <a:gd name="T5" fmla="*/ 20 h 245"/>
                <a:gd name="T6" fmla="*/ 36 w 76"/>
                <a:gd name="T7" fmla="*/ 50 h 245"/>
                <a:gd name="T8" fmla="*/ 21 w 76"/>
                <a:gd name="T9" fmla="*/ 80 h 245"/>
                <a:gd name="T10" fmla="*/ 11 w 76"/>
                <a:gd name="T11" fmla="*/ 110 h 245"/>
                <a:gd name="T12" fmla="*/ 11 w 76"/>
                <a:gd name="T13" fmla="*/ 110 h 245"/>
                <a:gd name="T14" fmla="*/ 6 w 76"/>
                <a:gd name="T15" fmla="*/ 140 h 245"/>
                <a:gd name="T16" fmla="*/ 0 w 76"/>
                <a:gd name="T17" fmla="*/ 175 h 245"/>
                <a:gd name="T18" fmla="*/ 0 w 76"/>
                <a:gd name="T19" fmla="*/ 210 h 245"/>
                <a:gd name="T20" fmla="*/ 6 w 76"/>
                <a:gd name="T21" fmla="*/ 225 h 245"/>
                <a:gd name="T22" fmla="*/ 11 w 76"/>
                <a:gd name="T23" fmla="*/ 240 h 245"/>
                <a:gd name="T24" fmla="*/ 11 w 76"/>
                <a:gd name="T25" fmla="*/ 240 h 245"/>
                <a:gd name="T26" fmla="*/ 16 w 76"/>
                <a:gd name="T27" fmla="*/ 245 h 245"/>
                <a:gd name="T28" fmla="*/ 21 w 76"/>
                <a:gd name="T29" fmla="*/ 240 h 245"/>
                <a:gd name="T30" fmla="*/ 21 w 76"/>
                <a:gd name="T31" fmla="*/ 240 h 245"/>
                <a:gd name="T32" fmla="*/ 21 w 76"/>
                <a:gd name="T33" fmla="*/ 210 h 245"/>
                <a:gd name="T34" fmla="*/ 21 w 76"/>
                <a:gd name="T35" fmla="*/ 185 h 245"/>
                <a:gd name="T36" fmla="*/ 21 w 76"/>
                <a:gd name="T37" fmla="*/ 155 h 245"/>
                <a:gd name="T38" fmla="*/ 26 w 76"/>
                <a:gd name="T39" fmla="*/ 125 h 245"/>
                <a:gd name="T40" fmla="*/ 26 w 76"/>
                <a:gd name="T41" fmla="*/ 125 h 245"/>
                <a:gd name="T42" fmla="*/ 36 w 76"/>
                <a:gd name="T43" fmla="*/ 95 h 245"/>
                <a:gd name="T44" fmla="*/ 46 w 76"/>
                <a:gd name="T45" fmla="*/ 60 h 245"/>
                <a:gd name="T46" fmla="*/ 76 w 76"/>
                <a:gd name="T47" fmla="*/ 0 h 245"/>
                <a:gd name="T48" fmla="*/ 76 w 76"/>
                <a:gd name="T49" fmla="*/ 0 h 245"/>
                <a:gd name="T50" fmla="*/ 76 w 76"/>
                <a:gd name="T51" fmla="*/ 0 h 245"/>
                <a:gd name="T52" fmla="*/ 71 w 76"/>
                <a:gd name="T53" fmla="*/ 0 h 245"/>
                <a:gd name="T54" fmla="*/ 71 w 76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245">
                  <a:moveTo>
                    <a:pt x="71" y="0"/>
                  </a:moveTo>
                  <a:lnTo>
                    <a:pt x="71" y="0"/>
                  </a:lnTo>
                  <a:lnTo>
                    <a:pt x="51" y="20"/>
                  </a:lnTo>
                  <a:lnTo>
                    <a:pt x="36" y="50"/>
                  </a:lnTo>
                  <a:lnTo>
                    <a:pt x="21" y="8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6" y="140"/>
                  </a:lnTo>
                  <a:lnTo>
                    <a:pt x="0" y="175"/>
                  </a:lnTo>
                  <a:lnTo>
                    <a:pt x="0" y="210"/>
                  </a:lnTo>
                  <a:lnTo>
                    <a:pt x="6" y="225"/>
                  </a:lnTo>
                  <a:lnTo>
                    <a:pt x="11" y="240"/>
                  </a:lnTo>
                  <a:lnTo>
                    <a:pt x="11" y="240"/>
                  </a:lnTo>
                  <a:lnTo>
                    <a:pt x="16" y="245"/>
                  </a:lnTo>
                  <a:lnTo>
                    <a:pt x="21" y="240"/>
                  </a:lnTo>
                  <a:lnTo>
                    <a:pt x="21" y="240"/>
                  </a:lnTo>
                  <a:lnTo>
                    <a:pt x="21" y="210"/>
                  </a:lnTo>
                  <a:lnTo>
                    <a:pt x="21" y="185"/>
                  </a:lnTo>
                  <a:lnTo>
                    <a:pt x="21" y="155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36" y="95"/>
                  </a:lnTo>
                  <a:lnTo>
                    <a:pt x="46" y="6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auto">
            <a:xfrm>
              <a:off x="5894388" y="4179888"/>
              <a:ext cx="995363" cy="685800"/>
            </a:xfrm>
            <a:custGeom>
              <a:avLst/>
              <a:gdLst>
                <a:gd name="T0" fmla="*/ 106 w 627"/>
                <a:gd name="T1" fmla="*/ 311 h 432"/>
                <a:gd name="T2" fmla="*/ 106 w 627"/>
                <a:gd name="T3" fmla="*/ 311 h 432"/>
                <a:gd name="T4" fmla="*/ 101 w 627"/>
                <a:gd name="T5" fmla="*/ 326 h 432"/>
                <a:gd name="T6" fmla="*/ 101 w 627"/>
                <a:gd name="T7" fmla="*/ 346 h 432"/>
                <a:gd name="T8" fmla="*/ 101 w 627"/>
                <a:gd name="T9" fmla="*/ 366 h 432"/>
                <a:gd name="T10" fmla="*/ 111 w 627"/>
                <a:gd name="T11" fmla="*/ 392 h 432"/>
                <a:gd name="T12" fmla="*/ 126 w 627"/>
                <a:gd name="T13" fmla="*/ 412 h 432"/>
                <a:gd name="T14" fmla="*/ 156 w 627"/>
                <a:gd name="T15" fmla="*/ 427 h 432"/>
                <a:gd name="T16" fmla="*/ 201 w 627"/>
                <a:gd name="T17" fmla="*/ 432 h 432"/>
                <a:gd name="T18" fmla="*/ 201 w 627"/>
                <a:gd name="T19" fmla="*/ 432 h 432"/>
                <a:gd name="T20" fmla="*/ 226 w 627"/>
                <a:gd name="T21" fmla="*/ 432 h 432"/>
                <a:gd name="T22" fmla="*/ 246 w 627"/>
                <a:gd name="T23" fmla="*/ 422 h 432"/>
                <a:gd name="T24" fmla="*/ 271 w 627"/>
                <a:gd name="T25" fmla="*/ 407 h 432"/>
                <a:gd name="T26" fmla="*/ 296 w 627"/>
                <a:gd name="T27" fmla="*/ 386 h 432"/>
                <a:gd name="T28" fmla="*/ 341 w 627"/>
                <a:gd name="T29" fmla="*/ 331 h 432"/>
                <a:gd name="T30" fmla="*/ 386 w 627"/>
                <a:gd name="T31" fmla="*/ 266 h 432"/>
                <a:gd name="T32" fmla="*/ 437 w 627"/>
                <a:gd name="T33" fmla="*/ 196 h 432"/>
                <a:gd name="T34" fmla="*/ 492 w 627"/>
                <a:gd name="T35" fmla="*/ 131 h 432"/>
                <a:gd name="T36" fmla="*/ 522 w 627"/>
                <a:gd name="T37" fmla="*/ 101 h 432"/>
                <a:gd name="T38" fmla="*/ 552 w 627"/>
                <a:gd name="T39" fmla="*/ 70 h 432"/>
                <a:gd name="T40" fmla="*/ 587 w 627"/>
                <a:gd name="T41" fmla="*/ 45 h 432"/>
                <a:gd name="T42" fmla="*/ 627 w 627"/>
                <a:gd name="T43" fmla="*/ 25 h 432"/>
                <a:gd name="T44" fmla="*/ 627 w 627"/>
                <a:gd name="T45" fmla="*/ 25 h 432"/>
                <a:gd name="T46" fmla="*/ 582 w 627"/>
                <a:gd name="T47" fmla="*/ 15 h 432"/>
                <a:gd name="T48" fmla="*/ 537 w 627"/>
                <a:gd name="T49" fmla="*/ 10 h 432"/>
                <a:gd name="T50" fmla="*/ 472 w 627"/>
                <a:gd name="T51" fmla="*/ 5 h 432"/>
                <a:gd name="T52" fmla="*/ 402 w 627"/>
                <a:gd name="T53" fmla="*/ 0 h 432"/>
                <a:gd name="T54" fmla="*/ 326 w 627"/>
                <a:gd name="T55" fmla="*/ 5 h 432"/>
                <a:gd name="T56" fmla="*/ 246 w 627"/>
                <a:gd name="T57" fmla="*/ 15 h 432"/>
                <a:gd name="T58" fmla="*/ 161 w 627"/>
                <a:gd name="T59" fmla="*/ 40 h 432"/>
                <a:gd name="T60" fmla="*/ 161 w 627"/>
                <a:gd name="T61" fmla="*/ 40 h 432"/>
                <a:gd name="T62" fmla="*/ 126 w 627"/>
                <a:gd name="T63" fmla="*/ 55 h 432"/>
                <a:gd name="T64" fmla="*/ 91 w 627"/>
                <a:gd name="T65" fmla="*/ 70 h 432"/>
                <a:gd name="T66" fmla="*/ 65 w 627"/>
                <a:gd name="T67" fmla="*/ 90 h 432"/>
                <a:gd name="T68" fmla="*/ 45 w 627"/>
                <a:gd name="T69" fmla="*/ 111 h 432"/>
                <a:gd name="T70" fmla="*/ 25 w 627"/>
                <a:gd name="T71" fmla="*/ 131 h 432"/>
                <a:gd name="T72" fmla="*/ 15 w 627"/>
                <a:gd name="T73" fmla="*/ 151 h 432"/>
                <a:gd name="T74" fmla="*/ 5 w 627"/>
                <a:gd name="T75" fmla="*/ 171 h 432"/>
                <a:gd name="T76" fmla="*/ 0 w 627"/>
                <a:gd name="T77" fmla="*/ 191 h 432"/>
                <a:gd name="T78" fmla="*/ 0 w 627"/>
                <a:gd name="T79" fmla="*/ 211 h 432"/>
                <a:gd name="T80" fmla="*/ 5 w 627"/>
                <a:gd name="T81" fmla="*/ 231 h 432"/>
                <a:gd name="T82" fmla="*/ 15 w 627"/>
                <a:gd name="T83" fmla="*/ 251 h 432"/>
                <a:gd name="T84" fmla="*/ 25 w 627"/>
                <a:gd name="T85" fmla="*/ 266 h 432"/>
                <a:gd name="T86" fmla="*/ 40 w 627"/>
                <a:gd name="T87" fmla="*/ 281 h 432"/>
                <a:gd name="T88" fmla="*/ 60 w 627"/>
                <a:gd name="T89" fmla="*/ 296 h 432"/>
                <a:gd name="T90" fmla="*/ 81 w 627"/>
                <a:gd name="T91" fmla="*/ 301 h 432"/>
                <a:gd name="T92" fmla="*/ 106 w 627"/>
                <a:gd name="T93" fmla="*/ 311 h 432"/>
                <a:gd name="T94" fmla="*/ 106 w 627"/>
                <a:gd name="T95" fmla="*/ 31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7" h="432">
                  <a:moveTo>
                    <a:pt x="106" y="311"/>
                  </a:moveTo>
                  <a:lnTo>
                    <a:pt x="106" y="311"/>
                  </a:lnTo>
                  <a:lnTo>
                    <a:pt x="101" y="326"/>
                  </a:lnTo>
                  <a:lnTo>
                    <a:pt x="101" y="346"/>
                  </a:lnTo>
                  <a:lnTo>
                    <a:pt x="101" y="366"/>
                  </a:lnTo>
                  <a:lnTo>
                    <a:pt x="111" y="392"/>
                  </a:lnTo>
                  <a:lnTo>
                    <a:pt x="126" y="412"/>
                  </a:lnTo>
                  <a:lnTo>
                    <a:pt x="156" y="427"/>
                  </a:lnTo>
                  <a:lnTo>
                    <a:pt x="201" y="432"/>
                  </a:lnTo>
                  <a:lnTo>
                    <a:pt x="201" y="432"/>
                  </a:lnTo>
                  <a:lnTo>
                    <a:pt x="226" y="432"/>
                  </a:lnTo>
                  <a:lnTo>
                    <a:pt x="246" y="422"/>
                  </a:lnTo>
                  <a:lnTo>
                    <a:pt x="271" y="407"/>
                  </a:lnTo>
                  <a:lnTo>
                    <a:pt x="296" y="386"/>
                  </a:lnTo>
                  <a:lnTo>
                    <a:pt x="341" y="331"/>
                  </a:lnTo>
                  <a:lnTo>
                    <a:pt x="386" y="266"/>
                  </a:lnTo>
                  <a:lnTo>
                    <a:pt x="437" y="196"/>
                  </a:lnTo>
                  <a:lnTo>
                    <a:pt x="492" y="131"/>
                  </a:lnTo>
                  <a:lnTo>
                    <a:pt x="522" y="101"/>
                  </a:lnTo>
                  <a:lnTo>
                    <a:pt x="552" y="70"/>
                  </a:lnTo>
                  <a:lnTo>
                    <a:pt x="587" y="45"/>
                  </a:lnTo>
                  <a:lnTo>
                    <a:pt x="627" y="25"/>
                  </a:lnTo>
                  <a:lnTo>
                    <a:pt x="627" y="25"/>
                  </a:lnTo>
                  <a:lnTo>
                    <a:pt x="582" y="15"/>
                  </a:lnTo>
                  <a:lnTo>
                    <a:pt x="537" y="10"/>
                  </a:lnTo>
                  <a:lnTo>
                    <a:pt x="472" y="5"/>
                  </a:lnTo>
                  <a:lnTo>
                    <a:pt x="402" y="0"/>
                  </a:lnTo>
                  <a:lnTo>
                    <a:pt x="326" y="5"/>
                  </a:lnTo>
                  <a:lnTo>
                    <a:pt x="246" y="15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26" y="55"/>
                  </a:lnTo>
                  <a:lnTo>
                    <a:pt x="91" y="70"/>
                  </a:lnTo>
                  <a:lnTo>
                    <a:pt x="65" y="90"/>
                  </a:lnTo>
                  <a:lnTo>
                    <a:pt x="45" y="111"/>
                  </a:lnTo>
                  <a:lnTo>
                    <a:pt x="25" y="131"/>
                  </a:lnTo>
                  <a:lnTo>
                    <a:pt x="15" y="151"/>
                  </a:lnTo>
                  <a:lnTo>
                    <a:pt x="5" y="17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5" y="231"/>
                  </a:lnTo>
                  <a:lnTo>
                    <a:pt x="15" y="251"/>
                  </a:lnTo>
                  <a:lnTo>
                    <a:pt x="25" y="266"/>
                  </a:lnTo>
                  <a:lnTo>
                    <a:pt x="40" y="281"/>
                  </a:lnTo>
                  <a:lnTo>
                    <a:pt x="60" y="296"/>
                  </a:lnTo>
                  <a:lnTo>
                    <a:pt x="81" y="301"/>
                  </a:lnTo>
                  <a:lnTo>
                    <a:pt x="106" y="311"/>
                  </a:lnTo>
                  <a:lnTo>
                    <a:pt x="106" y="311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auto">
            <a:xfrm>
              <a:off x="5910263" y="4211638"/>
              <a:ext cx="979488" cy="741363"/>
            </a:xfrm>
            <a:custGeom>
              <a:avLst/>
              <a:gdLst>
                <a:gd name="T0" fmla="*/ 617 w 617"/>
                <a:gd name="T1" fmla="*/ 5 h 467"/>
                <a:gd name="T2" fmla="*/ 617 w 617"/>
                <a:gd name="T3" fmla="*/ 5 h 467"/>
                <a:gd name="T4" fmla="*/ 567 w 617"/>
                <a:gd name="T5" fmla="*/ 0 h 467"/>
                <a:gd name="T6" fmla="*/ 522 w 617"/>
                <a:gd name="T7" fmla="*/ 5 h 467"/>
                <a:gd name="T8" fmla="*/ 472 w 617"/>
                <a:gd name="T9" fmla="*/ 15 h 467"/>
                <a:gd name="T10" fmla="*/ 427 w 617"/>
                <a:gd name="T11" fmla="*/ 25 h 467"/>
                <a:gd name="T12" fmla="*/ 382 w 617"/>
                <a:gd name="T13" fmla="*/ 45 h 467"/>
                <a:gd name="T14" fmla="*/ 341 w 617"/>
                <a:gd name="T15" fmla="*/ 65 h 467"/>
                <a:gd name="T16" fmla="*/ 261 w 617"/>
                <a:gd name="T17" fmla="*/ 116 h 467"/>
                <a:gd name="T18" fmla="*/ 261 w 617"/>
                <a:gd name="T19" fmla="*/ 116 h 467"/>
                <a:gd name="T20" fmla="*/ 216 w 617"/>
                <a:gd name="T21" fmla="*/ 146 h 467"/>
                <a:gd name="T22" fmla="*/ 176 w 617"/>
                <a:gd name="T23" fmla="*/ 181 h 467"/>
                <a:gd name="T24" fmla="*/ 136 w 617"/>
                <a:gd name="T25" fmla="*/ 221 h 467"/>
                <a:gd name="T26" fmla="*/ 101 w 617"/>
                <a:gd name="T27" fmla="*/ 261 h 467"/>
                <a:gd name="T28" fmla="*/ 66 w 617"/>
                <a:gd name="T29" fmla="*/ 306 h 467"/>
                <a:gd name="T30" fmla="*/ 40 w 617"/>
                <a:gd name="T31" fmla="*/ 356 h 467"/>
                <a:gd name="T32" fmla="*/ 15 w 617"/>
                <a:gd name="T33" fmla="*/ 402 h 467"/>
                <a:gd name="T34" fmla="*/ 0 w 617"/>
                <a:gd name="T35" fmla="*/ 457 h 467"/>
                <a:gd name="T36" fmla="*/ 0 w 617"/>
                <a:gd name="T37" fmla="*/ 457 h 467"/>
                <a:gd name="T38" fmla="*/ 0 w 617"/>
                <a:gd name="T39" fmla="*/ 462 h 467"/>
                <a:gd name="T40" fmla="*/ 5 w 617"/>
                <a:gd name="T41" fmla="*/ 467 h 467"/>
                <a:gd name="T42" fmla="*/ 15 w 617"/>
                <a:gd name="T43" fmla="*/ 462 h 467"/>
                <a:gd name="T44" fmla="*/ 15 w 617"/>
                <a:gd name="T45" fmla="*/ 457 h 467"/>
                <a:gd name="T46" fmla="*/ 15 w 617"/>
                <a:gd name="T47" fmla="*/ 457 h 467"/>
                <a:gd name="T48" fmla="*/ 40 w 617"/>
                <a:gd name="T49" fmla="*/ 407 h 467"/>
                <a:gd name="T50" fmla="*/ 66 w 617"/>
                <a:gd name="T51" fmla="*/ 361 h 467"/>
                <a:gd name="T52" fmla="*/ 91 w 617"/>
                <a:gd name="T53" fmla="*/ 316 h 467"/>
                <a:gd name="T54" fmla="*/ 121 w 617"/>
                <a:gd name="T55" fmla="*/ 271 h 467"/>
                <a:gd name="T56" fmla="*/ 156 w 617"/>
                <a:gd name="T57" fmla="*/ 231 h 467"/>
                <a:gd name="T58" fmla="*/ 191 w 617"/>
                <a:gd name="T59" fmla="*/ 196 h 467"/>
                <a:gd name="T60" fmla="*/ 231 w 617"/>
                <a:gd name="T61" fmla="*/ 156 h 467"/>
                <a:gd name="T62" fmla="*/ 276 w 617"/>
                <a:gd name="T63" fmla="*/ 126 h 467"/>
                <a:gd name="T64" fmla="*/ 276 w 617"/>
                <a:gd name="T65" fmla="*/ 126 h 467"/>
                <a:gd name="T66" fmla="*/ 351 w 617"/>
                <a:gd name="T67" fmla="*/ 76 h 467"/>
                <a:gd name="T68" fmla="*/ 397 w 617"/>
                <a:gd name="T69" fmla="*/ 55 h 467"/>
                <a:gd name="T70" fmla="*/ 437 w 617"/>
                <a:gd name="T71" fmla="*/ 40 h 467"/>
                <a:gd name="T72" fmla="*/ 482 w 617"/>
                <a:gd name="T73" fmla="*/ 25 h 467"/>
                <a:gd name="T74" fmla="*/ 527 w 617"/>
                <a:gd name="T75" fmla="*/ 15 h 467"/>
                <a:gd name="T76" fmla="*/ 572 w 617"/>
                <a:gd name="T77" fmla="*/ 5 h 467"/>
                <a:gd name="T78" fmla="*/ 617 w 617"/>
                <a:gd name="T79" fmla="*/ 5 h 467"/>
                <a:gd name="T80" fmla="*/ 617 w 617"/>
                <a:gd name="T81" fmla="*/ 5 h 467"/>
                <a:gd name="T82" fmla="*/ 617 w 617"/>
                <a:gd name="T83" fmla="*/ 5 h 467"/>
                <a:gd name="T84" fmla="*/ 617 w 617"/>
                <a:gd name="T85" fmla="*/ 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7" h="467">
                  <a:moveTo>
                    <a:pt x="617" y="5"/>
                  </a:moveTo>
                  <a:lnTo>
                    <a:pt x="617" y="5"/>
                  </a:lnTo>
                  <a:lnTo>
                    <a:pt x="567" y="0"/>
                  </a:lnTo>
                  <a:lnTo>
                    <a:pt x="522" y="5"/>
                  </a:lnTo>
                  <a:lnTo>
                    <a:pt x="472" y="15"/>
                  </a:lnTo>
                  <a:lnTo>
                    <a:pt x="427" y="25"/>
                  </a:lnTo>
                  <a:lnTo>
                    <a:pt x="382" y="45"/>
                  </a:lnTo>
                  <a:lnTo>
                    <a:pt x="341" y="6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16" y="146"/>
                  </a:lnTo>
                  <a:lnTo>
                    <a:pt x="176" y="181"/>
                  </a:lnTo>
                  <a:lnTo>
                    <a:pt x="136" y="221"/>
                  </a:lnTo>
                  <a:lnTo>
                    <a:pt x="101" y="261"/>
                  </a:lnTo>
                  <a:lnTo>
                    <a:pt x="66" y="306"/>
                  </a:lnTo>
                  <a:lnTo>
                    <a:pt x="40" y="356"/>
                  </a:lnTo>
                  <a:lnTo>
                    <a:pt x="15" y="402"/>
                  </a:lnTo>
                  <a:lnTo>
                    <a:pt x="0" y="457"/>
                  </a:lnTo>
                  <a:lnTo>
                    <a:pt x="0" y="457"/>
                  </a:lnTo>
                  <a:lnTo>
                    <a:pt x="0" y="462"/>
                  </a:lnTo>
                  <a:lnTo>
                    <a:pt x="5" y="467"/>
                  </a:lnTo>
                  <a:lnTo>
                    <a:pt x="15" y="462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0" y="407"/>
                  </a:lnTo>
                  <a:lnTo>
                    <a:pt x="66" y="361"/>
                  </a:lnTo>
                  <a:lnTo>
                    <a:pt x="91" y="316"/>
                  </a:lnTo>
                  <a:lnTo>
                    <a:pt x="121" y="271"/>
                  </a:lnTo>
                  <a:lnTo>
                    <a:pt x="156" y="231"/>
                  </a:lnTo>
                  <a:lnTo>
                    <a:pt x="191" y="196"/>
                  </a:lnTo>
                  <a:lnTo>
                    <a:pt x="231" y="15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351" y="76"/>
                  </a:lnTo>
                  <a:lnTo>
                    <a:pt x="397" y="55"/>
                  </a:lnTo>
                  <a:lnTo>
                    <a:pt x="437" y="40"/>
                  </a:lnTo>
                  <a:lnTo>
                    <a:pt x="482" y="25"/>
                  </a:lnTo>
                  <a:lnTo>
                    <a:pt x="527" y="15"/>
                  </a:lnTo>
                  <a:lnTo>
                    <a:pt x="572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2" name="Freeform 25"/>
            <p:cNvSpPr>
              <a:spLocks/>
            </p:cNvSpPr>
            <p:nvPr/>
          </p:nvSpPr>
          <p:spPr bwMode="auto">
            <a:xfrm>
              <a:off x="6142038" y="4530725"/>
              <a:ext cx="357188" cy="95250"/>
            </a:xfrm>
            <a:custGeom>
              <a:avLst/>
              <a:gdLst>
                <a:gd name="T0" fmla="*/ 5 w 225"/>
                <a:gd name="T1" fmla="*/ 10 h 60"/>
                <a:gd name="T2" fmla="*/ 5 w 225"/>
                <a:gd name="T3" fmla="*/ 10 h 60"/>
                <a:gd name="T4" fmla="*/ 55 w 225"/>
                <a:gd name="T5" fmla="*/ 35 h 60"/>
                <a:gd name="T6" fmla="*/ 110 w 225"/>
                <a:gd name="T7" fmla="*/ 50 h 60"/>
                <a:gd name="T8" fmla="*/ 165 w 225"/>
                <a:gd name="T9" fmla="*/ 55 h 60"/>
                <a:gd name="T10" fmla="*/ 225 w 225"/>
                <a:gd name="T11" fmla="*/ 60 h 60"/>
                <a:gd name="T12" fmla="*/ 225 w 225"/>
                <a:gd name="T13" fmla="*/ 60 h 60"/>
                <a:gd name="T14" fmla="*/ 225 w 225"/>
                <a:gd name="T15" fmla="*/ 60 h 60"/>
                <a:gd name="T16" fmla="*/ 225 w 225"/>
                <a:gd name="T17" fmla="*/ 60 h 60"/>
                <a:gd name="T18" fmla="*/ 170 w 225"/>
                <a:gd name="T19" fmla="*/ 55 h 60"/>
                <a:gd name="T20" fmla="*/ 115 w 225"/>
                <a:gd name="T21" fmla="*/ 40 h 60"/>
                <a:gd name="T22" fmla="*/ 60 w 225"/>
                <a:gd name="T23" fmla="*/ 25 h 60"/>
                <a:gd name="T24" fmla="*/ 10 w 225"/>
                <a:gd name="T25" fmla="*/ 0 h 60"/>
                <a:gd name="T26" fmla="*/ 10 w 225"/>
                <a:gd name="T27" fmla="*/ 0 h 60"/>
                <a:gd name="T28" fmla="*/ 5 w 225"/>
                <a:gd name="T29" fmla="*/ 0 h 60"/>
                <a:gd name="T30" fmla="*/ 0 w 225"/>
                <a:gd name="T31" fmla="*/ 5 h 60"/>
                <a:gd name="T32" fmla="*/ 0 w 225"/>
                <a:gd name="T33" fmla="*/ 10 h 60"/>
                <a:gd name="T34" fmla="*/ 5 w 225"/>
                <a:gd name="T35" fmla="*/ 10 h 60"/>
                <a:gd name="T36" fmla="*/ 5 w 225"/>
                <a:gd name="T3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60">
                  <a:moveTo>
                    <a:pt x="5" y="10"/>
                  </a:moveTo>
                  <a:lnTo>
                    <a:pt x="5" y="10"/>
                  </a:lnTo>
                  <a:lnTo>
                    <a:pt x="55" y="35"/>
                  </a:lnTo>
                  <a:lnTo>
                    <a:pt x="110" y="50"/>
                  </a:lnTo>
                  <a:lnTo>
                    <a:pt x="165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170" y="55"/>
                  </a:lnTo>
                  <a:lnTo>
                    <a:pt x="115" y="40"/>
                  </a:lnTo>
                  <a:lnTo>
                    <a:pt x="60" y="2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auto">
            <a:xfrm>
              <a:off x="6332538" y="4387850"/>
              <a:ext cx="295275" cy="39688"/>
            </a:xfrm>
            <a:custGeom>
              <a:avLst/>
              <a:gdLst>
                <a:gd name="T0" fmla="*/ 0 w 186"/>
                <a:gd name="T1" fmla="*/ 5 h 25"/>
                <a:gd name="T2" fmla="*/ 0 w 186"/>
                <a:gd name="T3" fmla="*/ 5 h 25"/>
                <a:gd name="T4" fmla="*/ 90 w 186"/>
                <a:gd name="T5" fmla="*/ 20 h 25"/>
                <a:gd name="T6" fmla="*/ 141 w 186"/>
                <a:gd name="T7" fmla="*/ 25 h 25"/>
                <a:gd name="T8" fmla="*/ 161 w 186"/>
                <a:gd name="T9" fmla="*/ 20 h 25"/>
                <a:gd name="T10" fmla="*/ 186 w 186"/>
                <a:gd name="T11" fmla="*/ 15 h 25"/>
                <a:gd name="T12" fmla="*/ 186 w 186"/>
                <a:gd name="T13" fmla="*/ 15 h 25"/>
                <a:gd name="T14" fmla="*/ 181 w 186"/>
                <a:gd name="T15" fmla="*/ 10 h 25"/>
                <a:gd name="T16" fmla="*/ 181 w 186"/>
                <a:gd name="T17" fmla="*/ 10 h 25"/>
                <a:gd name="T18" fmla="*/ 136 w 186"/>
                <a:gd name="T19" fmla="*/ 10 h 25"/>
                <a:gd name="T20" fmla="*/ 90 w 186"/>
                <a:gd name="T21" fmla="*/ 5 h 25"/>
                <a:gd name="T22" fmla="*/ 45 w 186"/>
                <a:gd name="T23" fmla="*/ 0 h 25"/>
                <a:gd name="T24" fmla="*/ 0 w 186"/>
                <a:gd name="T25" fmla="*/ 0 h 25"/>
                <a:gd name="T26" fmla="*/ 0 w 186"/>
                <a:gd name="T27" fmla="*/ 0 h 25"/>
                <a:gd name="T28" fmla="*/ 0 w 186"/>
                <a:gd name="T29" fmla="*/ 5 h 25"/>
                <a:gd name="T30" fmla="*/ 0 w 186"/>
                <a:gd name="T3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6" h="25">
                  <a:moveTo>
                    <a:pt x="0" y="5"/>
                  </a:moveTo>
                  <a:lnTo>
                    <a:pt x="0" y="5"/>
                  </a:lnTo>
                  <a:lnTo>
                    <a:pt x="90" y="20"/>
                  </a:lnTo>
                  <a:lnTo>
                    <a:pt x="141" y="25"/>
                  </a:lnTo>
                  <a:lnTo>
                    <a:pt x="161" y="20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1" y="10"/>
                  </a:lnTo>
                  <a:lnTo>
                    <a:pt x="181" y="10"/>
                  </a:lnTo>
                  <a:lnTo>
                    <a:pt x="136" y="10"/>
                  </a:lnTo>
                  <a:lnTo>
                    <a:pt x="90" y="5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auto">
            <a:xfrm>
              <a:off x="6261100" y="4203700"/>
              <a:ext cx="79375" cy="239713"/>
            </a:xfrm>
            <a:custGeom>
              <a:avLst/>
              <a:gdLst>
                <a:gd name="T0" fmla="*/ 45 w 50"/>
                <a:gd name="T1" fmla="*/ 0 h 151"/>
                <a:gd name="T2" fmla="*/ 45 w 50"/>
                <a:gd name="T3" fmla="*/ 0 h 151"/>
                <a:gd name="T4" fmla="*/ 25 w 50"/>
                <a:gd name="T5" fmla="*/ 30 h 151"/>
                <a:gd name="T6" fmla="*/ 10 w 50"/>
                <a:gd name="T7" fmla="*/ 70 h 151"/>
                <a:gd name="T8" fmla="*/ 0 w 50"/>
                <a:gd name="T9" fmla="*/ 111 h 151"/>
                <a:gd name="T10" fmla="*/ 0 w 50"/>
                <a:gd name="T11" fmla="*/ 131 h 151"/>
                <a:gd name="T12" fmla="*/ 5 w 50"/>
                <a:gd name="T13" fmla="*/ 146 h 151"/>
                <a:gd name="T14" fmla="*/ 5 w 50"/>
                <a:gd name="T15" fmla="*/ 146 h 151"/>
                <a:gd name="T16" fmla="*/ 10 w 50"/>
                <a:gd name="T17" fmla="*/ 151 h 151"/>
                <a:gd name="T18" fmla="*/ 10 w 50"/>
                <a:gd name="T19" fmla="*/ 146 h 151"/>
                <a:gd name="T20" fmla="*/ 10 w 50"/>
                <a:gd name="T21" fmla="*/ 146 h 151"/>
                <a:gd name="T22" fmla="*/ 15 w 50"/>
                <a:gd name="T23" fmla="*/ 106 h 151"/>
                <a:gd name="T24" fmla="*/ 20 w 50"/>
                <a:gd name="T25" fmla="*/ 70 h 151"/>
                <a:gd name="T26" fmla="*/ 35 w 50"/>
                <a:gd name="T27" fmla="*/ 40 h 151"/>
                <a:gd name="T28" fmla="*/ 50 w 50"/>
                <a:gd name="T29" fmla="*/ 5 h 151"/>
                <a:gd name="T30" fmla="*/ 50 w 50"/>
                <a:gd name="T31" fmla="*/ 5 h 151"/>
                <a:gd name="T32" fmla="*/ 50 w 50"/>
                <a:gd name="T33" fmla="*/ 0 h 151"/>
                <a:gd name="T34" fmla="*/ 45 w 50"/>
                <a:gd name="T35" fmla="*/ 0 h 151"/>
                <a:gd name="T36" fmla="*/ 45 w 50"/>
                <a:gd name="T3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51">
                  <a:moveTo>
                    <a:pt x="45" y="0"/>
                  </a:moveTo>
                  <a:lnTo>
                    <a:pt x="45" y="0"/>
                  </a:lnTo>
                  <a:lnTo>
                    <a:pt x="25" y="30"/>
                  </a:lnTo>
                  <a:lnTo>
                    <a:pt x="10" y="70"/>
                  </a:lnTo>
                  <a:lnTo>
                    <a:pt x="0" y="111"/>
                  </a:lnTo>
                  <a:lnTo>
                    <a:pt x="0" y="131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10" y="151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5" y="106"/>
                  </a:lnTo>
                  <a:lnTo>
                    <a:pt x="20" y="70"/>
                  </a:lnTo>
                  <a:lnTo>
                    <a:pt x="35" y="40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5" name="Freeform 28"/>
            <p:cNvSpPr>
              <a:spLocks/>
            </p:cNvSpPr>
            <p:nvPr/>
          </p:nvSpPr>
          <p:spPr bwMode="auto">
            <a:xfrm>
              <a:off x="6030913" y="4275138"/>
              <a:ext cx="55563" cy="358775"/>
            </a:xfrm>
            <a:custGeom>
              <a:avLst/>
              <a:gdLst>
                <a:gd name="T0" fmla="*/ 25 w 35"/>
                <a:gd name="T1" fmla="*/ 0 h 226"/>
                <a:gd name="T2" fmla="*/ 25 w 35"/>
                <a:gd name="T3" fmla="*/ 0 h 226"/>
                <a:gd name="T4" fmla="*/ 10 w 35"/>
                <a:gd name="T5" fmla="*/ 25 h 226"/>
                <a:gd name="T6" fmla="*/ 5 w 35"/>
                <a:gd name="T7" fmla="*/ 56 h 226"/>
                <a:gd name="T8" fmla="*/ 0 w 35"/>
                <a:gd name="T9" fmla="*/ 111 h 226"/>
                <a:gd name="T10" fmla="*/ 0 w 35"/>
                <a:gd name="T11" fmla="*/ 111 h 226"/>
                <a:gd name="T12" fmla="*/ 0 w 35"/>
                <a:gd name="T13" fmla="*/ 141 h 226"/>
                <a:gd name="T14" fmla="*/ 0 w 35"/>
                <a:gd name="T15" fmla="*/ 171 h 226"/>
                <a:gd name="T16" fmla="*/ 10 w 35"/>
                <a:gd name="T17" fmla="*/ 201 h 226"/>
                <a:gd name="T18" fmla="*/ 25 w 35"/>
                <a:gd name="T19" fmla="*/ 226 h 226"/>
                <a:gd name="T20" fmla="*/ 25 w 35"/>
                <a:gd name="T21" fmla="*/ 226 h 226"/>
                <a:gd name="T22" fmla="*/ 30 w 35"/>
                <a:gd name="T23" fmla="*/ 226 h 226"/>
                <a:gd name="T24" fmla="*/ 35 w 35"/>
                <a:gd name="T25" fmla="*/ 221 h 226"/>
                <a:gd name="T26" fmla="*/ 35 w 35"/>
                <a:gd name="T27" fmla="*/ 221 h 226"/>
                <a:gd name="T28" fmla="*/ 20 w 35"/>
                <a:gd name="T29" fmla="*/ 166 h 226"/>
                <a:gd name="T30" fmla="*/ 15 w 35"/>
                <a:gd name="T31" fmla="*/ 141 h 226"/>
                <a:gd name="T32" fmla="*/ 10 w 35"/>
                <a:gd name="T33" fmla="*/ 111 h 226"/>
                <a:gd name="T34" fmla="*/ 10 w 35"/>
                <a:gd name="T35" fmla="*/ 111 h 226"/>
                <a:gd name="T36" fmla="*/ 15 w 35"/>
                <a:gd name="T37" fmla="*/ 56 h 226"/>
                <a:gd name="T38" fmla="*/ 30 w 35"/>
                <a:gd name="T39" fmla="*/ 5 h 226"/>
                <a:gd name="T40" fmla="*/ 30 w 35"/>
                <a:gd name="T41" fmla="*/ 5 h 226"/>
                <a:gd name="T42" fmla="*/ 25 w 35"/>
                <a:gd name="T43" fmla="*/ 0 h 226"/>
                <a:gd name="T44" fmla="*/ 25 w 35"/>
                <a:gd name="T45" fmla="*/ 0 h 226"/>
                <a:gd name="T46" fmla="*/ 25 w 35"/>
                <a:gd name="T4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226">
                  <a:moveTo>
                    <a:pt x="25" y="0"/>
                  </a:moveTo>
                  <a:lnTo>
                    <a:pt x="25" y="0"/>
                  </a:lnTo>
                  <a:lnTo>
                    <a:pt x="10" y="25"/>
                  </a:lnTo>
                  <a:lnTo>
                    <a:pt x="5" y="5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41"/>
                  </a:lnTo>
                  <a:lnTo>
                    <a:pt x="0" y="171"/>
                  </a:lnTo>
                  <a:lnTo>
                    <a:pt x="10" y="201"/>
                  </a:lnTo>
                  <a:lnTo>
                    <a:pt x="25" y="226"/>
                  </a:lnTo>
                  <a:lnTo>
                    <a:pt x="25" y="226"/>
                  </a:lnTo>
                  <a:lnTo>
                    <a:pt x="30" y="226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20" y="166"/>
                  </a:lnTo>
                  <a:lnTo>
                    <a:pt x="15" y="14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5" y="5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6" name="Freeform 29"/>
            <p:cNvSpPr>
              <a:spLocks/>
            </p:cNvSpPr>
            <p:nvPr/>
          </p:nvSpPr>
          <p:spPr bwMode="auto">
            <a:xfrm>
              <a:off x="5424488" y="4132263"/>
              <a:ext cx="533400" cy="2565400"/>
            </a:xfrm>
            <a:custGeom>
              <a:avLst/>
              <a:gdLst>
                <a:gd name="T0" fmla="*/ 201 w 336"/>
                <a:gd name="T1" fmla="*/ 1595 h 1616"/>
                <a:gd name="T2" fmla="*/ 181 w 336"/>
                <a:gd name="T3" fmla="*/ 1480 h 1616"/>
                <a:gd name="T4" fmla="*/ 176 w 336"/>
                <a:gd name="T5" fmla="*/ 1360 h 1616"/>
                <a:gd name="T6" fmla="*/ 181 w 336"/>
                <a:gd name="T7" fmla="*/ 1239 h 1616"/>
                <a:gd name="T8" fmla="*/ 206 w 336"/>
                <a:gd name="T9" fmla="*/ 1124 h 1616"/>
                <a:gd name="T10" fmla="*/ 236 w 336"/>
                <a:gd name="T11" fmla="*/ 1014 h 1616"/>
                <a:gd name="T12" fmla="*/ 311 w 336"/>
                <a:gd name="T13" fmla="*/ 793 h 1616"/>
                <a:gd name="T14" fmla="*/ 331 w 336"/>
                <a:gd name="T15" fmla="*/ 677 h 1616"/>
                <a:gd name="T16" fmla="*/ 336 w 336"/>
                <a:gd name="T17" fmla="*/ 627 h 1616"/>
                <a:gd name="T18" fmla="*/ 331 w 336"/>
                <a:gd name="T19" fmla="*/ 532 h 1616"/>
                <a:gd name="T20" fmla="*/ 311 w 336"/>
                <a:gd name="T21" fmla="*/ 437 h 1616"/>
                <a:gd name="T22" fmla="*/ 281 w 336"/>
                <a:gd name="T23" fmla="*/ 341 h 1616"/>
                <a:gd name="T24" fmla="*/ 236 w 336"/>
                <a:gd name="T25" fmla="*/ 256 h 1616"/>
                <a:gd name="T26" fmla="*/ 186 w 336"/>
                <a:gd name="T27" fmla="*/ 171 h 1616"/>
                <a:gd name="T28" fmla="*/ 86 w 336"/>
                <a:gd name="T29" fmla="*/ 60 h 1616"/>
                <a:gd name="T30" fmla="*/ 10 w 336"/>
                <a:gd name="T31" fmla="*/ 0 h 1616"/>
                <a:gd name="T32" fmla="*/ 5 w 336"/>
                <a:gd name="T33" fmla="*/ 0 h 1616"/>
                <a:gd name="T34" fmla="*/ 0 w 336"/>
                <a:gd name="T35" fmla="*/ 5 h 1616"/>
                <a:gd name="T36" fmla="*/ 0 w 336"/>
                <a:gd name="T37" fmla="*/ 10 h 1616"/>
                <a:gd name="T38" fmla="*/ 141 w 336"/>
                <a:gd name="T39" fmla="*/ 156 h 1616"/>
                <a:gd name="T40" fmla="*/ 201 w 336"/>
                <a:gd name="T41" fmla="*/ 241 h 1616"/>
                <a:gd name="T42" fmla="*/ 251 w 336"/>
                <a:gd name="T43" fmla="*/ 326 h 1616"/>
                <a:gd name="T44" fmla="*/ 271 w 336"/>
                <a:gd name="T45" fmla="*/ 376 h 1616"/>
                <a:gd name="T46" fmla="*/ 296 w 336"/>
                <a:gd name="T47" fmla="*/ 482 h 1616"/>
                <a:gd name="T48" fmla="*/ 306 w 336"/>
                <a:gd name="T49" fmla="*/ 587 h 1616"/>
                <a:gd name="T50" fmla="*/ 301 w 336"/>
                <a:gd name="T51" fmla="*/ 692 h 1616"/>
                <a:gd name="T52" fmla="*/ 291 w 336"/>
                <a:gd name="T53" fmla="*/ 743 h 1616"/>
                <a:gd name="T54" fmla="*/ 261 w 336"/>
                <a:gd name="T55" fmla="*/ 853 h 1616"/>
                <a:gd name="T56" fmla="*/ 186 w 336"/>
                <a:gd name="T57" fmla="*/ 1069 h 1616"/>
                <a:gd name="T58" fmla="*/ 156 w 336"/>
                <a:gd name="T59" fmla="*/ 1184 h 1616"/>
                <a:gd name="T60" fmla="*/ 141 w 336"/>
                <a:gd name="T61" fmla="*/ 1289 h 1616"/>
                <a:gd name="T62" fmla="*/ 141 w 336"/>
                <a:gd name="T63" fmla="*/ 1450 h 1616"/>
                <a:gd name="T64" fmla="*/ 161 w 336"/>
                <a:gd name="T65" fmla="*/ 1555 h 1616"/>
                <a:gd name="T66" fmla="*/ 171 w 336"/>
                <a:gd name="T67" fmla="*/ 1606 h 1616"/>
                <a:gd name="T68" fmla="*/ 181 w 336"/>
                <a:gd name="T69" fmla="*/ 1616 h 1616"/>
                <a:gd name="T70" fmla="*/ 201 w 336"/>
                <a:gd name="T71" fmla="*/ 1611 h 1616"/>
                <a:gd name="T72" fmla="*/ 201 w 336"/>
                <a:gd name="T73" fmla="*/ 1595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1616">
                  <a:moveTo>
                    <a:pt x="201" y="1595"/>
                  </a:moveTo>
                  <a:lnTo>
                    <a:pt x="201" y="1595"/>
                  </a:lnTo>
                  <a:lnTo>
                    <a:pt x="191" y="1540"/>
                  </a:lnTo>
                  <a:lnTo>
                    <a:pt x="181" y="1480"/>
                  </a:lnTo>
                  <a:lnTo>
                    <a:pt x="176" y="1420"/>
                  </a:lnTo>
                  <a:lnTo>
                    <a:pt x="176" y="1360"/>
                  </a:lnTo>
                  <a:lnTo>
                    <a:pt x="176" y="1299"/>
                  </a:lnTo>
                  <a:lnTo>
                    <a:pt x="181" y="1239"/>
                  </a:lnTo>
                  <a:lnTo>
                    <a:pt x="191" y="1184"/>
                  </a:lnTo>
                  <a:lnTo>
                    <a:pt x="206" y="1124"/>
                  </a:lnTo>
                  <a:lnTo>
                    <a:pt x="206" y="1124"/>
                  </a:lnTo>
                  <a:lnTo>
                    <a:pt x="236" y="1014"/>
                  </a:lnTo>
                  <a:lnTo>
                    <a:pt x="276" y="903"/>
                  </a:lnTo>
                  <a:lnTo>
                    <a:pt x="311" y="793"/>
                  </a:lnTo>
                  <a:lnTo>
                    <a:pt x="326" y="738"/>
                  </a:lnTo>
                  <a:lnTo>
                    <a:pt x="331" y="677"/>
                  </a:lnTo>
                  <a:lnTo>
                    <a:pt x="331" y="677"/>
                  </a:lnTo>
                  <a:lnTo>
                    <a:pt x="336" y="627"/>
                  </a:lnTo>
                  <a:lnTo>
                    <a:pt x="336" y="582"/>
                  </a:lnTo>
                  <a:lnTo>
                    <a:pt x="331" y="532"/>
                  </a:lnTo>
                  <a:lnTo>
                    <a:pt x="326" y="482"/>
                  </a:lnTo>
                  <a:lnTo>
                    <a:pt x="311" y="437"/>
                  </a:lnTo>
                  <a:lnTo>
                    <a:pt x="301" y="386"/>
                  </a:lnTo>
                  <a:lnTo>
                    <a:pt x="281" y="341"/>
                  </a:lnTo>
                  <a:lnTo>
                    <a:pt x="261" y="296"/>
                  </a:lnTo>
                  <a:lnTo>
                    <a:pt x="236" y="256"/>
                  </a:lnTo>
                  <a:lnTo>
                    <a:pt x="211" y="211"/>
                  </a:lnTo>
                  <a:lnTo>
                    <a:pt x="186" y="171"/>
                  </a:lnTo>
                  <a:lnTo>
                    <a:pt x="151" y="136"/>
                  </a:lnTo>
                  <a:lnTo>
                    <a:pt x="86" y="60"/>
                  </a:lnTo>
                  <a:lnTo>
                    <a:pt x="46" y="3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6" y="80"/>
                  </a:lnTo>
                  <a:lnTo>
                    <a:pt x="141" y="156"/>
                  </a:lnTo>
                  <a:lnTo>
                    <a:pt x="171" y="196"/>
                  </a:lnTo>
                  <a:lnTo>
                    <a:pt x="201" y="241"/>
                  </a:lnTo>
                  <a:lnTo>
                    <a:pt x="226" y="281"/>
                  </a:lnTo>
                  <a:lnTo>
                    <a:pt x="251" y="326"/>
                  </a:lnTo>
                  <a:lnTo>
                    <a:pt x="251" y="326"/>
                  </a:lnTo>
                  <a:lnTo>
                    <a:pt x="271" y="376"/>
                  </a:lnTo>
                  <a:lnTo>
                    <a:pt x="286" y="427"/>
                  </a:lnTo>
                  <a:lnTo>
                    <a:pt x="296" y="482"/>
                  </a:lnTo>
                  <a:lnTo>
                    <a:pt x="301" y="532"/>
                  </a:lnTo>
                  <a:lnTo>
                    <a:pt x="306" y="587"/>
                  </a:lnTo>
                  <a:lnTo>
                    <a:pt x="306" y="637"/>
                  </a:lnTo>
                  <a:lnTo>
                    <a:pt x="301" y="692"/>
                  </a:lnTo>
                  <a:lnTo>
                    <a:pt x="291" y="743"/>
                  </a:lnTo>
                  <a:lnTo>
                    <a:pt x="291" y="743"/>
                  </a:lnTo>
                  <a:lnTo>
                    <a:pt x="276" y="798"/>
                  </a:lnTo>
                  <a:lnTo>
                    <a:pt x="261" y="853"/>
                  </a:lnTo>
                  <a:lnTo>
                    <a:pt x="221" y="963"/>
                  </a:lnTo>
                  <a:lnTo>
                    <a:pt x="186" y="1069"/>
                  </a:lnTo>
                  <a:lnTo>
                    <a:pt x="166" y="1129"/>
                  </a:lnTo>
                  <a:lnTo>
                    <a:pt x="156" y="1184"/>
                  </a:lnTo>
                  <a:lnTo>
                    <a:pt x="156" y="1184"/>
                  </a:lnTo>
                  <a:lnTo>
                    <a:pt x="141" y="1289"/>
                  </a:lnTo>
                  <a:lnTo>
                    <a:pt x="141" y="1395"/>
                  </a:lnTo>
                  <a:lnTo>
                    <a:pt x="141" y="1450"/>
                  </a:lnTo>
                  <a:lnTo>
                    <a:pt x="151" y="1505"/>
                  </a:lnTo>
                  <a:lnTo>
                    <a:pt x="161" y="1555"/>
                  </a:lnTo>
                  <a:lnTo>
                    <a:pt x="171" y="1606"/>
                  </a:lnTo>
                  <a:lnTo>
                    <a:pt x="171" y="1606"/>
                  </a:lnTo>
                  <a:lnTo>
                    <a:pt x="176" y="1611"/>
                  </a:lnTo>
                  <a:lnTo>
                    <a:pt x="181" y="1616"/>
                  </a:lnTo>
                  <a:lnTo>
                    <a:pt x="191" y="1616"/>
                  </a:lnTo>
                  <a:lnTo>
                    <a:pt x="201" y="1611"/>
                  </a:lnTo>
                  <a:lnTo>
                    <a:pt x="206" y="1606"/>
                  </a:lnTo>
                  <a:lnTo>
                    <a:pt x="201" y="1595"/>
                  </a:lnTo>
                  <a:lnTo>
                    <a:pt x="201" y="159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7" name="Freeform 30"/>
            <p:cNvSpPr>
              <a:spLocks/>
            </p:cNvSpPr>
            <p:nvPr/>
          </p:nvSpPr>
          <p:spPr bwMode="auto">
            <a:xfrm>
              <a:off x="4716463" y="3773488"/>
              <a:ext cx="876300" cy="598488"/>
            </a:xfrm>
            <a:custGeom>
              <a:avLst/>
              <a:gdLst>
                <a:gd name="T0" fmla="*/ 461 w 552"/>
                <a:gd name="T1" fmla="*/ 266 h 377"/>
                <a:gd name="T2" fmla="*/ 461 w 552"/>
                <a:gd name="T3" fmla="*/ 266 h 377"/>
                <a:gd name="T4" fmla="*/ 466 w 552"/>
                <a:gd name="T5" fmla="*/ 281 h 377"/>
                <a:gd name="T6" fmla="*/ 471 w 552"/>
                <a:gd name="T7" fmla="*/ 296 h 377"/>
                <a:gd name="T8" fmla="*/ 471 w 552"/>
                <a:gd name="T9" fmla="*/ 316 h 377"/>
                <a:gd name="T10" fmla="*/ 461 w 552"/>
                <a:gd name="T11" fmla="*/ 336 h 377"/>
                <a:gd name="T12" fmla="*/ 446 w 552"/>
                <a:gd name="T13" fmla="*/ 352 h 377"/>
                <a:gd name="T14" fmla="*/ 421 w 552"/>
                <a:gd name="T15" fmla="*/ 367 h 377"/>
                <a:gd name="T16" fmla="*/ 381 w 552"/>
                <a:gd name="T17" fmla="*/ 377 h 377"/>
                <a:gd name="T18" fmla="*/ 381 w 552"/>
                <a:gd name="T19" fmla="*/ 377 h 377"/>
                <a:gd name="T20" fmla="*/ 361 w 552"/>
                <a:gd name="T21" fmla="*/ 377 h 377"/>
                <a:gd name="T22" fmla="*/ 341 w 552"/>
                <a:gd name="T23" fmla="*/ 367 h 377"/>
                <a:gd name="T24" fmla="*/ 321 w 552"/>
                <a:gd name="T25" fmla="*/ 352 h 377"/>
                <a:gd name="T26" fmla="*/ 301 w 552"/>
                <a:gd name="T27" fmla="*/ 336 h 377"/>
                <a:gd name="T28" fmla="*/ 261 w 552"/>
                <a:gd name="T29" fmla="*/ 291 h 377"/>
                <a:gd name="T30" fmla="*/ 216 w 552"/>
                <a:gd name="T31" fmla="*/ 236 h 377"/>
                <a:gd name="T32" fmla="*/ 171 w 552"/>
                <a:gd name="T33" fmla="*/ 171 h 377"/>
                <a:gd name="T34" fmla="*/ 120 w 552"/>
                <a:gd name="T35" fmla="*/ 116 h 377"/>
                <a:gd name="T36" fmla="*/ 90 w 552"/>
                <a:gd name="T37" fmla="*/ 86 h 377"/>
                <a:gd name="T38" fmla="*/ 65 w 552"/>
                <a:gd name="T39" fmla="*/ 61 h 377"/>
                <a:gd name="T40" fmla="*/ 35 w 552"/>
                <a:gd name="T41" fmla="*/ 40 h 377"/>
                <a:gd name="T42" fmla="*/ 0 w 552"/>
                <a:gd name="T43" fmla="*/ 25 h 377"/>
                <a:gd name="T44" fmla="*/ 0 w 552"/>
                <a:gd name="T45" fmla="*/ 25 h 377"/>
                <a:gd name="T46" fmla="*/ 35 w 552"/>
                <a:gd name="T47" fmla="*/ 15 h 377"/>
                <a:gd name="T48" fmla="*/ 130 w 552"/>
                <a:gd name="T49" fmla="*/ 5 h 377"/>
                <a:gd name="T50" fmla="*/ 196 w 552"/>
                <a:gd name="T51" fmla="*/ 0 h 377"/>
                <a:gd name="T52" fmla="*/ 266 w 552"/>
                <a:gd name="T53" fmla="*/ 0 h 377"/>
                <a:gd name="T54" fmla="*/ 336 w 552"/>
                <a:gd name="T55" fmla="*/ 10 h 377"/>
                <a:gd name="T56" fmla="*/ 406 w 552"/>
                <a:gd name="T57" fmla="*/ 25 h 377"/>
                <a:gd name="T58" fmla="*/ 406 w 552"/>
                <a:gd name="T59" fmla="*/ 25 h 377"/>
                <a:gd name="T60" fmla="*/ 441 w 552"/>
                <a:gd name="T61" fmla="*/ 40 h 377"/>
                <a:gd name="T62" fmla="*/ 471 w 552"/>
                <a:gd name="T63" fmla="*/ 56 h 377"/>
                <a:gd name="T64" fmla="*/ 497 w 552"/>
                <a:gd name="T65" fmla="*/ 71 h 377"/>
                <a:gd name="T66" fmla="*/ 517 w 552"/>
                <a:gd name="T67" fmla="*/ 86 h 377"/>
                <a:gd name="T68" fmla="*/ 532 w 552"/>
                <a:gd name="T69" fmla="*/ 106 h 377"/>
                <a:gd name="T70" fmla="*/ 542 w 552"/>
                <a:gd name="T71" fmla="*/ 121 h 377"/>
                <a:gd name="T72" fmla="*/ 552 w 552"/>
                <a:gd name="T73" fmla="*/ 141 h 377"/>
                <a:gd name="T74" fmla="*/ 552 w 552"/>
                <a:gd name="T75" fmla="*/ 161 h 377"/>
                <a:gd name="T76" fmla="*/ 552 w 552"/>
                <a:gd name="T77" fmla="*/ 176 h 377"/>
                <a:gd name="T78" fmla="*/ 552 w 552"/>
                <a:gd name="T79" fmla="*/ 196 h 377"/>
                <a:gd name="T80" fmla="*/ 542 w 552"/>
                <a:gd name="T81" fmla="*/ 211 h 377"/>
                <a:gd name="T82" fmla="*/ 532 w 552"/>
                <a:gd name="T83" fmla="*/ 226 h 377"/>
                <a:gd name="T84" fmla="*/ 522 w 552"/>
                <a:gd name="T85" fmla="*/ 241 h 377"/>
                <a:gd name="T86" fmla="*/ 507 w 552"/>
                <a:gd name="T87" fmla="*/ 251 h 377"/>
                <a:gd name="T88" fmla="*/ 486 w 552"/>
                <a:gd name="T89" fmla="*/ 261 h 377"/>
                <a:gd name="T90" fmla="*/ 461 w 552"/>
                <a:gd name="T91" fmla="*/ 266 h 377"/>
                <a:gd name="T92" fmla="*/ 461 w 552"/>
                <a:gd name="T93" fmla="*/ 26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2" h="377">
                  <a:moveTo>
                    <a:pt x="461" y="266"/>
                  </a:moveTo>
                  <a:lnTo>
                    <a:pt x="461" y="266"/>
                  </a:lnTo>
                  <a:lnTo>
                    <a:pt x="466" y="281"/>
                  </a:lnTo>
                  <a:lnTo>
                    <a:pt x="471" y="296"/>
                  </a:lnTo>
                  <a:lnTo>
                    <a:pt x="471" y="316"/>
                  </a:lnTo>
                  <a:lnTo>
                    <a:pt x="461" y="336"/>
                  </a:lnTo>
                  <a:lnTo>
                    <a:pt x="446" y="352"/>
                  </a:lnTo>
                  <a:lnTo>
                    <a:pt x="421" y="367"/>
                  </a:lnTo>
                  <a:lnTo>
                    <a:pt x="381" y="377"/>
                  </a:lnTo>
                  <a:lnTo>
                    <a:pt x="381" y="377"/>
                  </a:lnTo>
                  <a:lnTo>
                    <a:pt x="361" y="377"/>
                  </a:lnTo>
                  <a:lnTo>
                    <a:pt x="341" y="367"/>
                  </a:lnTo>
                  <a:lnTo>
                    <a:pt x="321" y="352"/>
                  </a:lnTo>
                  <a:lnTo>
                    <a:pt x="301" y="336"/>
                  </a:lnTo>
                  <a:lnTo>
                    <a:pt x="261" y="291"/>
                  </a:lnTo>
                  <a:lnTo>
                    <a:pt x="216" y="236"/>
                  </a:lnTo>
                  <a:lnTo>
                    <a:pt x="171" y="171"/>
                  </a:lnTo>
                  <a:lnTo>
                    <a:pt x="120" y="116"/>
                  </a:lnTo>
                  <a:lnTo>
                    <a:pt x="90" y="86"/>
                  </a:lnTo>
                  <a:lnTo>
                    <a:pt x="65" y="61"/>
                  </a:lnTo>
                  <a:lnTo>
                    <a:pt x="35" y="4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5" y="15"/>
                  </a:lnTo>
                  <a:lnTo>
                    <a:pt x="130" y="5"/>
                  </a:lnTo>
                  <a:lnTo>
                    <a:pt x="196" y="0"/>
                  </a:lnTo>
                  <a:lnTo>
                    <a:pt x="266" y="0"/>
                  </a:lnTo>
                  <a:lnTo>
                    <a:pt x="336" y="10"/>
                  </a:lnTo>
                  <a:lnTo>
                    <a:pt x="406" y="25"/>
                  </a:lnTo>
                  <a:lnTo>
                    <a:pt x="406" y="25"/>
                  </a:lnTo>
                  <a:lnTo>
                    <a:pt x="441" y="40"/>
                  </a:lnTo>
                  <a:lnTo>
                    <a:pt x="471" y="56"/>
                  </a:lnTo>
                  <a:lnTo>
                    <a:pt x="497" y="71"/>
                  </a:lnTo>
                  <a:lnTo>
                    <a:pt x="517" y="86"/>
                  </a:lnTo>
                  <a:lnTo>
                    <a:pt x="532" y="106"/>
                  </a:lnTo>
                  <a:lnTo>
                    <a:pt x="542" y="121"/>
                  </a:lnTo>
                  <a:lnTo>
                    <a:pt x="552" y="141"/>
                  </a:lnTo>
                  <a:lnTo>
                    <a:pt x="552" y="161"/>
                  </a:lnTo>
                  <a:lnTo>
                    <a:pt x="552" y="176"/>
                  </a:lnTo>
                  <a:lnTo>
                    <a:pt x="552" y="196"/>
                  </a:lnTo>
                  <a:lnTo>
                    <a:pt x="542" y="211"/>
                  </a:lnTo>
                  <a:lnTo>
                    <a:pt x="532" y="226"/>
                  </a:lnTo>
                  <a:lnTo>
                    <a:pt x="522" y="241"/>
                  </a:lnTo>
                  <a:lnTo>
                    <a:pt x="507" y="251"/>
                  </a:lnTo>
                  <a:lnTo>
                    <a:pt x="486" y="261"/>
                  </a:lnTo>
                  <a:lnTo>
                    <a:pt x="461" y="266"/>
                  </a:lnTo>
                  <a:lnTo>
                    <a:pt x="461" y="26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8" name="Freeform 31"/>
            <p:cNvSpPr>
              <a:spLocks/>
            </p:cNvSpPr>
            <p:nvPr/>
          </p:nvSpPr>
          <p:spPr bwMode="auto">
            <a:xfrm>
              <a:off x="4716463" y="3805238"/>
              <a:ext cx="755650" cy="398463"/>
            </a:xfrm>
            <a:custGeom>
              <a:avLst/>
              <a:gdLst>
                <a:gd name="T0" fmla="*/ 0 w 476"/>
                <a:gd name="T1" fmla="*/ 5 h 251"/>
                <a:gd name="T2" fmla="*/ 0 w 476"/>
                <a:gd name="T3" fmla="*/ 5 h 251"/>
                <a:gd name="T4" fmla="*/ 35 w 476"/>
                <a:gd name="T5" fmla="*/ 5 h 251"/>
                <a:gd name="T6" fmla="*/ 70 w 476"/>
                <a:gd name="T7" fmla="*/ 10 h 251"/>
                <a:gd name="T8" fmla="*/ 140 w 476"/>
                <a:gd name="T9" fmla="*/ 25 h 251"/>
                <a:gd name="T10" fmla="*/ 206 w 476"/>
                <a:gd name="T11" fmla="*/ 51 h 251"/>
                <a:gd name="T12" fmla="*/ 271 w 476"/>
                <a:gd name="T13" fmla="*/ 81 h 251"/>
                <a:gd name="T14" fmla="*/ 271 w 476"/>
                <a:gd name="T15" fmla="*/ 81 h 251"/>
                <a:gd name="T16" fmla="*/ 326 w 476"/>
                <a:gd name="T17" fmla="*/ 121 h 251"/>
                <a:gd name="T18" fmla="*/ 371 w 476"/>
                <a:gd name="T19" fmla="*/ 161 h 251"/>
                <a:gd name="T20" fmla="*/ 466 w 476"/>
                <a:gd name="T21" fmla="*/ 251 h 251"/>
                <a:gd name="T22" fmla="*/ 466 w 476"/>
                <a:gd name="T23" fmla="*/ 251 h 251"/>
                <a:gd name="T24" fmla="*/ 471 w 476"/>
                <a:gd name="T25" fmla="*/ 251 h 251"/>
                <a:gd name="T26" fmla="*/ 476 w 476"/>
                <a:gd name="T27" fmla="*/ 251 h 251"/>
                <a:gd name="T28" fmla="*/ 476 w 476"/>
                <a:gd name="T29" fmla="*/ 246 h 251"/>
                <a:gd name="T30" fmla="*/ 476 w 476"/>
                <a:gd name="T31" fmla="*/ 241 h 251"/>
                <a:gd name="T32" fmla="*/ 476 w 476"/>
                <a:gd name="T33" fmla="*/ 241 h 251"/>
                <a:gd name="T34" fmla="*/ 456 w 476"/>
                <a:gd name="T35" fmla="*/ 216 h 251"/>
                <a:gd name="T36" fmla="*/ 436 w 476"/>
                <a:gd name="T37" fmla="*/ 186 h 251"/>
                <a:gd name="T38" fmla="*/ 381 w 476"/>
                <a:gd name="T39" fmla="*/ 141 h 251"/>
                <a:gd name="T40" fmla="*/ 326 w 476"/>
                <a:gd name="T41" fmla="*/ 96 h 251"/>
                <a:gd name="T42" fmla="*/ 266 w 476"/>
                <a:gd name="T43" fmla="*/ 61 h 251"/>
                <a:gd name="T44" fmla="*/ 266 w 476"/>
                <a:gd name="T45" fmla="*/ 61 h 251"/>
                <a:gd name="T46" fmla="*/ 206 w 476"/>
                <a:gd name="T47" fmla="*/ 30 h 251"/>
                <a:gd name="T48" fmla="*/ 135 w 476"/>
                <a:gd name="T49" fmla="*/ 10 h 251"/>
                <a:gd name="T50" fmla="*/ 105 w 476"/>
                <a:gd name="T51" fmla="*/ 5 h 251"/>
                <a:gd name="T52" fmla="*/ 70 w 476"/>
                <a:gd name="T53" fmla="*/ 0 h 251"/>
                <a:gd name="T54" fmla="*/ 35 w 476"/>
                <a:gd name="T55" fmla="*/ 0 h 251"/>
                <a:gd name="T56" fmla="*/ 0 w 476"/>
                <a:gd name="T57" fmla="*/ 0 h 251"/>
                <a:gd name="T58" fmla="*/ 0 w 476"/>
                <a:gd name="T59" fmla="*/ 0 h 251"/>
                <a:gd name="T60" fmla="*/ 0 w 476"/>
                <a:gd name="T61" fmla="*/ 5 h 251"/>
                <a:gd name="T62" fmla="*/ 0 w 476"/>
                <a:gd name="T63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6" h="251">
                  <a:moveTo>
                    <a:pt x="0" y="5"/>
                  </a:moveTo>
                  <a:lnTo>
                    <a:pt x="0" y="5"/>
                  </a:lnTo>
                  <a:lnTo>
                    <a:pt x="35" y="5"/>
                  </a:lnTo>
                  <a:lnTo>
                    <a:pt x="70" y="10"/>
                  </a:lnTo>
                  <a:lnTo>
                    <a:pt x="140" y="25"/>
                  </a:lnTo>
                  <a:lnTo>
                    <a:pt x="206" y="51"/>
                  </a:lnTo>
                  <a:lnTo>
                    <a:pt x="271" y="81"/>
                  </a:lnTo>
                  <a:lnTo>
                    <a:pt x="271" y="81"/>
                  </a:lnTo>
                  <a:lnTo>
                    <a:pt x="326" y="121"/>
                  </a:lnTo>
                  <a:lnTo>
                    <a:pt x="371" y="16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71" y="251"/>
                  </a:lnTo>
                  <a:lnTo>
                    <a:pt x="476" y="251"/>
                  </a:lnTo>
                  <a:lnTo>
                    <a:pt x="476" y="246"/>
                  </a:lnTo>
                  <a:lnTo>
                    <a:pt x="476" y="241"/>
                  </a:lnTo>
                  <a:lnTo>
                    <a:pt x="476" y="241"/>
                  </a:lnTo>
                  <a:lnTo>
                    <a:pt x="456" y="216"/>
                  </a:lnTo>
                  <a:lnTo>
                    <a:pt x="436" y="186"/>
                  </a:lnTo>
                  <a:lnTo>
                    <a:pt x="381" y="141"/>
                  </a:lnTo>
                  <a:lnTo>
                    <a:pt x="326" y="96"/>
                  </a:lnTo>
                  <a:lnTo>
                    <a:pt x="266" y="61"/>
                  </a:lnTo>
                  <a:lnTo>
                    <a:pt x="266" y="61"/>
                  </a:lnTo>
                  <a:lnTo>
                    <a:pt x="206" y="30"/>
                  </a:lnTo>
                  <a:lnTo>
                    <a:pt x="135" y="10"/>
                  </a:lnTo>
                  <a:lnTo>
                    <a:pt x="105" y="5"/>
                  </a:lnTo>
                  <a:lnTo>
                    <a:pt x="70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9" name="Freeform 32"/>
            <p:cNvSpPr>
              <a:spLocks/>
            </p:cNvSpPr>
            <p:nvPr/>
          </p:nvSpPr>
          <p:spPr bwMode="auto">
            <a:xfrm>
              <a:off x="5067300" y="4076700"/>
              <a:ext cx="309563" cy="87313"/>
            </a:xfrm>
            <a:custGeom>
              <a:avLst/>
              <a:gdLst>
                <a:gd name="T0" fmla="*/ 190 w 195"/>
                <a:gd name="T1" fmla="*/ 0 h 55"/>
                <a:gd name="T2" fmla="*/ 190 w 195"/>
                <a:gd name="T3" fmla="*/ 0 h 55"/>
                <a:gd name="T4" fmla="*/ 145 w 195"/>
                <a:gd name="T5" fmla="*/ 20 h 55"/>
                <a:gd name="T6" fmla="*/ 100 w 195"/>
                <a:gd name="T7" fmla="*/ 35 h 55"/>
                <a:gd name="T8" fmla="*/ 50 w 195"/>
                <a:gd name="T9" fmla="*/ 45 h 55"/>
                <a:gd name="T10" fmla="*/ 0 w 195"/>
                <a:gd name="T11" fmla="*/ 55 h 55"/>
                <a:gd name="T12" fmla="*/ 0 w 195"/>
                <a:gd name="T13" fmla="*/ 55 h 55"/>
                <a:gd name="T14" fmla="*/ 0 w 195"/>
                <a:gd name="T15" fmla="*/ 55 h 55"/>
                <a:gd name="T16" fmla="*/ 0 w 195"/>
                <a:gd name="T17" fmla="*/ 55 h 55"/>
                <a:gd name="T18" fmla="*/ 50 w 195"/>
                <a:gd name="T19" fmla="*/ 50 h 55"/>
                <a:gd name="T20" fmla="*/ 100 w 195"/>
                <a:gd name="T21" fmla="*/ 40 h 55"/>
                <a:gd name="T22" fmla="*/ 145 w 195"/>
                <a:gd name="T23" fmla="*/ 30 h 55"/>
                <a:gd name="T24" fmla="*/ 195 w 195"/>
                <a:gd name="T25" fmla="*/ 5 h 55"/>
                <a:gd name="T26" fmla="*/ 195 w 195"/>
                <a:gd name="T27" fmla="*/ 5 h 55"/>
                <a:gd name="T28" fmla="*/ 195 w 195"/>
                <a:gd name="T29" fmla="*/ 5 h 55"/>
                <a:gd name="T30" fmla="*/ 195 w 195"/>
                <a:gd name="T31" fmla="*/ 0 h 55"/>
                <a:gd name="T32" fmla="*/ 190 w 195"/>
                <a:gd name="T33" fmla="*/ 0 h 55"/>
                <a:gd name="T34" fmla="*/ 190 w 195"/>
                <a:gd name="T35" fmla="*/ 0 h 55"/>
                <a:gd name="T36" fmla="*/ 190 w 195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55">
                  <a:moveTo>
                    <a:pt x="190" y="0"/>
                  </a:moveTo>
                  <a:lnTo>
                    <a:pt x="190" y="0"/>
                  </a:lnTo>
                  <a:lnTo>
                    <a:pt x="145" y="20"/>
                  </a:lnTo>
                  <a:lnTo>
                    <a:pt x="100" y="35"/>
                  </a:lnTo>
                  <a:lnTo>
                    <a:pt x="5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50" y="50"/>
                  </a:lnTo>
                  <a:lnTo>
                    <a:pt x="100" y="40"/>
                  </a:lnTo>
                  <a:lnTo>
                    <a:pt x="145" y="30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0" name="Freeform 33"/>
            <p:cNvSpPr>
              <a:spLocks/>
            </p:cNvSpPr>
            <p:nvPr/>
          </p:nvSpPr>
          <p:spPr bwMode="auto">
            <a:xfrm>
              <a:off x="4954588" y="3949700"/>
              <a:ext cx="255588" cy="39688"/>
            </a:xfrm>
            <a:custGeom>
              <a:avLst/>
              <a:gdLst>
                <a:gd name="T0" fmla="*/ 161 w 161"/>
                <a:gd name="T1" fmla="*/ 0 h 25"/>
                <a:gd name="T2" fmla="*/ 161 w 161"/>
                <a:gd name="T3" fmla="*/ 0 h 25"/>
                <a:gd name="T4" fmla="*/ 121 w 161"/>
                <a:gd name="T5" fmla="*/ 0 h 25"/>
                <a:gd name="T6" fmla="*/ 81 w 161"/>
                <a:gd name="T7" fmla="*/ 5 h 25"/>
                <a:gd name="T8" fmla="*/ 41 w 161"/>
                <a:gd name="T9" fmla="*/ 15 h 25"/>
                <a:gd name="T10" fmla="*/ 0 w 161"/>
                <a:gd name="T11" fmla="*/ 15 h 25"/>
                <a:gd name="T12" fmla="*/ 0 w 161"/>
                <a:gd name="T13" fmla="*/ 15 h 25"/>
                <a:gd name="T14" fmla="*/ 0 w 161"/>
                <a:gd name="T15" fmla="*/ 15 h 25"/>
                <a:gd name="T16" fmla="*/ 0 w 161"/>
                <a:gd name="T17" fmla="*/ 15 h 25"/>
                <a:gd name="T18" fmla="*/ 21 w 161"/>
                <a:gd name="T19" fmla="*/ 20 h 25"/>
                <a:gd name="T20" fmla="*/ 41 w 161"/>
                <a:gd name="T21" fmla="*/ 25 h 25"/>
                <a:gd name="T22" fmla="*/ 81 w 161"/>
                <a:gd name="T23" fmla="*/ 20 h 25"/>
                <a:gd name="T24" fmla="*/ 161 w 161"/>
                <a:gd name="T25" fmla="*/ 5 h 25"/>
                <a:gd name="T26" fmla="*/ 161 w 161"/>
                <a:gd name="T27" fmla="*/ 5 h 25"/>
                <a:gd name="T28" fmla="*/ 161 w 161"/>
                <a:gd name="T29" fmla="*/ 0 h 25"/>
                <a:gd name="T30" fmla="*/ 161 w 161"/>
                <a:gd name="T3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25">
                  <a:moveTo>
                    <a:pt x="161" y="0"/>
                  </a:moveTo>
                  <a:lnTo>
                    <a:pt x="161" y="0"/>
                  </a:lnTo>
                  <a:lnTo>
                    <a:pt x="121" y="0"/>
                  </a:lnTo>
                  <a:lnTo>
                    <a:pt x="81" y="5"/>
                  </a:lnTo>
                  <a:lnTo>
                    <a:pt x="4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1" y="20"/>
                  </a:lnTo>
                  <a:lnTo>
                    <a:pt x="41" y="25"/>
                  </a:lnTo>
                  <a:lnTo>
                    <a:pt x="81" y="20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1" name="Freeform 34"/>
            <p:cNvSpPr>
              <a:spLocks/>
            </p:cNvSpPr>
            <p:nvPr/>
          </p:nvSpPr>
          <p:spPr bwMode="auto">
            <a:xfrm>
              <a:off x="5202238" y="3781425"/>
              <a:ext cx="63500" cy="215900"/>
            </a:xfrm>
            <a:custGeom>
              <a:avLst/>
              <a:gdLst>
                <a:gd name="T0" fmla="*/ 0 w 40"/>
                <a:gd name="T1" fmla="*/ 5 h 136"/>
                <a:gd name="T2" fmla="*/ 0 w 40"/>
                <a:gd name="T3" fmla="*/ 5 h 136"/>
                <a:gd name="T4" fmla="*/ 25 w 40"/>
                <a:gd name="T5" fmla="*/ 66 h 136"/>
                <a:gd name="T6" fmla="*/ 30 w 40"/>
                <a:gd name="T7" fmla="*/ 101 h 136"/>
                <a:gd name="T8" fmla="*/ 35 w 40"/>
                <a:gd name="T9" fmla="*/ 131 h 136"/>
                <a:gd name="T10" fmla="*/ 35 w 40"/>
                <a:gd name="T11" fmla="*/ 131 h 136"/>
                <a:gd name="T12" fmla="*/ 35 w 40"/>
                <a:gd name="T13" fmla="*/ 136 h 136"/>
                <a:gd name="T14" fmla="*/ 40 w 40"/>
                <a:gd name="T15" fmla="*/ 131 h 136"/>
                <a:gd name="T16" fmla="*/ 40 w 40"/>
                <a:gd name="T17" fmla="*/ 131 h 136"/>
                <a:gd name="T18" fmla="*/ 40 w 40"/>
                <a:gd name="T19" fmla="*/ 116 h 136"/>
                <a:gd name="T20" fmla="*/ 40 w 40"/>
                <a:gd name="T21" fmla="*/ 101 h 136"/>
                <a:gd name="T22" fmla="*/ 35 w 40"/>
                <a:gd name="T23" fmla="*/ 66 h 136"/>
                <a:gd name="T24" fmla="*/ 20 w 40"/>
                <a:gd name="T25" fmla="*/ 30 h 136"/>
                <a:gd name="T26" fmla="*/ 5 w 40"/>
                <a:gd name="T27" fmla="*/ 5 h 136"/>
                <a:gd name="T28" fmla="*/ 5 w 40"/>
                <a:gd name="T29" fmla="*/ 5 h 136"/>
                <a:gd name="T30" fmla="*/ 0 w 40"/>
                <a:gd name="T31" fmla="*/ 0 h 136"/>
                <a:gd name="T32" fmla="*/ 0 w 40"/>
                <a:gd name="T33" fmla="*/ 5 h 136"/>
                <a:gd name="T34" fmla="*/ 0 w 40"/>
                <a:gd name="T35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36">
                  <a:moveTo>
                    <a:pt x="0" y="5"/>
                  </a:moveTo>
                  <a:lnTo>
                    <a:pt x="0" y="5"/>
                  </a:lnTo>
                  <a:lnTo>
                    <a:pt x="25" y="66"/>
                  </a:lnTo>
                  <a:lnTo>
                    <a:pt x="30" y="10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6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0" y="116"/>
                  </a:lnTo>
                  <a:lnTo>
                    <a:pt x="40" y="101"/>
                  </a:lnTo>
                  <a:lnTo>
                    <a:pt x="35" y="66"/>
                  </a:lnTo>
                  <a:lnTo>
                    <a:pt x="20" y="3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2" name="Freeform 35"/>
            <p:cNvSpPr>
              <a:spLocks/>
            </p:cNvSpPr>
            <p:nvPr/>
          </p:nvSpPr>
          <p:spPr bwMode="auto">
            <a:xfrm>
              <a:off x="5432425" y="3844925"/>
              <a:ext cx="47625" cy="311150"/>
            </a:xfrm>
            <a:custGeom>
              <a:avLst/>
              <a:gdLst>
                <a:gd name="T0" fmla="*/ 0 w 30"/>
                <a:gd name="T1" fmla="*/ 5 h 196"/>
                <a:gd name="T2" fmla="*/ 0 w 30"/>
                <a:gd name="T3" fmla="*/ 5 h 196"/>
                <a:gd name="T4" fmla="*/ 10 w 30"/>
                <a:gd name="T5" fmla="*/ 51 h 196"/>
                <a:gd name="T6" fmla="*/ 15 w 30"/>
                <a:gd name="T7" fmla="*/ 96 h 196"/>
                <a:gd name="T8" fmla="*/ 15 w 30"/>
                <a:gd name="T9" fmla="*/ 96 h 196"/>
                <a:gd name="T10" fmla="*/ 15 w 30"/>
                <a:gd name="T11" fmla="*/ 121 h 196"/>
                <a:gd name="T12" fmla="*/ 10 w 30"/>
                <a:gd name="T13" fmla="*/ 146 h 196"/>
                <a:gd name="T14" fmla="*/ 0 w 30"/>
                <a:gd name="T15" fmla="*/ 196 h 196"/>
                <a:gd name="T16" fmla="*/ 0 w 30"/>
                <a:gd name="T17" fmla="*/ 196 h 196"/>
                <a:gd name="T18" fmla="*/ 0 w 30"/>
                <a:gd name="T19" fmla="*/ 196 h 196"/>
                <a:gd name="T20" fmla="*/ 5 w 30"/>
                <a:gd name="T21" fmla="*/ 196 h 196"/>
                <a:gd name="T22" fmla="*/ 5 w 30"/>
                <a:gd name="T23" fmla="*/ 196 h 196"/>
                <a:gd name="T24" fmla="*/ 20 w 30"/>
                <a:gd name="T25" fmla="*/ 181 h 196"/>
                <a:gd name="T26" fmla="*/ 25 w 30"/>
                <a:gd name="T27" fmla="*/ 156 h 196"/>
                <a:gd name="T28" fmla="*/ 30 w 30"/>
                <a:gd name="T29" fmla="*/ 131 h 196"/>
                <a:gd name="T30" fmla="*/ 30 w 30"/>
                <a:gd name="T31" fmla="*/ 101 h 196"/>
                <a:gd name="T32" fmla="*/ 30 w 30"/>
                <a:gd name="T33" fmla="*/ 71 h 196"/>
                <a:gd name="T34" fmla="*/ 25 w 30"/>
                <a:gd name="T35" fmla="*/ 46 h 196"/>
                <a:gd name="T36" fmla="*/ 15 w 30"/>
                <a:gd name="T37" fmla="*/ 21 h 196"/>
                <a:gd name="T38" fmla="*/ 5 w 30"/>
                <a:gd name="T39" fmla="*/ 0 h 196"/>
                <a:gd name="T40" fmla="*/ 5 w 30"/>
                <a:gd name="T41" fmla="*/ 0 h 196"/>
                <a:gd name="T42" fmla="*/ 0 w 30"/>
                <a:gd name="T43" fmla="*/ 0 h 196"/>
                <a:gd name="T44" fmla="*/ 0 w 30"/>
                <a:gd name="T45" fmla="*/ 5 h 196"/>
                <a:gd name="T46" fmla="*/ 0 w 30"/>
                <a:gd name="T4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196">
                  <a:moveTo>
                    <a:pt x="0" y="5"/>
                  </a:moveTo>
                  <a:lnTo>
                    <a:pt x="0" y="5"/>
                  </a:lnTo>
                  <a:lnTo>
                    <a:pt x="10" y="51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121"/>
                  </a:lnTo>
                  <a:lnTo>
                    <a:pt x="10" y="14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20" y="181"/>
                  </a:lnTo>
                  <a:lnTo>
                    <a:pt x="25" y="156"/>
                  </a:lnTo>
                  <a:lnTo>
                    <a:pt x="30" y="131"/>
                  </a:lnTo>
                  <a:lnTo>
                    <a:pt x="30" y="101"/>
                  </a:lnTo>
                  <a:lnTo>
                    <a:pt x="30" y="71"/>
                  </a:lnTo>
                  <a:lnTo>
                    <a:pt x="25" y="46"/>
                  </a:lnTo>
                  <a:lnTo>
                    <a:pt x="15" y="2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3" name="Freeform 36"/>
            <p:cNvSpPr>
              <a:spLocks/>
            </p:cNvSpPr>
            <p:nvPr/>
          </p:nvSpPr>
          <p:spPr bwMode="auto">
            <a:xfrm>
              <a:off x="5703888" y="3582988"/>
              <a:ext cx="230188" cy="995363"/>
            </a:xfrm>
            <a:custGeom>
              <a:avLst/>
              <a:gdLst>
                <a:gd name="T0" fmla="*/ 140 w 145"/>
                <a:gd name="T1" fmla="*/ 0 h 627"/>
                <a:gd name="T2" fmla="*/ 140 w 145"/>
                <a:gd name="T3" fmla="*/ 0 h 627"/>
                <a:gd name="T4" fmla="*/ 110 w 145"/>
                <a:gd name="T5" fmla="*/ 30 h 627"/>
                <a:gd name="T6" fmla="*/ 85 w 145"/>
                <a:gd name="T7" fmla="*/ 60 h 627"/>
                <a:gd name="T8" fmla="*/ 60 w 145"/>
                <a:gd name="T9" fmla="*/ 90 h 627"/>
                <a:gd name="T10" fmla="*/ 45 w 145"/>
                <a:gd name="T11" fmla="*/ 125 h 627"/>
                <a:gd name="T12" fmla="*/ 30 w 145"/>
                <a:gd name="T13" fmla="*/ 165 h 627"/>
                <a:gd name="T14" fmla="*/ 15 w 145"/>
                <a:gd name="T15" fmla="*/ 201 h 627"/>
                <a:gd name="T16" fmla="*/ 10 w 145"/>
                <a:gd name="T17" fmla="*/ 241 h 627"/>
                <a:gd name="T18" fmla="*/ 5 w 145"/>
                <a:gd name="T19" fmla="*/ 281 h 627"/>
                <a:gd name="T20" fmla="*/ 5 w 145"/>
                <a:gd name="T21" fmla="*/ 281 h 627"/>
                <a:gd name="T22" fmla="*/ 0 w 145"/>
                <a:gd name="T23" fmla="*/ 326 h 627"/>
                <a:gd name="T24" fmla="*/ 5 w 145"/>
                <a:gd name="T25" fmla="*/ 376 h 627"/>
                <a:gd name="T26" fmla="*/ 15 w 145"/>
                <a:gd name="T27" fmla="*/ 466 h 627"/>
                <a:gd name="T28" fmla="*/ 15 w 145"/>
                <a:gd name="T29" fmla="*/ 466 h 627"/>
                <a:gd name="T30" fmla="*/ 25 w 145"/>
                <a:gd name="T31" fmla="*/ 547 h 627"/>
                <a:gd name="T32" fmla="*/ 40 w 145"/>
                <a:gd name="T33" fmla="*/ 587 h 627"/>
                <a:gd name="T34" fmla="*/ 55 w 145"/>
                <a:gd name="T35" fmla="*/ 627 h 627"/>
                <a:gd name="T36" fmla="*/ 55 w 145"/>
                <a:gd name="T37" fmla="*/ 627 h 627"/>
                <a:gd name="T38" fmla="*/ 60 w 145"/>
                <a:gd name="T39" fmla="*/ 627 h 627"/>
                <a:gd name="T40" fmla="*/ 60 w 145"/>
                <a:gd name="T41" fmla="*/ 622 h 627"/>
                <a:gd name="T42" fmla="*/ 60 w 145"/>
                <a:gd name="T43" fmla="*/ 622 h 627"/>
                <a:gd name="T44" fmla="*/ 55 w 145"/>
                <a:gd name="T45" fmla="*/ 587 h 627"/>
                <a:gd name="T46" fmla="*/ 50 w 145"/>
                <a:gd name="T47" fmla="*/ 552 h 627"/>
                <a:gd name="T48" fmla="*/ 35 w 145"/>
                <a:gd name="T49" fmla="*/ 482 h 627"/>
                <a:gd name="T50" fmla="*/ 35 w 145"/>
                <a:gd name="T51" fmla="*/ 482 h 627"/>
                <a:gd name="T52" fmla="*/ 20 w 145"/>
                <a:gd name="T53" fmla="*/ 401 h 627"/>
                <a:gd name="T54" fmla="*/ 15 w 145"/>
                <a:gd name="T55" fmla="*/ 316 h 627"/>
                <a:gd name="T56" fmla="*/ 15 w 145"/>
                <a:gd name="T57" fmla="*/ 316 h 627"/>
                <a:gd name="T58" fmla="*/ 20 w 145"/>
                <a:gd name="T59" fmla="*/ 271 h 627"/>
                <a:gd name="T60" fmla="*/ 25 w 145"/>
                <a:gd name="T61" fmla="*/ 226 h 627"/>
                <a:gd name="T62" fmla="*/ 35 w 145"/>
                <a:gd name="T63" fmla="*/ 186 h 627"/>
                <a:gd name="T64" fmla="*/ 45 w 145"/>
                <a:gd name="T65" fmla="*/ 145 h 627"/>
                <a:gd name="T66" fmla="*/ 65 w 145"/>
                <a:gd name="T67" fmla="*/ 105 h 627"/>
                <a:gd name="T68" fmla="*/ 85 w 145"/>
                <a:gd name="T69" fmla="*/ 70 h 627"/>
                <a:gd name="T70" fmla="*/ 115 w 145"/>
                <a:gd name="T71" fmla="*/ 35 h 627"/>
                <a:gd name="T72" fmla="*/ 145 w 145"/>
                <a:gd name="T73" fmla="*/ 5 h 627"/>
                <a:gd name="T74" fmla="*/ 145 w 145"/>
                <a:gd name="T75" fmla="*/ 5 h 627"/>
                <a:gd name="T76" fmla="*/ 140 w 145"/>
                <a:gd name="T77" fmla="*/ 0 h 627"/>
                <a:gd name="T78" fmla="*/ 140 w 145"/>
                <a:gd name="T7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627">
                  <a:moveTo>
                    <a:pt x="140" y="0"/>
                  </a:moveTo>
                  <a:lnTo>
                    <a:pt x="140" y="0"/>
                  </a:lnTo>
                  <a:lnTo>
                    <a:pt x="110" y="30"/>
                  </a:lnTo>
                  <a:lnTo>
                    <a:pt x="85" y="60"/>
                  </a:lnTo>
                  <a:lnTo>
                    <a:pt x="60" y="90"/>
                  </a:lnTo>
                  <a:lnTo>
                    <a:pt x="45" y="125"/>
                  </a:lnTo>
                  <a:lnTo>
                    <a:pt x="30" y="165"/>
                  </a:lnTo>
                  <a:lnTo>
                    <a:pt x="15" y="201"/>
                  </a:lnTo>
                  <a:lnTo>
                    <a:pt x="10" y="241"/>
                  </a:lnTo>
                  <a:lnTo>
                    <a:pt x="5" y="281"/>
                  </a:lnTo>
                  <a:lnTo>
                    <a:pt x="5" y="281"/>
                  </a:lnTo>
                  <a:lnTo>
                    <a:pt x="0" y="326"/>
                  </a:lnTo>
                  <a:lnTo>
                    <a:pt x="5" y="376"/>
                  </a:lnTo>
                  <a:lnTo>
                    <a:pt x="15" y="466"/>
                  </a:lnTo>
                  <a:lnTo>
                    <a:pt x="15" y="466"/>
                  </a:lnTo>
                  <a:lnTo>
                    <a:pt x="25" y="547"/>
                  </a:lnTo>
                  <a:lnTo>
                    <a:pt x="40" y="587"/>
                  </a:lnTo>
                  <a:lnTo>
                    <a:pt x="55" y="627"/>
                  </a:lnTo>
                  <a:lnTo>
                    <a:pt x="55" y="627"/>
                  </a:lnTo>
                  <a:lnTo>
                    <a:pt x="60" y="627"/>
                  </a:lnTo>
                  <a:lnTo>
                    <a:pt x="60" y="622"/>
                  </a:lnTo>
                  <a:lnTo>
                    <a:pt x="60" y="622"/>
                  </a:lnTo>
                  <a:lnTo>
                    <a:pt x="55" y="587"/>
                  </a:lnTo>
                  <a:lnTo>
                    <a:pt x="50" y="552"/>
                  </a:lnTo>
                  <a:lnTo>
                    <a:pt x="35" y="482"/>
                  </a:lnTo>
                  <a:lnTo>
                    <a:pt x="35" y="482"/>
                  </a:lnTo>
                  <a:lnTo>
                    <a:pt x="20" y="401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20" y="271"/>
                  </a:lnTo>
                  <a:lnTo>
                    <a:pt x="25" y="226"/>
                  </a:lnTo>
                  <a:lnTo>
                    <a:pt x="35" y="186"/>
                  </a:lnTo>
                  <a:lnTo>
                    <a:pt x="45" y="145"/>
                  </a:lnTo>
                  <a:lnTo>
                    <a:pt x="65" y="105"/>
                  </a:lnTo>
                  <a:lnTo>
                    <a:pt x="85" y="70"/>
                  </a:lnTo>
                  <a:lnTo>
                    <a:pt x="115" y="3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4" name="Freeform 37"/>
            <p:cNvSpPr>
              <a:spLocks/>
            </p:cNvSpPr>
            <p:nvPr/>
          </p:nvSpPr>
          <p:spPr bwMode="auto">
            <a:xfrm>
              <a:off x="5624513" y="3295650"/>
              <a:ext cx="549275" cy="582613"/>
            </a:xfrm>
            <a:custGeom>
              <a:avLst/>
              <a:gdLst>
                <a:gd name="T0" fmla="*/ 105 w 346"/>
                <a:gd name="T1" fmla="*/ 306 h 367"/>
                <a:gd name="T2" fmla="*/ 105 w 346"/>
                <a:gd name="T3" fmla="*/ 306 h 367"/>
                <a:gd name="T4" fmla="*/ 105 w 346"/>
                <a:gd name="T5" fmla="*/ 321 h 367"/>
                <a:gd name="T6" fmla="*/ 110 w 346"/>
                <a:gd name="T7" fmla="*/ 331 h 367"/>
                <a:gd name="T8" fmla="*/ 115 w 346"/>
                <a:gd name="T9" fmla="*/ 346 h 367"/>
                <a:gd name="T10" fmla="*/ 125 w 346"/>
                <a:gd name="T11" fmla="*/ 357 h 367"/>
                <a:gd name="T12" fmla="*/ 145 w 346"/>
                <a:gd name="T13" fmla="*/ 367 h 367"/>
                <a:gd name="T14" fmla="*/ 165 w 346"/>
                <a:gd name="T15" fmla="*/ 367 h 367"/>
                <a:gd name="T16" fmla="*/ 195 w 346"/>
                <a:gd name="T17" fmla="*/ 362 h 367"/>
                <a:gd name="T18" fmla="*/ 195 w 346"/>
                <a:gd name="T19" fmla="*/ 362 h 367"/>
                <a:gd name="T20" fmla="*/ 210 w 346"/>
                <a:gd name="T21" fmla="*/ 351 h 367"/>
                <a:gd name="T22" fmla="*/ 220 w 346"/>
                <a:gd name="T23" fmla="*/ 341 h 367"/>
                <a:gd name="T24" fmla="*/ 230 w 346"/>
                <a:gd name="T25" fmla="*/ 326 h 367"/>
                <a:gd name="T26" fmla="*/ 241 w 346"/>
                <a:gd name="T27" fmla="*/ 306 h 367"/>
                <a:gd name="T28" fmla="*/ 256 w 346"/>
                <a:gd name="T29" fmla="*/ 266 h 367"/>
                <a:gd name="T30" fmla="*/ 266 w 346"/>
                <a:gd name="T31" fmla="*/ 211 h 367"/>
                <a:gd name="T32" fmla="*/ 276 w 346"/>
                <a:gd name="T33" fmla="*/ 156 h 367"/>
                <a:gd name="T34" fmla="*/ 291 w 346"/>
                <a:gd name="T35" fmla="*/ 101 h 367"/>
                <a:gd name="T36" fmla="*/ 316 w 346"/>
                <a:gd name="T37" fmla="*/ 45 h 367"/>
                <a:gd name="T38" fmla="*/ 326 w 346"/>
                <a:gd name="T39" fmla="*/ 25 h 367"/>
                <a:gd name="T40" fmla="*/ 346 w 346"/>
                <a:gd name="T41" fmla="*/ 0 h 367"/>
                <a:gd name="T42" fmla="*/ 346 w 346"/>
                <a:gd name="T43" fmla="*/ 0 h 367"/>
                <a:gd name="T44" fmla="*/ 316 w 346"/>
                <a:gd name="T45" fmla="*/ 5 h 367"/>
                <a:gd name="T46" fmla="*/ 246 w 346"/>
                <a:gd name="T47" fmla="*/ 25 h 367"/>
                <a:gd name="T48" fmla="*/ 200 w 346"/>
                <a:gd name="T49" fmla="*/ 40 h 367"/>
                <a:gd name="T50" fmla="*/ 150 w 346"/>
                <a:gd name="T51" fmla="*/ 66 h 367"/>
                <a:gd name="T52" fmla="*/ 105 w 346"/>
                <a:gd name="T53" fmla="*/ 91 h 367"/>
                <a:gd name="T54" fmla="*/ 60 w 346"/>
                <a:gd name="T55" fmla="*/ 126 h 367"/>
                <a:gd name="T56" fmla="*/ 60 w 346"/>
                <a:gd name="T57" fmla="*/ 126 h 367"/>
                <a:gd name="T58" fmla="*/ 25 w 346"/>
                <a:gd name="T59" fmla="*/ 161 h 367"/>
                <a:gd name="T60" fmla="*/ 5 w 346"/>
                <a:gd name="T61" fmla="*/ 196 h 367"/>
                <a:gd name="T62" fmla="*/ 0 w 346"/>
                <a:gd name="T63" fmla="*/ 231 h 367"/>
                <a:gd name="T64" fmla="*/ 5 w 346"/>
                <a:gd name="T65" fmla="*/ 261 h 367"/>
                <a:gd name="T66" fmla="*/ 15 w 346"/>
                <a:gd name="T67" fmla="*/ 281 h 367"/>
                <a:gd name="T68" fmla="*/ 40 w 346"/>
                <a:gd name="T69" fmla="*/ 301 h 367"/>
                <a:gd name="T70" fmla="*/ 70 w 346"/>
                <a:gd name="T71" fmla="*/ 306 h 367"/>
                <a:gd name="T72" fmla="*/ 105 w 346"/>
                <a:gd name="T73" fmla="*/ 306 h 367"/>
                <a:gd name="T74" fmla="*/ 105 w 346"/>
                <a:gd name="T75" fmla="*/ 30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" h="367">
                  <a:moveTo>
                    <a:pt x="105" y="306"/>
                  </a:moveTo>
                  <a:lnTo>
                    <a:pt x="105" y="306"/>
                  </a:lnTo>
                  <a:lnTo>
                    <a:pt x="105" y="321"/>
                  </a:lnTo>
                  <a:lnTo>
                    <a:pt x="110" y="331"/>
                  </a:lnTo>
                  <a:lnTo>
                    <a:pt x="115" y="346"/>
                  </a:lnTo>
                  <a:lnTo>
                    <a:pt x="125" y="357"/>
                  </a:lnTo>
                  <a:lnTo>
                    <a:pt x="145" y="367"/>
                  </a:lnTo>
                  <a:lnTo>
                    <a:pt x="165" y="367"/>
                  </a:lnTo>
                  <a:lnTo>
                    <a:pt x="195" y="362"/>
                  </a:lnTo>
                  <a:lnTo>
                    <a:pt x="195" y="362"/>
                  </a:lnTo>
                  <a:lnTo>
                    <a:pt x="210" y="351"/>
                  </a:lnTo>
                  <a:lnTo>
                    <a:pt x="220" y="341"/>
                  </a:lnTo>
                  <a:lnTo>
                    <a:pt x="230" y="326"/>
                  </a:lnTo>
                  <a:lnTo>
                    <a:pt x="241" y="306"/>
                  </a:lnTo>
                  <a:lnTo>
                    <a:pt x="256" y="266"/>
                  </a:lnTo>
                  <a:lnTo>
                    <a:pt x="266" y="211"/>
                  </a:lnTo>
                  <a:lnTo>
                    <a:pt x="276" y="156"/>
                  </a:lnTo>
                  <a:lnTo>
                    <a:pt x="291" y="101"/>
                  </a:lnTo>
                  <a:lnTo>
                    <a:pt x="316" y="45"/>
                  </a:lnTo>
                  <a:lnTo>
                    <a:pt x="326" y="25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16" y="5"/>
                  </a:lnTo>
                  <a:lnTo>
                    <a:pt x="246" y="25"/>
                  </a:lnTo>
                  <a:lnTo>
                    <a:pt x="200" y="40"/>
                  </a:lnTo>
                  <a:lnTo>
                    <a:pt x="150" y="66"/>
                  </a:lnTo>
                  <a:lnTo>
                    <a:pt x="105" y="91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25" y="161"/>
                  </a:lnTo>
                  <a:lnTo>
                    <a:pt x="5" y="196"/>
                  </a:lnTo>
                  <a:lnTo>
                    <a:pt x="0" y="231"/>
                  </a:lnTo>
                  <a:lnTo>
                    <a:pt x="5" y="261"/>
                  </a:lnTo>
                  <a:lnTo>
                    <a:pt x="15" y="281"/>
                  </a:lnTo>
                  <a:lnTo>
                    <a:pt x="40" y="301"/>
                  </a:lnTo>
                  <a:lnTo>
                    <a:pt x="70" y="306"/>
                  </a:lnTo>
                  <a:lnTo>
                    <a:pt x="105" y="306"/>
                  </a:lnTo>
                  <a:lnTo>
                    <a:pt x="105" y="30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5" name="Freeform 38"/>
            <p:cNvSpPr>
              <a:spLocks/>
            </p:cNvSpPr>
            <p:nvPr/>
          </p:nvSpPr>
          <p:spPr bwMode="auto">
            <a:xfrm>
              <a:off x="5767388" y="3295650"/>
              <a:ext cx="406400" cy="501650"/>
            </a:xfrm>
            <a:custGeom>
              <a:avLst/>
              <a:gdLst>
                <a:gd name="T0" fmla="*/ 256 w 256"/>
                <a:gd name="T1" fmla="*/ 0 h 316"/>
                <a:gd name="T2" fmla="*/ 256 w 256"/>
                <a:gd name="T3" fmla="*/ 0 h 316"/>
                <a:gd name="T4" fmla="*/ 206 w 256"/>
                <a:gd name="T5" fmla="*/ 20 h 316"/>
                <a:gd name="T6" fmla="*/ 166 w 256"/>
                <a:gd name="T7" fmla="*/ 45 h 316"/>
                <a:gd name="T8" fmla="*/ 125 w 256"/>
                <a:gd name="T9" fmla="*/ 76 h 316"/>
                <a:gd name="T10" fmla="*/ 90 w 256"/>
                <a:gd name="T11" fmla="*/ 116 h 316"/>
                <a:gd name="T12" fmla="*/ 90 w 256"/>
                <a:gd name="T13" fmla="*/ 116 h 316"/>
                <a:gd name="T14" fmla="*/ 60 w 256"/>
                <a:gd name="T15" fmla="*/ 161 h 316"/>
                <a:gd name="T16" fmla="*/ 35 w 256"/>
                <a:gd name="T17" fmla="*/ 206 h 316"/>
                <a:gd name="T18" fmla="*/ 15 w 256"/>
                <a:gd name="T19" fmla="*/ 256 h 316"/>
                <a:gd name="T20" fmla="*/ 0 w 256"/>
                <a:gd name="T21" fmla="*/ 311 h 316"/>
                <a:gd name="T22" fmla="*/ 0 w 256"/>
                <a:gd name="T23" fmla="*/ 311 h 316"/>
                <a:gd name="T24" fmla="*/ 5 w 256"/>
                <a:gd name="T25" fmla="*/ 311 h 316"/>
                <a:gd name="T26" fmla="*/ 5 w 256"/>
                <a:gd name="T27" fmla="*/ 316 h 316"/>
                <a:gd name="T28" fmla="*/ 10 w 256"/>
                <a:gd name="T29" fmla="*/ 311 h 316"/>
                <a:gd name="T30" fmla="*/ 15 w 256"/>
                <a:gd name="T31" fmla="*/ 311 h 316"/>
                <a:gd name="T32" fmla="*/ 15 w 256"/>
                <a:gd name="T33" fmla="*/ 311 h 316"/>
                <a:gd name="T34" fmla="*/ 30 w 256"/>
                <a:gd name="T35" fmla="*/ 261 h 316"/>
                <a:gd name="T36" fmla="*/ 50 w 256"/>
                <a:gd name="T37" fmla="*/ 216 h 316"/>
                <a:gd name="T38" fmla="*/ 75 w 256"/>
                <a:gd name="T39" fmla="*/ 171 h 316"/>
                <a:gd name="T40" fmla="*/ 100 w 256"/>
                <a:gd name="T41" fmla="*/ 131 h 316"/>
                <a:gd name="T42" fmla="*/ 130 w 256"/>
                <a:gd name="T43" fmla="*/ 91 h 316"/>
                <a:gd name="T44" fmla="*/ 166 w 256"/>
                <a:gd name="T45" fmla="*/ 55 h 316"/>
                <a:gd name="T46" fmla="*/ 206 w 256"/>
                <a:gd name="T47" fmla="*/ 25 h 316"/>
                <a:gd name="T48" fmla="*/ 256 w 256"/>
                <a:gd name="T49" fmla="*/ 5 h 316"/>
                <a:gd name="T50" fmla="*/ 256 w 256"/>
                <a:gd name="T51" fmla="*/ 5 h 316"/>
                <a:gd name="T52" fmla="*/ 256 w 256"/>
                <a:gd name="T53" fmla="*/ 0 h 316"/>
                <a:gd name="T54" fmla="*/ 256 w 25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316">
                  <a:moveTo>
                    <a:pt x="256" y="0"/>
                  </a:moveTo>
                  <a:lnTo>
                    <a:pt x="256" y="0"/>
                  </a:lnTo>
                  <a:lnTo>
                    <a:pt x="206" y="20"/>
                  </a:lnTo>
                  <a:lnTo>
                    <a:pt x="166" y="45"/>
                  </a:lnTo>
                  <a:lnTo>
                    <a:pt x="125" y="76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60" y="161"/>
                  </a:lnTo>
                  <a:lnTo>
                    <a:pt x="35" y="206"/>
                  </a:lnTo>
                  <a:lnTo>
                    <a:pt x="15" y="256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5" y="311"/>
                  </a:lnTo>
                  <a:lnTo>
                    <a:pt x="5" y="316"/>
                  </a:lnTo>
                  <a:lnTo>
                    <a:pt x="10" y="311"/>
                  </a:lnTo>
                  <a:lnTo>
                    <a:pt x="15" y="311"/>
                  </a:lnTo>
                  <a:lnTo>
                    <a:pt x="15" y="311"/>
                  </a:lnTo>
                  <a:lnTo>
                    <a:pt x="30" y="261"/>
                  </a:lnTo>
                  <a:lnTo>
                    <a:pt x="50" y="216"/>
                  </a:lnTo>
                  <a:lnTo>
                    <a:pt x="75" y="171"/>
                  </a:lnTo>
                  <a:lnTo>
                    <a:pt x="100" y="131"/>
                  </a:lnTo>
                  <a:lnTo>
                    <a:pt x="130" y="91"/>
                  </a:lnTo>
                  <a:lnTo>
                    <a:pt x="166" y="55"/>
                  </a:lnTo>
                  <a:lnTo>
                    <a:pt x="206" y="25"/>
                  </a:lnTo>
                  <a:lnTo>
                    <a:pt x="256" y="5"/>
                  </a:lnTo>
                  <a:lnTo>
                    <a:pt x="256" y="5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6" name="Freeform 39"/>
            <p:cNvSpPr>
              <a:spLocks/>
            </p:cNvSpPr>
            <p:nvPr/>
          </p:nvSpPr>
          <p:spPr bwMode="auto">
            <a:xfrm>
              <a:off x="5799138" y="3646488"/>
              <a:ext cx="247650" cy="39688"/>
            </a:xfrm>
            <a:custGeom>
              <a:avLst/>
              <a:gdLst>
                <a:gd name="T0" fmla="*/ 5 w 156"/>
                <a:gd name="T1" fmla="*/ 25 h 25"/>
                <a:gd name="T2" fmla="*/ 5 w 156"/>
                <a:gd name="T3" fmla="*/ 25 h 25"/>
                <a:gd name="T4" fmla="*/ 45 w 156"/>
                <a:gd name="T5" fmla="*/ 25 h 25"/>
                <a:gd name="T6" fmla="*/ 80 w 156"/>
                <a:gd name="T7" fmla="*/ 20 h 25"/>
                <a:gd name="T8" fmla="*/ 115 w 156"/>
                <a:gd name="T9" fmla="*/ 15 h 25"/>
                <a:gd name="T10" fmla="*/ 156 w 156"/>
                <a:gd name="T11" fmla="*/ 0 h 25"/>
                <a:gd name="T12" fmla="*/ 156 w 156"/>
                <a:gd name="T13" fmla="*/ 0 h 25"/>
                <a:gd name="T14" fmla="*/ 156 w 156"/>
                <a:gd name="T15" fmla="*/ 0 h 25"/>
                <a:gd name="T16" fmla="*/ 156 w 156"/>
                <a:gd name="T17" fmla="*/ 0 h 25"/>
                <a:gd name="T18" fmla="*/ 120 w 156"/>
                <a:gd name="T19" fmla="*/ 10 h 25"/>
                <a:gd name="T20" fmla="*/ 80 w 156"/>
                <a:gd name="T21" fmla="*/ 15 h 25"/>
                <a:gd name="T22" fmla="*/ 40 w 156"/>
                <a:gd name="T23" fmla="*/ 20 h 25"/>
                <a:gd name="T24" fmla="*/ 5 w 156"/>
                <a:gd name="T25" fmla="*/ 15 h 25"/>
                <a:gd name="T26" fmla="*/ 5 w 156"/>
                <a:gd name="T27" fmla="*/ 15 h 25"/>
                <a:gd name="T28" fmla="*/ 0 w 156"/>
                <a:gd name="T29" fmla="*/ 20 h 25"/>
                <a:gd name="T30" fmla="*/ 5 w 156"/>
                <a:gd name="T31" fmla="*/ 25 h 25"/>
                <a:gd name="T32" fmla="*/ 5 w 156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5">
                  <a:moveTo>
                    <a:pt x="5" y="25"/>
                  </a:moveTo>
                  <a:lnTo>
                    <a:pt x="5" y="25"/>
                  </a:lnTo>
                  <a:lnTo>
                    <a:pt x="45" y="25"/>
                  </a:lnTo>
                  <a:lnTo>
                    <a:pt x="80" y="20"/>
                  </a:lnTo>
                  <a:lnTo>
                    <a:pt x="115" y="15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20" y="10"/>
                  </a:lnTo>
                  <a:lnTo>
                    <a:pt x="80" y="15"/>
                  </a:lnTo>
                  <a:lnTo>
                    <a:pt x="4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7" name="Freeform 40"/>
            <p:cNvSpPr>
              <a:spLocks/>
            </p:cNvSpPr>
            <p:nvPr/>
          </p:nvSpPr>
          <p:spPr bwMode="auto">
            <a:xfrm>
              <a:off x="5878513" y="3479800"/>
              <a:ext cx="184150" cy="63500"/>
            </a:xfrm>
            <a:custGeom>
              <a:avLst/>
              <a:gdLst>
                <a:gd name="T0" fmla="*/ 0 w 116"/>
                <a:gd name="T1" fmla="*/ 40 h 40"/>
                <a:gd name="T2" fmla="*/ 0 w 116"/>
                <a:gd name="T3" fmla="*/ 40 h 40"/>
                <a:gd name="T4" fmla="*/ 60 w 116"/>
                <a:gd name="T5" fmla="*/ 30 h 40"/>
                <a:gd name="T6" fmla="*/ 91 w 116"/>
                <a:gd name="T7" fmla="*/ 20 h 40"/>
                <a:gd name="T8" fmla="*/ 116 w 116"/>
                <a:gd name="T9" fmla="*/ 5 h 40"/>
                <a:gd name="T10" fmla="*/ 116 w 116"/>
                <a:gd name="T11" fmla="*/ 5 h 40"/>
                <a:gd name="T12" fmla="*/ 116 w 116"/>
                <a:gd name="T13" fmla="*/ 0 h 40"/>
                <a:gd name="T14" fmla="*/ 116 w 116"/>
                <a:gd name="T15" fmla="*/ 0 h 40"/>
                <a:gd name="T16" fmla="*/ 86 w 116"/>
                <a:gd name="T17" fmla="*/ 10 h 40"/>
                <a:gd name="T18" fmla="*/ 55 w 116"/>
                <a:gd name="T19" fmla="*/ 20 h 40"/>
                <a:gd name="T20" fmla="*/ 25 w 116"/>
                <a:gd name="T21" fmla="*/ 25 h 40"/>
                <a:gd name="T22" fmla="*/ 0 w 116"/>
                <a:gd name="T23" fmla="*/ 40 h 40"/>
                <a:gd name="T24" fmla="*/ 0 w 116"/>
                <a:gd name="T25" fmla="*/ 40 h 40"/>
                <a:gd name="T26" fmla="*/ 0 w 116"/>
                <a:gd name="T27" fmla="*/ 40 h 40"/>
                <a:gd name="T28" fmla="*/ 0 w 116"/>
                <a:gd name="T2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0">
                  <a:moveTo>
                    <a:pt x="0" y="40"/>
                  </a:moveTo>
                  <a:lnTo>
                    <a:pt x="0" y="40"/>
                  </a:lnTo>
                  <a:lnTo>
                    <a:pt x="60" y="30"/>
                  </a:lnTo>
                  <a:lnTo>
                    <a:pt x="91" y="20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86" y="10"/>
                  </a:lnTo>
                  <a:lnTo>
                    <a:pt x="55" y="20"/>
                  </a:lnTo>
                  <a:lnTo>
                    <a:pt x="25" y="2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8" name="Freeform 41"/>
            <p:cNvSpPr>
              <a:spLocks/>
            </p:cNvSpPr>
            <p:nvPr/>
          </p:nvSpPr>
          <p:spPr bwMode="auto">
            <a:xfrm>
              <a:off x="5815013" y="3424238"/>
              <a:ext cx="39688" cy="158750"/>
            </a:xfrm>
            <a:custGeom>
              <a:avLst/>
              <a:gdLst>
                <a:gd name="T0" fmla="*/ 5 w 25"/>
                <a:gd name="T1" fmla="*/ 0 h 100"/>
                <a:gd name="T2" fmla="*/ 5 w 25"/>
                <a:gd name="T3" fmla="*/ 0 h 100"/>
                <a:gd name="T4" fmla="*/ 0 w 25"/>
                <a:gd name="T5" fmla="*/ 25 h 100"/>
                <a:gd name="T6" fmla="*/ 0 w 25"/>
                <a:gd name="T7" fmla="*/ 55 h 100"/>
                <a:gd name="T8" fmla="*/ 10 w 25"/>
                <a:gd name="T9" fmla="*/ 80 h 100"/>
                <a:gd name="T10" fmla="*/ 20 w 25"/>
                <a:gd name="T11" fmla="*/ 100 h 100"/>
                <a:gd name="T12" fmla="*/ 20 w 25"/>
                <a:gd name="T13" fmla="*/ 100 h 100"/>
                <a:gd name="T14" fmla="*/ 25 w 25"/>
                <a:gd name="T15" fmla="*/ 100 h 100"/>
                <a:gd name="T16" fmla="*/ 25 w 25"/>
                <a:gd name="T17" fmla="*/ 100 h 100"/>
                <a:gd name="T18" fmla="*/ 15 w 25"/>
                <a:gd name="T19" fmla="*/ 75 h 100"/>
                <a:gd name="T20" fmla="*/ 10 w 25"/>
                <a:gd name="T21" fmla="*/ 50 h 100"/>
                <a:gd name="T22" fmla="*/ 5 w 25"/>
                <a:gd name="T23" fmla="*/ 0 h 100"/>
                <a:gd name="T24" fmla="*/ 5 w 25"/>
                <a:gd name="T25" fmla="*/ 0 h 100"/>
                <a:gd name="T26" fmla="*/ 5 w 25"/>
                <a:gd name="T27" fmla="*/ 0 h 100"/>
                <a:gd name="T28" fmla="*/ 5 w 25"/>
                <a:gd name="T29" fmla="*/ 0 h 100"/>
                <a:gd name="T30" fmla="*/ 5 w 25"/>
                <a:gd name="T3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00">
                  <a:moveTo>
                    <a:pt x="5" y="0"/>
                  </a:moveTo>
                  <a:lnTo>
                    <a:pt x="5" y="0"/>
                  </a:lnTo>
                  <a:lnTo>
                    <a:pt x="0" y="25"/>
                  </a:lnTo>
                  <a:lnTo>
                    <a:pt x="0" y="55"/>
                  </a:lnTo>
                  <a:lnTo>
                    <a:pt x="10" y="8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15" y="75"/>
                  </a:lnTo>
                  <a:lnTo>
                    <a:pt x="10" y="5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9" name="Freeform 42"/>
            <p:cNvSpPr>
              <a:spLocks/>
            </p:cNvSpPr>
            <p:nvPr/>
          </p:nvSpPr>
          <p:spPr bwMode="auto">
            <a:xfrm>
              <a:off x="5680075" y="3535363"/>
              <a:ext cx="103188" cy="222250"/>
            </a:xfrm>
            <a:custGeom>
              <a:avLst/>
              <a:gdLst>
                <a:gd name="T0" fmla="*/ 0 w 65"/>
                <a:gd name="T1" fmla="*/ 0 h 140"/>
                <a:gd name="T2" fmla="*/ 0 w 65"/>
                <a:gd name="T3" fmla="*/ 0 h 140"/>
                <a:gd name="T4" fmla="*/ 0 w 65"/>
                <a:gd name="T5" fmla="*/ 20 h 140"/>
                <a:gd name="T6" fmla="*/ 0 w 65"/>
                <a:gd name="T7" fmla="*/ 40 h 140"/>
                <a:gd name="T8" fmla="*/ 15 w 65"/>
                <a:gd name="T9" fmla="*/ 80 h 140"/>
                <a:gd name="T10" fmla="*/ 15 w 65"/>
                <a:gd name="T11" fmla="*/ 80 h 140"/>
                <a:gd name="T12" fmla="*/ 35 w 65"/>
                <a:gd name="T13" fmla="*/ 115 h 140"/>
                <a:gd name="T14" fmla="*/ 50 w 65"/>
                <a:gd name="T15" fmla="*/ 130 h 140"/>
                <a:gd name="T16" fmla="*/ 65 w 65"/>
                <a:gd name="T17" fmla="*/ 140 h 140"/>
                <a:gd name="T18" fmla="*/ 65 w 65"/>
                <a:gd name="T19" fmla="*/ 140 h 140"/>
                <a:gd name="T20" fmla="*/ 65 w 65"/>
                <a:gd name="T21" fmla="*/ 135 h 140"/>
                <a:gd name="T22" fmla="*/ 65 w 65"/>
                <a:gd name="T23" fmla="*/ 135 h 140"/>
                <a:gd name="T24" fmla="*/ 65 w 65"/>
                <a:gd name="T25" fmla="*/ 135 h 140"/>
                <a:gd name="T26" fmla="*/ 45 w 65"/>
                <a:gd name="T27" fmla="*/ 105 h 140"/>
                <a:gd name="T28" fmla="*/ 25 w 65"/>
                <a:gd name="T29" fmla="*/ 75 h 140"/>
                <a:gd name="T30" fmla="*/ 25 w 65"/>
                <a:gd name="T31" fmla="*/ 75 h 140"/>
                <a:gd name="T32" fmla="*/ 10 w 65"/>
                <a:gd name="T33" fmla="*/ 40 h 140"/>
                <a:gd name="T34" fmla="*/ 0 w 65"/>
                <a:gd name="T35" fmla="*/ 0 h 140"/>
                <a:gd name="T36" fmla="*/ 0 w 65"/>
                <a:gd name="T37" fmla="*/ 0 h 140"/>
                <a:gd name="T38" fmla="*/ 0 w 65"/>
                <a:gd name="T39" fmla="*/ 0 h 140"/>
                <a:gd name="T40" fmla="*/ 0 w 65"/>
                <a:gd name="T41" fmla="*/ 0 h 140"/>
                <a:gd name="T42" fmla="*/ 0 w 65"/>
                <a:gd name="T4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4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35" y="115"/>
                  </a:lnTo>
                  <a:lnTo>
                    <a:pt x="50" y="13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45" y="10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10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134935" y="2060848"/>
            <a:ext cx="8456470" cy="393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altLang="ko-KR" sz="2400" b="1" dirty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4353" y="376241"/>
            <a:ext cx="353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1훈골목대장 R" pitchFamily="18" charset="-127"/>
                <a:ea typeface="1훈골목대장 R" pitchFamily="18" charset="-127"/>
              </a:rPr>
              <a:t>자유학기제</a:t>
            </a:r>
            <a:r>
              <a:rPr lang="ko-KR" altLang="en-US" sz="2800" dirty="0" smtClean="0">
                <a:latin typeface="1훈골목대장 R" pitchFamily="18" charset="-127"/>
                <a:ea typeface="1훈골목대장 R" pitchFamily="18" charset="-127"/>
              </a:rPr>
              <a:t> 운영계획</a:t>
            </a:r>
            <a:endParaRPr lang="ko-KR" altLang="en-US" sz="2800" dirty="0">
              <a:latin typeface="1훈골목대장 R" pitchFamily="18" charset="-127"/>
              <a:ea typeface="1훈골목대장 R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359097" y="1059579"/>
            <a:ext cx="8271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ko-KR" altLang="en-US" sz="32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꿈과 끼를 키우는 </a:t>
            </a:r>
            <a:r>
              <a:rPr lang="ko-KR" altLang="en-US" sz="3200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자유학기제</a:t>
            </a:r>
            <a:r>
              <a:rPr lang="ko-KR" altLang="en-US" sz="32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 운영 모형</a:t>
            </a:r>
            <a:endParaRPr lang="ko-KR" altLang="en-US" sz="3200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양재튼튼체B" pitchFamily="18" charset="-127"/>
              <a:ea typeface="양재튼튼체B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890128"/>
              </p:ext>
            </p:extLst>
          </p:nvPr>
        </p:nvGraphicFramePr>
        <p:xfrm>
          <a:off x="559792" y="1798795"/>
          <a:ext cx="8081731" cy="4271684"/>
        </p:xfrm>
        <a:graphic>
          <a:graphicData uri="http://schemas.openxmlformats.org/drawingml/2006/table">
            <a:tbl>
              <a:tblPr/>
              <a:tblGrid>
                <a:gridCol w="1220502"/>
                <a:gridCol w="1423554"/>
                <a:gridCol w="1584176"/>
                <a:gridCol w="1440160"/>
                <a:gridCol w="1584176"/>
                <a:gridCol w="829163"/>
              </a:tblGrid>
              <a:tr h="775564">
                <a:tc>
                  <a:txBody>
                    <a:bodyPr/>
                    <a:lstStyle/>
                    <a:p>
                      <a:pPr marL="12700" marR="12700" indent="0" algn="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2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요일</a:t>
                      </a:r>
                    </a:p>
                    <a:p>
                      <a:pPr marL="12700" marR="1270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2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시간</a:t>
                      </a:r>
                    </a:p>
                  </a:txBody>
                  <a:tcPr marL="17907" marR="17907" marT="17907" marB="17907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2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월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E7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2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화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E7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2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수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E7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2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목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E7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2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금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E7"/>
                    </a:solidFill>
                  </a:tcPr>
                </a:tc>
              </a:tr>
              <a:tr h="41313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2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1</a:t>
                      </a: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F1"/>
                    </a:solidFill>
                  </a:tcPr>
                </a:tc>
                <a:tc rowSpan="3" gridSpan="5"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6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기본교과 편성</a:t>
                      </a:r>
                      <a:r>
                        <a:rPr lang="en-US" altLang="ko-KR" sz="2000" kern="0" spc="-6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(24</a:t>
                      </a:r>
                      <a:r>
                        <a:rPr lang="ko-KR" altLang="en-US" sz="2000" kern="0" spc="-6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시간</a:t>
                      </a:r>
                      <a:r>
                        <a:rPr lang="en-US" altLang="ko-KR" sz="2000" kern="0" spc="-6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)+</a:t>
                      </a:r>
                      <a:r>
                        <a:rPr lang="ko-KR" altLang="en-US" sz="2000" kern="0" spc="-6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진로프로그램</a:t>
                      </a:r>
                      <a:r>
                        <a:rPr lang="en-US" altLang="ko-KR" sz="2000" kern="0" spc="-6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(1</a:t>
                      </a:r>
                      <a:r>
                        <a:rPr lang="ko-KR" altLang="en-US" sz="2000" kern="0" spc="-6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시간</a:t>
                      </a:r>
                      <a:r>
                        <a:rPr lang="en-US" altLang="ko-KR" sz="2000" kern="0" spc="-6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)</a:t>
                      </a:r>
                      <a:endParaRPr lang="ko-KR" altLang="en-US" sz="2000" kern="0" spc="-60" dirty="0">
                        <a:solidFill>
                          <a:srgbClr val="000000"/>
                        </a:solidFill>
                        <a:effectLst/>
                        <a:latin typeface="HY강B" panose="02030600000101010101" pitchFamily="18" charset="-127"/>
                        <a:ea typeface="HY강B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1313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2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2</a:t>
                      </a: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F1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13131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2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3</a:t>
                      </a: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F1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6810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2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4</a:t>
                      </a: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F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6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스클</a:t>
                      </a:r>
                      <a:r>
                        <a:rPr lang="en-US" altLang="ko-KR" sz="2000" kern="0" spc="-6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(</a:t>
                      </a:r>
                      <a:r>
                        <a:rPr lang="ko-KR" altLang="en-US" sz="2000" kern="0" spc="-6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전반</a:t>
                      </a:r>
                      <a:r>
                        <a:rPr lang="en-US" altLang="ko-KR" sz="2000" kern="0" spc="-6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)</a:t>
                      </a:r>
                      <a:endParaRPr lang="ko-KR" altLang="en-US" sz="2000" kern="0" spc="-60">
                        <a:solidFill>
                          <a:srgbClr val="000000"/>
                        </a:solidFill>
                        <a:effectLst/>
                        <a:latin typeface="HY강B" panose="02030600000101010101" pitchFamily="18" charset="-127"/>
                        <a:ea typeface="HY강B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60" dirty="0" err="1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스클</a:t>
                      </a:r>
                      <a:r>
                        <a:rPr lang="en-US" altLang="ko-KR" sz="2000" kern="0" spc="-6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(</a:t>
                      </a:r>
                      <a:r>
                        <a:rPr lang="ko-KR" altLang="en-US" sz="2000" kern="0" spc="-6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후반</a:t>
                      </a:r>
                      <a:r>
                        <a:rPr lang="en-US" altLang="ko-KR" sz="2000" kern="0" spc="-6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)</a:t>
                      </a:r>
                      <a:endParaRPr lang="ko-KR" altLang="en-US" sz="2000" kern="0" spc="-60" dirty="0">
                        <a:solidFill>
                          <a:srgbClr val="000000"/>
                        </a:solidFill>
                        <a:effectLst/>
                        <a:latin typeface="HY강B" panose="02030600000101010101" pitchFamily="18" charset="-127"/>
                        <a:ea typeface="HY강B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6634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2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5</a:t>
                      </a: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F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60">
                        <a:solidFill>
                          <a:srgbClr val="000000"/>
                        </a:solidFill>
                        <a:effectLst/>
                        <a:latin typeface="HY강B" panose="02030600000101010101" pitchFamily="18" charset="-127"/>
                        <a:ea typeface="HY강B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6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선택프로그램</a:t>
                      </a:r>
                    </a:p>
                    <a:p>
                      <a:pPr marL="12700" marR="127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6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(</a:t>
                      </a:r>
                      <a:r>
                        <a:rPr lang="ko-KR" altLang="en-US" sz="2000" kern="0" spc="-6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교과</a:t>
                      </a:r>
                      <a:r>
                        <a:rPr lang="en-US" altLang="ko-KR" sz="2000" kern="0" spc="-6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A</a:t>
                      </a:r>
                      <a:r>
                        <a:rPr lang="ko-KR" altLang="en-US" sz="2000" kern="0" spc="-6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군</a:t>
                      </a:r>
                      <a:r>
                        <a:rPr lang="en-US" altLang="ko-KR" sz="2000" kern="0" spc="-6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)</a:t>
                      </a:r>
                      <a:endParaRPr lang="ko-KR" altLang="en-US" sz="2000" kern="0" spc="-60">
                        <a:solidFill>
                          <a:srgbClr val="000000"/>
                        </a:solidFill>
                        <a:effectLst/>
                        <a:latin typeface="HY강B" panose="02030600000101010101" pitchFamily="18" charset="-127"/>
                        <a:ea typeface="HY강B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6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동아리활동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10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2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6</a:t>
                      </a: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F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6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예체능활동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6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선택프로그램</a:t>
                      </a:r>
                    </a:p>
                    <a:p>
                      <a:pPr marL="12700" marR="127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6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(</a:t>
                      </a:r>
                      <a:r>
                        <a:rPr lang="ko-KR" altLang="en-US" sz="2000" kern="0" spc="-6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교과</a:t>
                      </a:r>
                      <a:r>
                        <a:rPr lang="en-US" altLang="ko-KR" sz="2000" kern="0" spc="-6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B</a:t>
                      </a:r>
                      <a:r>
                        <a:rPr lang="ko-KR" altLang="en-US" sz="2000" kern="0" spc="-6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군</a:t>
                      </a:r>
                      <a:r>
                        <a:rPr lang="en-US" altLang="ko-KR" sz="2000" kern="0" spc="-6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)</a:t>
                      </a:r>
                      <a:endParaRPr lang="ko-KR" altLang="en-US" sz="2000" kern="0" spc="-60" dirty="0">
                        <a:solidFill>
                          <a:srgbClr val="000000"/>
                        </a:solidFill>
                        <a:effectLst/>
                        <a:latin typeface="HY강B" panose="02030600000101010101" pitchFamily="18" charset="-127"/>
                        <a:ea typeface="HY강B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66345"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20" dirty="0">
                          <a:solidFill>
                            <a:srgbClr val="000000"/>
                          </a:solidFill>
                          <a:effectLst/>
                          <a:latin typeface="HY강B" panose="02030600000101010101" pitchFamily="18" charset="-127"/>
                          <a:ea typeface="HY강B" panose="02030600000101010101" pitchFamily="18" charset="-127"/>
                        </a:rPr>
                        <a:t>7</a:t>
                      </a: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F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-6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  <a:ea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7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그룹 94"/>
          <p:cNvGrpSpPr/>
          <p:nvPr/>
        </p:nvGrpSpPr>
        <p:grpSpPr>
          <a:xfrm>
            <a:off x="0" y="-465"/>
            <a:ext cx="9144001" cy="1112840"/>
            <a:chOff x="0" y="-465"/>
            <a:chExt cx="9144001" cy="1112840"/>
          </a:xfrm>
        </p:grpSpPr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sp>
        <p:nvSpPr>
          <p:cNvPr id="63" name="Freeform 37"/>
          <p:cNvSpPr>
            <a:spLocks/>
          </p:cNvSpPr>
          <p:nvPr/>
        </p:nvSpPr>
        <p:spPr bwMode="auto">
          <a:xfrm rot="460187">
            <a:off x="229894" y="309622"/>
            <a:ext cx="514102" cy="545306"/>
          </a:xfrm>
          <a:custGeom>
            <a:avLst/>
            <a:gdLst>
              <a:gd name="T0" fmla="*/ 105 w 346"/>
              <a:gd name="T1" fmla="*/ 306 h 367"/>
              <a:gd name="T2" fmla="*/ 105 w 346"/>
              <a:gd name="T3" fmla="*/ 306 h 367"/>
              <a:gd name="T4" fmla="*/ 105 w 346"/>
              <a:gd name="T5" fmla="*/ 321 h 367"/>
              <a:gd name="T6" fmla="*/ 110 w 346"/>
              <a:gd name="T7" fmla="*/ 331 h 367"/>
              <a:gd name="T8" fmla="*/ 115 w 346"/>
              <a:gd name="T9" fmla="*/ 346 h 367"/>
              <a:gd name="T10" fmla="*/ 125 w 346"/>
              <a:gd name="T11" fmla="*/ 357 h 367"/>
              <a:gd name="T12" fmla="*/ 145 w 346"/>
              <a:gd name="T13" fmla="*/ 367 h 367"/>
              <a:gd name="T14" fmla="*/ 165 w 346"/>
              <a:gd name="T15" fmla="*/ 367 h 367"/>
              <a:gd name="T16" fmla="*/ 195 w 346"/>
              <a:gd name="T17" fmla="*/ 362 h 367"/>
              <a:gd name="T18" fmla="*/ 195 w 346"/>
              <a:gd name="T19" fmla="*/ 362 h 367"/>
              <a:gd name="T20" fmla="*/ 210 w 346"/>
              <a:gd name="T21" fmla="*/ 351 h 367"/>
              <a:gd name="T22" fmla="*/ 220 w 346"/>
              <a:gd name="T23" fmla="*/ 341 h 367"/>
              <a:gd name="T24" fmla="*/ 230 w 346"/>
              <a:gd name="T25" fmla="*/ 326 h 367"/>
              <a:gd name="T26" fmla="*/ 241 w 346"/>
              <a:gd name="T27" fmla="*/ 306 h 367"/>
              <a:gd name="T28" fmla="*/ 256 w 346"/>
              <a:gd name="T29" fmla="*/ 266 h 367"/>
              <a:gd name="T30" fmla="*/ 266 w 346"/>
              <a:gd name="T31" fmla="*/ 211 h 367"/>
              <a:gd name="T32" fmla="*/ 276 w 346"/>
              <a:gd name="T33" fmla="*/ 156 h 367"/>
              <a:gd name="T34" fmla="*/ 291 w 346"/>
              <a:gd name="T35" fmla="*/ 101 h 367"/>
              <a:gd name="T36" fmla="*/ 316 w 346"/>
              <a:gd name="T37" fmla="*/ 45 h 367"/>
              <a:gd name="T38" fmla="*/ 326 w 346"/>
              <a:gd name="T39" fmla="*/ 25 h 367"/>
              <a:gd name="T40" fmla="*/ 346 w 346"/>
              <a:gd name="T41" fmla="*/ 0 h 367"/>
              <a:gd name="T42" fmla="*/ 346 w 346"/>
              <a:gd name="T43" fmla="*/ 0 h 367"/>
              <a:gd name="T44" fmla="*/ 316 w 346"/>
              <a:gd name="T45" fmla="*/ 5 h 367"/>
              <a:gd name="T46" fmla="*/ 246 w 346"/>
              <a:gd name="T47" fmla="*/ 25 h 367"/>
              <a:gd name="T48" fmla="*/ 200 w 346"/>
              <a:gd name="T49" fmla="*/ 40 h 367"/>
              <a:gd name="T50" fmla="*/ 150 w 346"/>
              <a:gd name="T51" fmla="*/ 66 h 367"/>
              <a:gd name="T52" fmla="*/ 105 w 346"/>
              <a:gd name="T53" fmla="*/ 91 h 367"/>
              <a:gd name="T54" fmla="*/ 60 w 346"/>
              <a:gd name="T55" fmla="*/ 126 h 367"/>
              <a:gd name="T56" fmla="*/ 60 w 346"/>
              <a:gd name="T57" fmla="*/ 126 h 367"/>
              <a:gd name="T58" fmla="*/ 25 w 346"/>
              <a:gd name="T59" fmla="*/ 161 h 367"/>
              <a:gd name="T60" fmla="*/ 5 w 346"/>
              <a:gd name="T61" fmla="*/ 196 h 367"/>
              <a:gd name="T62" fmla="*/ 0 w 346"/>
              <a:gd name="T63" fmla="*/ 231 h 367"/>
              <a:gd name="T64" fmla="*/ 5 w 346"/>
              <a:gd name="T65" fmla="*/ 261 h 367"/>
              <a:gd name="T66" fmla="*/ 15 w 346"/>
              <a:gd name="T67" fmla="*/ 281 h 367"/>
              <a:gd name="T68" fmla="*/ 40 w 346"/>
              <a:gd name="T69" fmla="*/ 301 h 367"/>
              <a:gd name="T70" fmla="*/ 70 w 346"/>
              <a:gd name="T71" fmla="*/ 306 h 367"/>
              <a:gd name="T72" fmla="*/ 105 w 346"/>
              <a:gd name="T73" fmla="*/ 306 h 367"/>
              <a:gd name="T74" fmla="*/ 105 w 346"/>
              <a:gd name="T75" fmla="*/ 30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6" h="367">
                <a:moveTo>
                  <a:pt x="105" y="306"/>
                </a:moveTo>
                <a:lnTo>
                  <a:pt x="105" y="306"/>
                </a:lnTo>
                <a:lnTo>
                  <a:pt x="105" y="321"/>
                </a:lnTo>
                <a:lnTo>
                  <a:pt x="110" y="331"/>
                </a:lnTo>
                <a:lnTo>
                  <a:pt x="115" y="346"/>
                </a:lnTo>
                <a:lnTo>
                  <a:pt x="125" y="357"/>
                </a:lnTo>
                <a:lnTo>
                  <a:pt x="145" y="367"/>
                </a:lnTo>
                <a:lnTo>
                  <a:pt x="165" y="367"/>
                </a:lnTo>
                <a:lnTo>
                  <a:pt x="195" y="362"/>
                </a:lnTo>
                <a:lnTo>
                  <a:pt x="195" y="362"/>
                </a:lnTo>
                <a:lnTo>
                  <a:pt x="210" y="351"/>
                </a:lnTo>
                <a:lnTo>
                  <a:pt x="220" y="341"/>
                </a:lnTo>
                <a:lnTo>
                  <a:pt x="230" y="326"/>
                </a:lnTo>
                <a:lnTo>
                  <a:pt x="241" y="306"/>
                </a:lnTo>
                <a:lnTo>
                  <a:pt x="256" y="266"/>
                </a:lnTo>
                <a:lnTo>
                  <a:pt x="266" y="211"/>
                </a:lnTo>
                <a:lnTo>
                  <a:pt x="276" y="156"/>
                </a:lnTo>
                <a:lnTo>
                  <a:pt x="291" y="101"/>
                </a:lnTo>
                <a:lnTo>
                  <a:pt x="316" y="45"/>
                </a:lnTo>
                <a:lnTo>
                  <a:pt x="326" y="25"/>
                </a:lnTo>
                <a:lnTo>
                  <a:pt x="346" y="0"/>
                </a:lnTo>
                <a:lnTo>
                  <a:pt x="346" y="0"/>
                </a:lnTo>
                <a:lnTo>
                  <a:pt x="316" y="5"/>
                </a:lnTo>
                <a:lnTo>
                  <a:pt x="246" y="25"/>
                </a:lnTo>
                <a:lnTo>
                  <a:pt x="200" y="40"/>
                </a:lnTo>
                <a:lnTo>
                  <a:pt x="150" y="66"/>
                </a:lnTo>
                <a:lnTo>
                  <a:pt x="105" y="91"/>
                </a:lnTo>
                <a:lnTo>
                  <a:pt x="60" y="126"/>
                </a:lnTo>
                <a:lnTo>
                  <a:pt x="60" y="126"/>
                </a:lnTo>
                <a:lnTo>
                  <a:pt x="25" y="161"/>
                </a:lnTo>
                <a:lnTo>
                  <a:pt x="5" y="196"/>
                </a:lnTo>
                <a:lnTo>
                  <a:pt x="0" y="231"/>
                </a:lnTo>
                <a:lnTo>
                  <a:pt x="5" y="261"/>
                </a:lnTo>
                <a:lnTo>
                  <a:pt x="15" y="281"/>
                </a:lnTo>
                <a:lnTo>
                  <a:pt x="40" y="301"/>
                </a:lnTo>
                <a:lnTo>
                  <a:pt x="70" y="306"/>
                </a:lnTo>
                <a:lnTo>
                  <a:pt x="105" y="306"/>
                </a:lnTo>
                <a:lnTo>
                  <a:pt x="105" y="306"/>
                </a:lnTo>
                <a:close/>
              </a:path>
            </a:pathLst>
          </a:custGeom>
          <a:solidFill>
            <a:srgbClr val="A2C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64" name="그룹 1063"/>
          <p:cNvGrpSpPr/>
          <p:nvPr/>
        </p:nvGrpSpPr>
        <p:grpSpPr>
          <a:xfrm>
            <a:off x="8016698" y="5282765"/>
            <a:ext cx="1121908" cy="1652406"/>
            <a:chOff x="4716463" y="3295650"/>
            <a:chExt cx="2309812" cy="3402013"/>
          </a:xfrm>
        </p:grpSpPr>
        <p:sp>
          <p:nvSpPr>
            <p:cNvPr id="1028" name="Freeform 11"/>
            <p:cNvSpPr>
              <a:spLocks/>
            </p:cNvSpPr>
            <p:nvPr/>
          </p:nvSpPr>
          <p:spPr bwMode="auto">
            <a:xfrm>
              <a:off x="4740275" y="4633913"/>
              <a:ext cx="1098550" cy="733425"/>
            </a:xfrm>
            <a:custGeom>
              <a:avLst/>
              <a:gdLst>
                <a:gd name="T0" fmla="*/ 582 w 692"/>
                <a:gd name="T1" fmla="*/ 326 h 462"/>
                <a:gd name="T2" fmla="*/ 582 w 692"/>
                <a:gd name="T3" fmla="*/ 326 h 462"/>
                <a:gd name="T4" fmla="*/ 587 w 692"/>
                <a:gd name="T5" fmla="*/ 346 h 462"/>
                <a:gd name="T6" fmla="*/ 592 w 692"/>
                <a:gd name="T7" fmla="*/ 366 h 462"/>
                <a:gd name="T8" fmla="*/ 592 w 692"/>
                <a:gd name="T9" fmla="*/ 386 h 462"/>
                <a:gd name="T10" fmla="*/ 582 w 692"/>
                <a:gd name="T11" fmla="*/ 412 h 462"/>
                <a:gd name="T12" fmla="*/ 562 w 692"/>
                <a:gd name="T13" fmla="*/ 437 h 462"/>
                <a:gd name="T14" fmla="*/ 552 w 692"/>
                <a:gd name="T15" fmla="*/ 447 h 462"/>
                <a:gd name="T16" fmla="*/ 532 w 692"/>
                <a:gd name="T17" fmla="*/ 452 h 462"/>
                <a:gd name="T18" fmla="*/ 512 w 692"/>
                <a:gd name="T19" fmla="*/ 462 h 462"/>
                <a:gd name="T20" fmla="*/ 487 w 692"/>
                <a:gd name="T21" fmla="*/ 462 h 462"/>
                <a:gd name="T22" fmla="*/ 487 w 692"/>
                <a:gd name="T23" fmla="*/ 462 h 462"/>
                <a:gd name="T24" fmla="*/ 456 w 692"/>
                <a:gd name="T25" fmla="*/ 462 h 462"/>
                <a:gd name="T26" fmla="*/ 431 w 692"/>
                <a:gd name="T27" fmla="*/ 452 h 462"/>
                <a:gd name="T28" fmla="*/ 406 w 692"/>
                <a:gd name="T29" fmla="*/ 437 h 462"/>
                <a:gd name="T30" fmla="*/ 381 w 692"/>
                <a:gd name="T31" fmla="*/ 417 h 462"/>
                <a:gd name="T32" fmla="*/ 326 w 692"/>
                <a:gd name="T33" fmla="*/ 361 h 462"/>
                <a:gd name="T34" fmla="*/ 271 w 692"/>
                <a:gd name="T35" fmla="*/ 291 h 462"/>
                <a:gd name="T36" fmla="*/ 216 w 692"/>
                <a:gd name="T37" fmla="*/ 216 h 462"/>
                <a:gd name="T38" fmla="*/ 150 w 692"/>
                <a:gd name="T39" fmla="*/ 141 h 462"/>
                <a:gd name="T40" fmla="*/ 115 w 692"/>
                <a:gd name="T41" fmla="*/ 111 h 462"/>
                <a:gd name="T42" fmla="*/ 80 w 692"/>
                <a:gd name="T43" fmla="*/ 80 h 462"/>
                <a:gd name="T44" fmla="*/ 40 w 692"/>
                <a:gd name="T45" fmla="*/ 50 h 462"/>
                <a:gd name="T46" fmla="*/ 0 w 692"/>
                <a:gd name="T47" fmla="*/ 30 h 462"/>
                <a:gd name="T48" fmla="*/ 0 w 692"/>
                <a:gd name="T49" fmla="*/ 30 h 462"/>
                <a:gd name="T50" fmla="*/ 45 w 692"/>
                <a:gd name="T51" fmla="*/ 20 h 462"/>
                <a:gd name="T52" fmla="*/ 95 w 692"/>
                <a:gd name="T53" fmla="*/ 10 h 462"/>
                <a:gd name="T54" fmla="*/ 166 w 692"/>
                <a:gd name="T55" fmla="*/ 5 h 462"/>
                <a:gd name="T56" fmla="*/ 241 w 692"/>
                <a:gd name="T57" fmla="*/ 0 h 462"/>
                <a:gd name="T58" fmla="*/ 326 w 692"/>
                <a:gd name="T59" fmla="*/ 0 h 462"/>
                <a:gd name="T60" fmla="*/ 416 w 692"/>
                <a:gd name="T61" fmla="*/ 10 h 462"/>
                <a:gd name="T62" fmla="*/ 461 w 692"/>
                <a:gd name="T63" fmla="*/ 20 h 462"/>
                <a:gd name="T64" fmla="*/ 507 w 692"/>
                <a:gd name="T65" fmla="*/ 30 h 462"/>
                <a:gd name="T66" fmla="*/ 507 w 692"/>
                <a:gd name="T67" fmla="*/ 30 h 462"/>
                <a:gd name="T68" fmla="*/ 552 w 692"/>
                <a:gd name="T69" fmla="*/ 45 h 462"/>
                <a:gd name="T70" fmla="*/ 587 w 692"/>
                <a:gd name="T71" fmla="*/ 60 h 462"/>
                <a:gd name="T72" fmla="*/ 617 w 692"/>
                <a:gd name="T73" fmla="*/ 80 h 462"/>
                <a:gd name="T74" fmla="*/ 642 w 692"/>
                <a:gd name="T75" fmla="*/ 100 h 462"/>
                <a:gd name="T76" fmla="*/ 662 w 692"/>
                <a:gd name="T77" fmla="*/ 121 h 462"/>
                <a:gd name="T78" fmla="*/ 677 w 692"/>
                <a:gd name="T79" fmla="*/ 146 h 462"/>
                <a:gd name="T80" fmla="*/ 687 w 692"/>
                <a:gd name="T81" fmla="*/ 171 h 462"/>
                <a:gd name="T82" fmla="*/ 692 w 692"/>
                <a:gd name="T83" fmla="*/ 191 h 462"/>
                <a:gd name="T84" fmla="*/ 692 w 692"/>
                <a:gd name="T85" fmla="*/ 216 h 462"/>
                <a:gd name="T86" fmla="*/ 687 w 692"/>
                <a:gd name="T87" fmla="*/ 236 h 462"/>
                <a:gd name="T88" fmla="*/ 682 w 692"/>
                <a:gd name="T89" fmla="*/ 256 h 462"/>
                <a:gd name="T90" fmla="*/ 667 w 692"/>
                <a:gd name="T91" fmla="*/ 276 h 462"/>
                <a:gd name="T92" fmla="*/ 652 w 692"/>
                <a:gd name="T93" fmla="*/ 291 h 462"/>
                <a:gd name="T94" fmla="*/ 632 w 692"/>
                <a:gd name="T95" fmla="*/ 306 h 462"/>
                <a:gd name="T96" fmla="*/ 607 w 692"/>
                <a:gd name="T97" fmla="*/ 316 h 462"/>
                <a:gd name="T98" fmla="*/ 582 w 692"/>
                <a:gd name="T99" fmla="*/ 326 h 462"/>
                <a:gd name="T100" fmla="*/ 582 w 692"/>
                <a:gd name="T101" fmla="*/ 32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2" h="462">
                  <a:moveTo>
                    <a:pt x="582" y="326"/>
                  </a:moveTo>
                  <a:lnTo>
                    <a:pt x="582" y="326"/>
                  </a:lnTo>
                  <a:lnTo>
                    <a:pt x="587" y="346"/>
                  </a:lnTo>
                  <a:lnTo>
                    <a:pt x="592" y="366"/>
                  </a:lnTo>
                  <a:lnTo>
                    <a:pt x="592" y="386"/>
                  </a:lnTo>
                  <a:lnTo>
                    <a:pt x="582" y="412"/>
                  </a:lnTo>
                  <a:lnTo>
                    <a:pt x="562" y="437"/>
                  </a:lnTo>
                  <a:lnTo>
                    <a:pt x="552" y="447"/>
                  </a:lnTo>
                  <a:lnTo>
                    <a:pt x="532" y="452"/>
                  </a:lnTo>
                  <a:lnTo>
                    <a:pt x="512" y="462"/>
                  </a:lnTo>
                  <a:lnTo>
                    <a:pt x="487" y="462"/>
                  </a:lnTo>
                  <a:lnTo>
                    <a:pt x="487" y="462"/>
                  </a:lnTo>
                  <a:lnTo>
                    <a:pt x="456" y="462"/>
                  </a:lnTo>
                  <a:lnTo>
                    <a:pt x="431" y="452"/>
                  </a:lnTo>
                  <a:lnTo>
                    <a:pt x="406" y="437"/>
                  </a:lnTo>
                  <a:lnTo>
                    <a:pt x="381" y="417"/>
                  </a:lnTo>
                  <a:lnTo>
                    <a:pt x="326" y="361"/>
                  </a:lnTo>
                  <a:lnTo>
                    <a:pt x="271" y="291"/>
                  </a:lnTo>
                  <a:lnTo>
                    <a:pt x="216" y="216"/>
                  </a:lnTo>
                  <a:lnTo>
                    <a:pt x="150" y="141"/>
                  </a:lnTo>
                  <a:lnTo>
                    <a:pt x="115" y="111"/>
                  </a:lnTo>
                  <a:lnTo>
                    <a:pt x="80" y="80"/>
                  </a:lnTo>
                  <a:lnTo>
                    <a:pt x="40" y="5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5" y="20"/>
                  </a:lnTo>
                  <a:lnTo>
                    <a:pt x="95" y="10"/>
                  </a:lnTo>
                  <a:lnTo>
                    <a:pt x="166" y="5"/>
                  </a:lnTo>
                  <a:lnTo>
                    <a:pt x="241" y="0"/>
                  </a:lnTo>
                  <a:lnTo>
                    <a:pt x="326" y="0"/>
                  </a:lnTo>
                  <a:lnTo>
                    <a:pt x="416" y="10"/>
                  </a:lnTo>
                  <a:lnTo>
                    <a:pt x="461" y="20"/>
                  </a:lnTo>
                  <a:lnTo>
                    <a:pt x="507" y="30"/>
                  </a:lnTo>
                  <a:lnTo>
                    <a:pt x="507" y="30"/>
                  </a:lnTo>
                  <a:lnTo>
                    <a:pt x="552" y="45"/>
                  </a:lnTo>
                  <a:lnTo>
                    <a:pt x="587" y="60"/>
                  </a:lnTo>
                  <a:lnTo>
                    <a:pt x="617" y="80"/>
                  </a:lnTo>
                  <a:lnTo>
                    <a:pt x="642" y="100"/>
                  </a:lnTo>
                  <a:lnTo>
                    <a:pt x="662" y="121"/>
                  </a:lnTo>
                  <a:lnTo>
                    <a:pt x="677" y="146"/>
                  </a:lnTo>
                  <a:lnTo>
                    <a:pt x="687" y="171"/>
                  </a:lnTo>
                  <a:lnTo>
                    <a:pt x="692" y="191"/>
                  </a:lnTo>
                  <a:lnTo>
                    <a:pt x="692" y="216"/>
                  </a:lnTo>
                  <a:lnTo>
                    <a:pt x="687" y="236"/>
                  </a:lnTo>
                  <a:lnTo>
                    <a:pt x="682" y="256"/>
                  </a:lnTo>
                  <a:lnTo>
                    <a:pt x="667" y="276"/>
                  </a:lnTo>
                  <a:lnTo>
                    <a:pt x="652" y="291"/>
                  </a:lnTo>
                  <a:lnTo>
                    <a:pt x="632" y="306"/>
                  </a:lnTo>
                  <a:lnTo>
                    <a:pt x="607" y="316"/>
                  </a:lnTo>
                  <a:lnTo>
                    <a:pt x="582" y="326"/>
                  </a:lnTo>
                  <a:lnTo>
                    <a:pt x="582" y="32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9" name="Freeform 12"/>
            <p:cNvSpPr>
              <a:spLocks/>
            </p:cNvSpPr>
            <p:nvPr/>
          </p:nvSpPr>
          <p:spPr bwMode="auto">
            <a:xfrm>
              <a:off x="4740275" y="4673600"/>
              <a:ext cx="1154113" cy="804863"/>
            </a:xfrm>
            <a:custGeom>
              <a:avLst/>
              <a:gdLst>
                <a:gd name="T0" fmla="*/ 0 w 727"/>
                <a:gd name="T1" fmla="*/ 10 h 507"/>
                <a:gd name="T2" fmla="*/ 0 w 727"/>
                <a:gd name="T3" fmla="*/ 10 h 507"/>
                <a:gd name="T4" fmla="*/ 50 w 727"/>
                <a:gd name="T5" fmla="*/ 5 h 507"/>
                <a:gd name="T6" fmla="*/ 95 w 727"/>
                <a:gd name="T7" fmla="*/ 10 h 507"/>
                <a:gd name="T8" fmla="*/ 145 w 727"/>
                <a:gd name="T9" fmla="*/ 20 h 507"/>
                <a:gd name="T10" fmla="*/ 196 w 727"/>
                <a:gd name="T11" fmla="*/ 35 h 507"/>
                <a:gd name="T12" fmla="*/ 246 w 727"/>
                <a:gd name="T13" fmla="*/ 50 h 507"/>
                <a:gd name="T14" fmla="*/ 291 w 727"/>
                <a:gd name="T15" fmla="*/ 70 h 507"/>
                <a:gd name="T16" fmla="*/ 376 w 727"/>
                <a:gd name="T17" fmla="*/ 116 h 507"/>
                <a:gd name="T18" fmla="*/ 376 w 727"/>
                <a:gd name="T19" fmla="*/ 116 h 507"/>
                <a:gd name="T20" fmla="*/ 426 w 727"/>
                <a:gd name="T21" fmla="*/ 151 h 507"/>
                <a:gd name="T22" fmla="*/ 477 w 727"/>
                <a:gd name="T23" fmla="*/ 186 h 507"/>
                <a:gd name="T24" fmla="*/ 517 w 727"/>
                <a:gd name="T25" fmla="*/ 226 h 507"/>
                <a:gd name="T26" fmla="*/ 562 w 727"/>
                <a:gd name="T27" fmla="*/ 271 h 507"/>
                <a:gd name="T28" fmla="*/ 562 w 727"/>
                <a:gd name="T29" fmla="*/ 271 h 507"/>
                <a:gd name="T30" fmla="*/ 602 w 727"/>
                <a:gd name="T31" fmla="*/ 326 h 507"/>
                <a:gd name="T32" fmla="*/ 642 w 727"/>
                <a:gd name="T33" fmla="*/ 382 h 507"/>
                <a:gd name="T34" fmla="*/ 677 w 727"/>
                <a:gd name="T35" fmla="*/ 442 h 507"/>
                <a:gd name="T36" fmla="*/ 707 w 727"/>
                <a:gd name="T37" fmla="*/ 502 h 507"/>
                <a:gd name="T38" fmla="*/ 707 w 727"/>
                <a:gd name="T39" fmla="*/ 502 h 507"/>
                <a:gd name="T40" fmla="*/ 712 w 727"/>
                <a:gd name="T41" fmla="*/ 507 h 507"/>
                <a:gd name="T42" fmla="*/ 722 w 727"/>
                <a:gd name="T43" fmla="*/ 507 h 507"/>
                <a:gd name="T44" fmla="*/ 727 w 727"/>
                <a:gd name="T45" fmla="*/ 502 h 507"/>
                <a:gd name="T46" fmla="*/ 727 w 727"/>
                <a:gd name="T47" fmla="*/ 497 h 507"/>
                <a:gd name="T48" fmla="*/ 727 w 727"/>
                <a:gd name="T49" fmla="*/ 497 h 507"/>
                <a:gd name="T50" fmla="*/ 702 w 727"/>
                <a:gd name="T51" fmla="*/ 442 h 507"/>
                <a:gd name="T52" fmla="*/ 677 w 727"/>
                <a:gd name="T53" fmla="*/ 392 h 507"/>
                <a:gd name="T54" fmla="*/ 647 w 727"/>
                <a:gd name="T55" fmla="*/ 341 h 507"/>
                <a:gd name="T56" fmla="*/ 612 w 727"/>
                <a:gd name="T57" fmla="*/ 296 h 507"/>
                <a:gd name="T58" fmla="*/ 577 w 727"/>
                <a:gd name="T59" fmla="*/ 251 h 507"/>
                <a:gd name="T60" fmla="*/ 532 w 727"/>
                <a:gd name="T61" fmla="*/ 206 h 507"/>
                <a:gd name="T62" fmla="*/ 487 w 727"/>
                <a:gd name="T63" fmla="*/ 166 h 507"/>
                <a:gd name="T64" fmla="*/ 441 w 727"/>
                <a:gd name="T65" fmla="*/ 131 h 507"/>
                <a:gd name="T66" fmla="*/ 391 w 727"/>
                <a:gd name="T67" fmla="*/ 96 h 507"/>
                <a:gd name="T68" fmla="*/ 336 w 727"/>
                <a:gd name="T69" fmla="*/ 70 h 507"/>
                <a:gd name="T70" fmla="*/ 281 w 727"/>
                <a:gd name="T71" fmla="*/ 45 h 507"/>
                <a:gd name="T72" fmla="*/ 226 w 727"/>
                <a:gd name="T73" fmla="*/ 25 h 507"/>
                <a:gd name="T74" fmla="*/ 171 w 727"/>
                <a:gd name="T75" fmla="*/ 10 h 507"/>
                <a:gd name="T76" fmla="*/ 115 w 727"/>
                <a:gd name="T77" fmla="*/ 5 h 507"/>
                <a:gd name="T78" fmla="*/ 55 w 727"/>
                <a:gd name="T79" fmla="*/ 0 h 507"/>
                <a:gd name="T80" fmla="*/ 0 w 727"/>
                <a:gd name="T81" fmla="*/ 5 h 507"/>
                <a:gd name="T82" fmla="*/ 0 w 727"/>
                <a:gd name="T83" fmla="*/ 5 h 507"/>
                <a:gd name="T84" fmla="*/ 0 w 727"/>
                <a:gd name="T85" fmla="*/ 10 h 507"/>
                <a:gd name="T86" fmla="*/ 0 w 727"/>
                <a:gd name="T87" fmla="*/ 1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507">
                  <a:moveTo>
                    <a:pt x="0" y="10"/>
                  </a:moveTo>
                  <a:lnTo>
                    <a:pt x="0" y="10"/>
                  </a:lnTo>
                  <a:lnTo>
                    <a:pt x="50" y="5"/>
                  </a:lnTo>
                  <a:lnTo>
                    <a:pt x="95" y="10"/>
                  </a:lnTo>
                  <a:lnTo>
                    <a:pt x="145" y="20"/>
                  </a:lnTo>
                  <a:lnTo>
                    <a:pt x="196" y="35"/>
                  </a:lnTo>
                  <a:lnTo>
                    <a:pt x="246" y="50"/>
                  </a:lnTo>
                  <a:lnTo>
                    <a:pt x="291" y="70"/>
                  </a:lnTo>
                  <a:lnTo>
                    <a:pt x="376" y="116"/>
                  </a:lnTo>
                  <a:lnTo>
                    <a:pt x="376" y="116"/>
                  </a:lnTo>
                  <a:lnTo>
                    <a:pt x="426" y="151"/>
                  </a:lnTo>
                  <a:lnTo>
                    <a:pt x="477" y="186"/>
                  </a:lnTo>
                  <a:lnTo>
                    <a:pt x="517" y="226"/>
                  </a:lnTo>
                  <a:lnTo>
                    <a:pt x="562" y="271"/>
                  </a:lnTo>
                  <a:lnTo>
                    <a:pt x="562" y="271"/>
                  </a:lnTo>
                  <a:lnTo>
                    <a:pt x="602" y="326"/>
                  </a:lnTo>
                  <a:lnTo>
                    <a:pt x="642" y="382"/>
                  </a:lnTo>
                  <a:lnTo>
                    <a:pt x="677" y="442"/>
                  </a:lnTo>
                  <a:lnTo>
                    <a:pt x="707" y="502"/>
                  </a:lnTo>
                  <a:lnTo>
                    <a:pt x="707" y="502"/>
                  </a:lnTo>
                  <a:lnTo>
                    <a:pt x="712" y="507"/>
                  </a:lnTo>
                  <a:lnTo>
                    <a:pt x="722" y="507"/>
                  </a:lnTo>
                  <a:lnTo>
                    <a:pt x="727" y="502"/>
                  </a:lnTo>
                  <a:lnTo>
                    <a:pt x="727" y="497"/>
                  </a:lnTo>
                  <a:lnTo>
                    <a:pt x="727" y="497"/>
                  </a:lnTo>
                  <a:lnTo>
                    <a:pt x="702" y="442"/>
                  </a:lnTo>
                  <a:lnTo>
                    <a:pt x="677" y="392"/>
                  </a:lnTo>
                  <a:lnTo>
                    <a:pt x="647" y="341"/>
                  </a:lnTo>
                  <a:lnTo>
                    <a:pt x="612" y="296"/>
                  </a:lnTo>
                  <a:lnTo>
                    <a:pt x="577" y="251"/>
                  </a:lnTo>
                  <a:lnTo>
                    <a:pt x="532" y="206"/>
                  </a:lnTo>
                  <a:lnTo>
                    <a:pt x="487" y="166"/>
                  </a:lnTo>
                  <a:lnTo>
                    <a:pt x="441" y="131"/>
                  </a:lnTo>
                  <a:lnTo>
                    <a:pt x="391" y="96"/>
                  </a:lnTo>
                  <a:lnTo>
                    <a:pt x="336" y="70"/>
                  </a:lnTo>
                  <a:lnTo>
                    <a:pt x="281" y="45"/>
                  </a:lnTo>
                  <a:lnTo>
                    <a:pt x="226" y="25"/>
                  </a:lnTo>
                  <a:lnTo>
                    <a:pt x="171" y="10"/>
                  </a:lnTo>
                  <a:lnTo>
                    <a:pt x="115" y="5"/>
                  </a:lnTo>
                  <a:lnTo>
                    <a:pt x="5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0" name="Freeform 13"/>
            <p:cNvSpPr>
              <a:spLocks/>
            </p:cNvSpPr>
            <p:nvPr/>
          </p:nvSpPr>
          <p:spPr bwMode="auto">
            <a:xfrm>
              <a:off x="5186363" y="5000625"/>
              <a:ext cx="382588" cy="111125"/>
            </a:xfrm>
            <a:custGeom>
              <a:avLst/>
              <a:gdLst>
                <a:gd name="T0" fmla="*/ 231 w 241"/>
                <a:gd name="T1" fmla="*/ 0 h 70"/>
                <a:gd name="T2" fmla="*/ 231 w 241"/>
                <a:gd name="T3" fmla="*/ 0 h 70"/>
                <a:gd name="T4" fmla="*/ 175 w 241"/>
                <a:gd name="T5" fmla="*/ 30 h 70"/>
                <a:gd name="T6" fmla="*/ 120 w 241"/>
                <a:gd name="T7" fmla="*/ 50 h 70"/>
                <a:gd name="T8" fmla="*/ 60 w 241"/>
                <a:gd name="T9" fmla="*/ 65 h 70"/>
                <a:gd name="T10" fmla="*/ 0 w 241"/>
                <a:gd name="T11" fmla="*/ 70 h 70"/>
                <a:gd name="T12" fmla="*/ 0 w 241"/>
                <a:gd name="T13" fmla="*/ 70 h 70"/>
                <a:gd name="T14" fmla="*/ 0 w 241"/>
                <a:gd name="T15" fmla="*/ 70 h 70"/>
                <a:gd name="T16" fmla="*/ 0 w 241"/>
                <a:gd name="T17" fmla="*/ 70 h 70"/>
                <a:gd name="T18" fmla="*/ 60 w 241"/>
                <a:gd name="T19" fmla="*/ 65 h 70"/>
                <a:gd name="T20" fmla="*/ 120 w 241"/>
                <a:gd name="T21" fmla="*/ 55 h 70"/>
                <a:gd name="T22" fmla="*/ 180 w 241"/>
                <a:gd name="T23" fmla="*/ 40 h 70"/>
                <a:gd name="T24" fmla="*/ 241 w 241"/>
                <a:gd name="T25" fmla="*/ 10 h 70"/>
                <a:gd name="T26" fmla="*/ 241 w 241"/>
                <a:gd name="T27" fmla="*/ 10 h 70"/>
                <a:gd name="T28" fmla="*/ 241 w 241"/>
                <a:gd name="T29" fmla="*/ 10 h 70"/>
                <a:gd name="T30" fmla="*/ 241 w 241"/>
                <a:gd name="T31" fmla="*/ 5 h 70"/>
                <a:gd name="T32" fmla="*/ 236 w 241"/>
                <a:gd name="T33" fmla="*/ 0 h 70"/>
                <a:gd name="T34" fmla="*/ 231 w 241"/>
                <a:gd name="T35" fmla="*/ 0 h 70"/>
                <a:gd name="T36" fmla="*/ 231 w 241"/>
                <a:gd name="T3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70">
                  <a:moveTo>
                    <a:pt x="231" y="0"/>
                  </a:moveTo>
                  <a:lnTo>
                    <a:pt x="231" y="0"/>
                  </a:lnTo>
                  <a:lnTo>
                    <a:pt x="175" y="30"/>
                  </a:lnTo>
                  <a:lnTo>
                    <a:pt x="120" y="50"/>
                  </a:lnTo>
                  <a:lnTo>
                    <a:pt x="60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60" y="65"/>
                  </a:lnTo>
                  <a:lnTo>
                    <a:pt x="120" y="55"/>
                  </a:lnTo>
                  <a:lnTo>
                    <a:pt x="180" y="4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5"/>
                  </a:lnTo>
                  <a:lnTo>
                    <a:pt x="236" y="0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1" name="Freeform 14"/>
            <p:cNvSpPr>
              <a:spLocks/>
            </p:cNvSpPr>
            <p:nvPr/>
          </p:nvSpPr>
          <p:spPr bwMode="auto">
            <a:xfrm>
              <a:off x="5035550" y="4849813"/>
              <a:ext cx="317500" cy="47625"/>
            </a:xfrm>
            <a:custGeom>
              <a:avLst/>
              <a:gdLst>
                <a:gd name="T0" fmla="*/ 200 w 200"/>
                <a:gd name="T1" fmla="*/ 0 h 30"/>
                <a:gd name="T2" fmla="*/ 200 w 200"/>
                <a:gd name="T3" fmla="*/ 0 h 30"/>
                <a:gd name="T4" fmla="*/ 175 w 200"/>
                <a:gd name="T5" fmla="*/ 0 h 30"/>
                <a:gd name="T6" fmla="*/ 150 w 200"/>
                <a:gd name="T7" fmla="*/ 0 h 30"/>
                <a:gd name="T8" fmla="*/ 100 w 200"/>
                <a:gd name="T9" fmla="*/ 10 h 30"/>
                <a:gd name="T10" fmla="*/ 50 w 200"/>
                <a:gd name="T11" fmla="*/ 15 h 30"/>
                <a:gd name="T12" fmla="*/ 0 w 200"/>
                <a:gd name="T13" fmla="*/ 20 h 30"/>
                <a:gd name="T14" fmla="*/ 0 w 200"/>
                <a:gd name="T15" fmla="*/ 20 h 30"/>
                <a:gd name="T16" fmla="*/ 0 w 200"/>
                <a:gd name="T17" fmla="*/ 20 h 30"/>
                <a:gd name="T18" fmla="*/ 0 w 200"/>
                <a:gd name="T19" fmla="*/ 25 h 30"/>
                <a:gd name="T20" fmla="*/ 0 w 200"/>
                <a:gd name="T21" fmla="*/ 25 h 30"/>
                <a:gd name="T22" fmla="*/ 25 w 200"/>
                <a:gd name="T23" fmla="*/ 30 h 30"/>
                <a:gd name="T24" fmla="*/ 50 w 200"/>
                <a:gd name="T25" fmla="*/ 30 h 30"/>
                <a:gd name="T26" fmla="*/ 100 w 200"/>
                <a:gd name="T27" fmla="*/ 25 h 30"/>
                <a:gd name="T28" fmla="*/ 200 w 200"/>
                <a:gd name="T29" fmla="*/ 5 h 30"/>
                <a:gd name="T30" fmla="*/ 200 w 200"/>
                <a:gd name="T31" fmla="*/ 5 h 30"/>
                <a:gd name="T32" fmla="*/ 200 w 200"/>
                <a:gd name="T33" fmla="*/ 0 h 30"/>
                <a:gd name="T34" fmla="*/ 200 w 200"/>
                <a:gd name="T35" fmla="*/ 0 h 30"/>
                <a:gd name="T36" fmla="*/ 200 w 200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lnTo>
                    <a:pt x="200" y="0"/>
                  </a:lnTo>
                  <a:lnTo>
                    <a:pt x="175" y="0"/>
                  </a:lnTo>
                  <a:lnTo>
                    <a:pt x="150" y="0"/>
                  </a:lnTo>
                  <a:lnTo>
                    <a:pt x="100" y="10"/>
                  </a:lnTo>
                  <a:lnTo>
                    <a:pt x="5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5" y="30"/>
                  </a:lnTo>
                  <a:lnTo>
                    <a:pt x="50" y="30"/>
                  </a:lnTo>
                  <a:lnTo>
                    <a:pt x="100" y="25"/>
                  </a:lnTo>
                  <a:lnTo>
                    <a:pt x="200" y="5"/>
                  </a:lnTo>
                  <a:lnTo>
                    <a:pt x="200" y="5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2" name="Freeform 15"/>
            <p:cNvSpPr>
              <a:spLocks/>
            </p:cNvSpPr>
            <p:nvPr/>
          </p:nvSpPr>
          <p:spPr bwMode="auto">
            <a:xfrm>
              <a:off x="5337175" y="4641850"/>
              <a:ext cx="95250" cy="263525"/>
            </a:xfrm>
            <a:custGeom>
              <a:avLst/>
              <a:gdLst>
                <a:gd name="T0" fmla="*/ 0 w 60"/>
                <a:gd name="T1" fmla="*/ 5 h 166"/>
                <a:gd name="T2" fmla="*/ 0 w 60"/>
                <a:gd name="T3" fmla="*/ 5 h 166"/>
                <a:gd name="T4" fmla="*/ 20 w 60"/>
                <a:gd name="T5" fmla="*/ 45 h 166"/>
                <a:gd name="T6" fmla="*/ 35 w 60"/>
                <a:gd name="T7" fmla="*/ 80 h 166"/>
                <a:gd name="T8" fmla="*/ 45 w 60"/>
                <a:gd name="T9" fmla="*/ 121 h 166"/>
                <a:gd name="T10" fmla="*/ 50 w 60"/>
                <a:gd name="T11" fmla="*/ 161 h 166"/>
                <a:gd name="T12" fmla="*/ 50 w 60"/>
                <a:gd name="T13" fmla="*/ 161 h 166"/>
                <a:gd name="T14" fmla="*/ 50 w 60"/>
                <a:gd name="T15" fmla="*/ 166 h 166"/>
                <a:gd name="T16" fmla="*/ 55 w 60"/>
                <a:gd name="T17" fmla="*/ 161 h 166"/>
                <a:gd name="T18" fmla="*/ 55 w 60"/>
                <a:gd name="T19" fmla="*/ 161 h 166"/>
                <a:gd name="T20" fmla="*/ 60 w 60"/>
                <a:gd name="T21" fmla="*/ 141 h 166"/>
                <a:gd name="T22" fmla="*/ 60 w 60"/>
                <a:gd name="T23" fmla="*/ 121 h 166"/>
                <a:gd name="T24" fmla="*/ 50 w 60"/>
                <a:gd name="T25" fmla="*/ 80 h 166"/>
                <a:gd name="T26" fmla="*/ 30 w 60"/>
                <a:gd name="T27" fmla="*/ 35 h 166"/>
                <a:gd name="T28" fmla="*/ 5 w 60"/>
                <a:gd name="T29" fmla="*/ 0 h 166"/>
                <a:gd name="T30" fmla="*/ 5 w 60"/>
                <a:gd name="T31" fmla="*/ 0 h 166"/>
                <a:gd name="T32" fmla="*/ 5 w 60"/>
                <a:gd name="T33" fmla="*/ 0 h 166"/>
                <a:gd name="T34" fmla="*/ 0 w 60"/>
                <a:gd name="T35" fmla="*/ 5 h 166"/>
                <a:gd name="T36" fmla="*/ 0 w 60"/>
                <a:gd name="T37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166">
                  <a:moveTo>
                    <a:pt x="0" y="5"/>
                  </a:moveTo>
                  <a:lnTo>
                    <a:pt x="0" y="5"/>
                  </a:lnTo>
                  <a:lnTo>
                    <a:pt x="20" y="45"/>
                  </a:lnTo>
                  <a:lnTo>
                    <a:pt x="35" y="80"/>
                  </a:lnTo>
                  <a:lnTo>
                    <a:pt x="45" y="121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66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60" y="141"/>
                  </a:lnTo>
                  <a:lnTo>
                    <a:pt x="60" y="121"/>
                  </a:lnTo>
                  <a:lnTo>
                    <a:pt x="50" y="80"/>
                  </a:lnTo>
                  <a:lnTo>
                    <a:pt x="30" y="3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3" name="Freeform 16"/>
            <p:cNvSpPr>
              <a:spLocks/>
            </p:cNvSpPr>
            <p:nvPr/>
          </p:nvSpPr>
          <p:spPr bwMode="auto">
            <a:xfrm>
              <a:off x="5632450" y="4713288"/>
              <a:ext cx="63500" cy="390525"/>
            </a:xfrm>
            <a:custGeom>
              <a:avLst/>
              <a:gdLst>
                <a:gd name="T0" fmla="*/ 0 w 40"/>
                <a:gd name="T1" fmla="*/ 5 h 246"/>
                <a:gd name="T2" fmla="*/ 0 w 40"/>
                <a:gd name="T3" fmla="*/ 5 h 246"/>
                <a:gd name="T4" fmla="*/ 15 w 40"/>
                <a:gd name="T5" fmla="*/ 66 h 246"/>
                <a:gd name="T6" fmla="*/ 25 w 40"/>
                <a:gd name="T7" fmla="*/ 121 h 246"/>
                <a:gd name="T8" fmla="*/ 25 w 40"/>
                <a:gd name="T9" fmla="*/ 121 h 246"/>
                <a:gd name="T10" fmla="*/ 20 w 40"/>
                <a:gd name="T11" fmla="*/ 156 h 246"/>
                <a:gd name="T12" fmla="*/ 20 w 40"/>
                <a:gd name="T13" fmla="*/ 191 h 246"/>
                <a:gd name="T14" fmla="*/ 20 w 40"/>
                <a:gd name="T15" fmla="*/ 191 h 246"/>
                <a:gd name="T16" fmla="*/ 10 w 40"/>
                <a:gd name="T17" fmla="*/ 216 h 246"/>
                <a:gd name="T18" fmla="*/ 5 w 40"/>
                <a:gd name="T19" fmla="*/ 246 h 246"/>
                <a:gd name="T20" fmla="*/ 5 w 40"/>
                <a:gd name="T21" fmla="*/ 246 h 246"/>
                <a:gd name="T22" fmla="*/ 10 w 40"/>
                <a:gd name="T23" fmla="*/ 246 h 246"/>
                <a:gd name="T24" fmla="*/ 10 w 40"/>
                <a:gd name="T25" fmla="*/ 246 h 246"/>
                <a:gd name="T26" fmla="*/ 10 w 40"/>
                <a:gd name="T27" fmla="*/ 246 h 246"/>
                <a:gd name="T28" fmla="*/ 25 w 40"/>
                <a:gd name="T29" fmla="*/ 221 h 246"/>
                <a:gd name="T30" fmla="*/ 35 w 40"/>
                <a:gd name="T31" fmla="*/ 196 h 246"/>
                <a:gd name="T32" fmla="*/ 40 w 40"/>
                <a:gd name="T33" fmla="*/ 161 h 246"/>
                <a:gd name="T34" fmla="*/ 40 w 40"/>
                <a:gd name="T35" fmla="*/ 136 h 246"/>
                <a:gd name="T36" fmla="*/ 40 w 40"/>
                <a:gd name="T37" fmla="*/ 136 h 246"/>
                <a:gd name="T38" fmla="*/ 35 w 40"/>
                <a:gd name="T39" fmla="*/ 101 h 246"/>
                <a:gd name="T40" fmla="*/ 30 w 40"/>
                <a:gd name="T41" fmla="*/ 66 h 246"/>
                <a:gd name="T42" fmla="*/ 20 w 40"/>
                <a:gd name="T43" fmla="*/ 35 h 246"/>
                <a:gd name="T44" fmla="*/ 5 w 40"/>
                <a:gd name="T45" fmla="*/ 5 h 246"/>
                <a:gd name="T46" fmla="*/ 5 w 40"/>
                <a:gd name="T47" fmla="*/ 5 h 246"/>
                <a:gd name="T48" fmla="*/ 5 w 40"/>
                <a:gd name="T49" fmla="*/ 0 h 246"/>
                <a:gd name="T50" fmla="*/ 0 w 40"/>
                <a:gd name="T51" fmla="*/ 5 h 246"/>
                <a:gd name="T52" fmla="*/ 0 w 40"/>
                <a:gd name="T53" fmla="*/ 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246">
                  <a:moveTo>
                    <a:pt x="0" y="5"/>
                  </a:moveTo>
                  <a:lnTo>
                    <a:pt x="0" y="5"/>
                  </a:lnTo>
                  <a:lnTo>
                    <a:pt x="15" y="66"/>
                  </a:lnTo>
                  <a:lnTo>
                    <a:pt x="25" y="121"/>
                  </a:lnTo>
                  <a:lnTo>
                    <a:pt x="25" y="121"/>
                  </a:lnTo>
                  <a:lnTo>
                    <a:pt x="20" y="156"/>
                  </a:lnTo>
                  <a:lnTo>
                    <a:pt x="20" y="191"/>
                  </a:lnTo>
                  <a:lnTo>
                    <a:pt x="20" y="191"/>
                  </a:lnTo>
                  <a:lnTo>
                    <a:pt x="10" y="21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25" y="221"/>
                  </a:lnTo>
                  <a:lnTo>
                    <a:pt x="35" y="196"/>
                  </a:lnTo>
                  <a:lnTo>
                    <a:pt x="40" y="161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5" y="101"/>
                  </a:lnTo>
                  <a:lnTo>
                    <a:pt x="30" y="66"/>
                  </a:lnTo>
                  <a:lnTo>
                    <a:pt x="20" y="3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4" name="Freeform 17"/>
            <p:cNvSpPr>
              <a:spLocks/>
            </p:cNvSpPr>
            <p:nvPr/>
          </p:nvSpPr>
          <p:spPr bwMode="auto">
            <a:xfrm>
              <a:off x="5854700" y="5272088"/>
              <a:ext cx="1171575" cy="715963"/>
            </a:xfrm>
            <a:custGeom>
              <a:avLst/>
              <a:gdLst>
                <a:gd name="T0" fmla="*/ 85 w 738"/>
                <a:gd name="T1" fmla="*/ 290 h 451"/>
                <a:gd name="T2" fmla="*/ 85 w 738"/>
                <a:gd name="T3" fmla="*/ 290 h 451"/>
                <a:gd name="T4" fmla="*/ 75 w 738"/>
                <a:gd name="T5" fmla="*/ 306 h 451"/>
                <a:gd name="T6" fmla="*/ 70 w 738"/>
                <a:gd name="T7" fmla="*/ 326 h 451"/>
                <a:gd name="T8" fmla="*/ 65 w 738"/>
                <a:gd name="T9" fmla="*/ 351 h 451"/>
                <a:gd name="T10" fmla="*/ 65 w 738"/>
                <a:gd name="T11" fmla="*/ 376 h 451"/>
                <a:gd name="T12" fmla="*/ 70 w 738"/>
                <a:gd name="T13" fmla="*/ 391 h 451"/>
                <a:gd name="T14" fmla="*/ 80 w 738"/>
                <a:gd name="T15" fmla="*/ 401 h 451"/>
                <a:gd name="T16" fmla="*/ 90 w 738"/>
                <a:gd name="T17" fmla="*/ 416 h 451"/>
                <a:gd name="T18" fmla="*/ 111 w 738"/>
                <a:gd name="T19" fmla="*/ 426 h 451"/>
                <a:gd name="T20" fmla="*/ 131 w 738"/>
                <a:gd name="T21" fmla="*/ 436 h 451"/>
                <a:gd name="T22" fmla="*/ 156 w 738"/>
                <a:gd name="T23" fmla="*/ 446 h 451"/>
                <a:gd name="T24" fmla="*/ 156 w 738"/>
                <a:gd name="T25" fmla="*/ 446 h 451"/>
                <a:gd name="T26" fmla="*/ 181 w 738"/>
                <a:gd name="T27" fmla="*/ 451 h 451"/>
                <a:gd name="T28" fmla="*/ 211 w 738"/>
                <a:gd name="T29" fmla="*/ 446 h 451"/>
                <a:gd name="T30" fmla="*/ 241 w 738"/>
                <a:gd name="T31" fmla="*/ 436 h 451"/>
                <a:gd name="T32" fmla="*/ 271 w 738"/>
                <a:gd name="T33" fmla="*/ 416 h 451"/>
                <a:gd name="T34" fmla="*/ 336 w 738"/>
                <a:gd name="T35" fmla="*/ 371 h 451"/>
                <a:gd name="T36" fmla="*/ 406 w 738"/>
                <a:gd name="T37" fmla="*/ 311 h 451"/>
                <a:gd name="T38" fmla="*/ 482 w 738"/>
                <a:gd name="T39" fmla="*/ 245 h 451"/>
                <a:gd name="T40" fmla="*/ 562 w 738"/>
                <a:gd name="T41" fmla="*/ 185 h 451"/>
                <a:gd name="T42" fmla="*/ 602 w 738"/>
                <a:gd name="T43" fmla="*/ 155 h 451"/>
                <a:gd name="T44" fmla="*/ 647 w 738"/>
                <a:gd name="T45" fmla="*/ 135 h 451"/>
                <a:gd name="T46" fmla="*/ 692 w 738"/>
                <a:gd name="T47" fmla="*/ 115 h 451"/>
                <a:gd name="T48" fmla="*/ 738 w 738"/>
                <a:gd name="T49" fmla="*/ 100 h 451"/>
                <a:gd name="T50" fmla="*/ 738 w 738"/>
                <a:gd name="T51" fmla="*/ 100 h 451"/>
                <a:gd name="T52" fmla="*/ 692 w 738"/>
                <a:gd name="T53" fmla="*/ 80 h 451"/>
                <a:gd name="T54" fmla="*/ 642 w 738"/>
                <a:gd name="T55" fmla="*/ 65 h 451"/>
                <a:gd name="T56" fmla="*/ 577 w 738"/>
                <a:gd name="T57" fmla="*/ 45 h 451"/>
                <a:gd name="T58" fmla="*/ 502 w 738"/>
                <a:gd name="T59" fmla="*/ 25 h 451"/>
                <a:gd name="T60" fmla="*/ 411 w 738"/>
                <a:gd name="T61" fmla="*/ 10 h 451"/>
                <a:gd name="T62" fmla="*/ 321 w 738"/>
                <a:gd name="T63" fmla="*/ 0 h 451"/>
                <a:gd name="T64" fmla="*/ 276 w 738"/>
                <a:gd name="T65" fmla="*/ 0 h 451"/>
                <a:gd name="T66" fmla="*/ 226 w 738"/>
                <a:gd name="T67" fmla="*/ 5 h 451"/>
                <a:gd name="T68" fmla="*/ 226 w 738"/>
                <a:gd name="T69" fmla="*/ 5 h 451"/>
                <a:gd name="T70" fmla="*/ 181 w 738"/>
                <a:gd name="T71" fmla="*/ 15 h 451"/>
                <a:gd name="T72" fmla="*/ 141 w 738"/>
                <a:gd name="T73" fmla="*/ 25 h 451"/>
                <a:gd name="T74" fmla="*/ 106 w 738"/>
                <a:gd name="T75" fmla="*/ 35 h 451"/>
                <a:gd name="T76" fmla="*/ 75 w 738"/>
                <a:gd name="T77" fmla="*/ 55 h 451"/>
                <a:gd name="T78" fmla="*/ 50 w 738"/>
                <a:gd name="T79" fmla="*/ 70 h 451"/>
                <a:gd name="T80" fmla="*/ 30 w 738"/>
                <a:gd name="T81" fmla="*/ 90 h 451"/>
                <a:gd name="T82" fmla="*/ 15 w 738"/>
                <a:gd name="T83" fmla="*/ 110 h 451"/>
                <a:gd name="T84" fmla="*/ 5 w 738"/>
                <a:gd name="T85" fmla="*/ 135 h 451"/>
                <a:gd name="T86" fmla="*/ 0 w 738"/>
                <a:gd name="T87" fmla="*/ 155 h 451"/>
                <a:gd name="T88" fmla="*/ 0 w 738"/>
                <a:gd name="T89" fmla="*/ 180 h 451"/>
                <a:gd name="T90" fmla="*/ 0 w 738"/>
                <a:gd name="T91" fmla="*/ 200 h 451"/>
                <a:gd name="T92" fmla="*/ 10 w 738"/>
                <a:gd name="T93" fmla="*/ 220 h 451"/>
                <a:gd name="T94" fmla="*/ 25 w 738"/>
                <a:gd name="T95" fmla="*/ 240 h 451"/>
                <a:gd name="T96" fmla="*/ 40 w 738"/>
                <a:gd name="T97" fmla="*/ 260 h 451"/>
                <a:gd name="T98" fmla="*/ 60 w 738"/>
                <a:gd name="T99" fmla="*/ 275 h 451"/>
                <a:gd name="T100" fmla="*/ 85 w 738"/>
                <a:gd name="T101" fmla="*/ 290 h 451"/>
                <a:gd name="T102" fmla="*/ 85 w 738"/>
                <a:gd name="T103" fmla="*/ 29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8" h="451">
                  <a:moveTo>
                    <a:pt x="85" y="290"/>
                  </a:moveTo>
                  <a:lnTo>
                    <a:pt x="85" y="290"/>
                  </a:lnTo>
                  <a:lnTo>
                    <a:pt x="75" y="306"/>
                  </a:lnTo>
                  <a:lnTo>
                    <a:pt x="70" y="326"/>
                  </a:lnTo>
                  <a:lnTo>
                    <a:pt x="65" y="351"/>
                  </a:lnTo>
                  <a:lnTo>
                    <a:pt x="65" y="376"/>
                  </a:lnTo>
                  <a:lnTo>
                    <a:pt x="70" y="391"/>
                  </a:lnTo>
                  <a:lnTo>
                    <a:pt x="80" y="401"/>
                  </a:lnTo>
                  <a:lnTo>
                    <a:pt x="90" y="416"/>
                  </a:lnTo>
                  <a:lnTo>
                    <a:pt x="111" y="426"/>
                  </a:lnTo>
                  <a:lnTo>
                    <a:pt x="131" y="436"/>
                  </a:lnTo>
                  <a:lnTo>
                    <a:pt x="156" y="446"/>
                  </a:lnTo>
                  <a:lnTo>
                    <a:pt x="156" y="446"/>
                  </a:lnTo>
                  <a:lnTo>
                    <a:pt x="181" y="451"/>
                  </a:lnTo>
                  <a:lnTo>
                    <a:pt x="211" y="446"/>
                  </a:lnTo>
                  <a:lnTo>
                    <a:pt x="241" y="436"/>
                  </a:lnTo>
                  <a:lnTo>
                    <a:pt x="271" y="416"/>
                  </a:lnTo>
                  <a:lnTo>
                    <a:pt x="336" y="371"/>
                  </a:lnTo>
                  <a:lnTo>
                    <a:pt x="406" y="311"/>
                  </a:lnTo>
                  <a:lnTo>
                    <a:pt x="482" y="245"/>
                  </a:lnTo>
                  <a:lnTo>
                    <a:pt x="562" y="185"/>
                  </a:lnTo>
                  <a:lnTo>
                    <a:pt x="602" y="155"/>
                  </a:lnTo>
                  <a:lnTo>
                    <a:pt x="647" y="135"/>
                  </a:lnTo>
                  <a:lnTo>
                    <a:pt x="692" y="115"/>
                  </a:lnTo>
                  <a:lnTo>
                    <a:pt x="738" y="100"/>
                  </a:lnTo>
                  <a:lnTo>
                    <a:pt x="738" y="100"/>
                  </a:lnTo>
                  <a:lnTo>
                    <a:pt x="692" y="80"/>
                  </a:lnTo>
                  <a:lnTo>
                    <a:pt x="642" y="65"/>
                  </a:lnTo>
                  <a:lnTo>
                    <a:pt x="577" y="45"/>
                  </a:lnTo>
                  <a:lnTo>
                    <a:pt x="502" y="25"/>
                  </a:lnTo>
                  <a:lnTo>
                    <a:pt x="411" y="10"/>
                  </a:lnTo>
                  <a:lnTo>
                    <a:pt x="321" y="0"/>
                  </a:lnTo>
                  <a:lnTo>
                    <a:pt x="276" y="0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181" y="15"/>
                  </a:lnTo>
                  <a:lnTo>
                    <a:pt x="141" y="25"/>
                  </a:lnTo>
                  <a:lnTo>
                    <a:pt x="106" y="35"/>
                  </a:lnTo>
                  <a:lnTo>
                    <a:pt x="75" y="55"/>
                  </a:lnTo>
                  <a:lnTo>
                    <a:pt x="50" y="70"/>
                  </a:lnTo>
                  <a:lnTo>
                    <a:pt x="30" y="90"/>
                  </a:lnTo>
                  <a:lnTo>
                    <a:pt x="15" y="110"/>
                  </a:lnTo>
                  <a:lnTo>
                    <a:pt x="5" y="135"/>
                  </a:lnTo>
                  <a:lnTo>
                    <a:pt x="0" y="155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10" y="220"/>
                  </a:lnTo>
                  <a:lnTo>
                    <a:pt x="25" y="240"/>
                  </a:lnTo>
                  <a:lnTo>
                    <a:pt x="40" y="260"/>
                  </a:lnTo>
                  <a:lnTo>
                    <a:pt x="60" y="275"/>
                  </a:lnTo>
                  <a:lnTo>
                    <a:pt x="85" y="290"/>
                  </a:lnTo>
                  <a:lnTo>
                    <a:pt x="85" y="290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5" name="Freeform 18"/>
            <p:cNvSpPr>
              <a:spLocks/>
            </p:cNvSpPr>
            <p:nvPr/>
          </p:nvSpPr>
          <p:spPr bwMode="auto">
            <a:xfrm>
              <a:off x="5695950" y="5391150"/>
              <a:ext cx="1330325" cy="628650"/>
            </a:xfrm>
            <a:custGeom>
              <a:avLst/>
              <a:gdLst>
                <a:gd name="T0" fmla="*/ 838 w 838"/>
                <a:gd name="T1" fmla="*/ 25 h 396"/>
                <a:gd name="T2" fmla="*/ 838 w 838"/>
                <a:gd name="T3" fmla="*/ 25 h 396"/>
                <a:gd name="T4" fmla="*/ 782 w 838"/>
                <a:gd name="T5" fmla="*/ 10 h 396"/>
                <a:gd name="T6" fmla="*/ 732 w 838"/>
                <a:gd name="T7" fmla="*/ 5 h 396"/>
                <a:gd name="T8" fmla="*/ 677 w 838"/>
                <a:gd name="T9" fmla="*/ 0 h 396"/>
                <a:gd name="T10" fmla="*/ 627 w 838"/>
                <a:gd name="T11" fmla="*/ 5 h 396"/>
                <a:gd name="T12" fmla="*/ 572 w 838"/>
                <a:gd name="T13" fmla="*/ 10 h 396"/>
                <a:gd name="T14" fmla="*/ 522 w 838"/>
                <a:gd name="T15" fmla="*/ 20 h 396"/>
                <a:gd name="T16" fmla="*/ 466 w 838"/>
                <a:gd name="T17" fmla="*/ 35 h 396"/>
                <a:gd name="T18" fmla="*/ 416 w 838"/>
                <a:gd name="T19" fmla="*/ 50 h 396"/>
                <a:gd name="T20" fmla="*/ 416 w 838"/>
                <a:gd name="T21" fmla="*/ 50 h 396"/>
                <a:gd name="T22" fmla="*/ 356 w 838"/>
                <a:gd name="T23" fmla="*/ 75 h 396"/>
                <a:gd name="T24" fmla="*/ 296 w 838"/>
                <a:gd name="T25" fmla="*/ 110 h 396"/>
                <a:gd name="T26" fmla="*/ 236 w 838"/>
                <a:gd name="T27" fmla="*/ 145 h 396"/>
                <a:gd name="T28" fmla="*/ 180 w 838"/>
                <a:gd name="T29" fmla="*/ 185 h 396"/>
                <a:gd name="T30" fmla="*/ 130 w 838"/>
                <a:gd name="T31" fmla="*/ 226 h 396"/>
                <a:gd name="T32" fmla="*/ 80 w 838"/>
                <a:gd name="T33" fmla="*/ 276 h 396"/>
                <a:gd name="T34" fmla="*/ 40 w 838"/>
                <a:gd name="T35" fmla="*/ 326 h 396"/>
                <a:gd name="T36" fmla="*/ 0 w 838"/>
                <a:gd name="T37" fmla="*/ 381 h 396"/>
                <a:gd name="T38" fmla="*/ 0 w 838"/>
                <a:gd name="T39" fmla="*/ 381 h 396"/>
                <a:gd name="T40" fmla="*/ 0 w 838"/>
                <a:gd name="T41" fmla="*/ 391 h 396"/>
                <a:gd name="T42" fmla="*/ 5 w 838"/>
                <a:gd name="T43" fmla="*/ 396 h 396"/>
                <a:gd name="T44" fmla="*/ 10 w 838"/>
                <a:gd name="T45" fmla="*/ 396 h 396"/>
                <a:gd name="T46" fmla="*/ 15 w 838"/>
                <a:gd name="T47" fmla="*/ 396 h 396"/>
                <a:gd name="T48" fmla="*/ 15 w 838"/>
                <a:gd name="T49" fmla="*/ 396 h 396"/>
                <a:gd name="T50" fmla="*/ 100 w 838"/>
                <a:gd name="T51" fmla="*/ 296 h 396"/>
                <a:gd name="T52" fmla="*/ 145 w 838"/>
                <a:gd name="T53" fmla="*/ 246 h 396"/>
                <a:gd name="T54" fmla="*/ 196 w 838"/>
                <a:gd name="T55" fmla="*/ 205 h 396"/>
                <a:gd name="T56" fmla="*/ 196 w 838"/>
                <a:gd name="T57" fmla="*/ 205 h 396"/>
                <a:gd name="T58" fmla="*/ 246 w 838"/>
                <a:gd name="T59" fmla="*/ 165 h 396"/>
                <a:gd name="T60" fmla="*/ 301 w 838"/>
                <a:gd name="T61" fmla="*/ 130 h 396"/>
                <a:gd name="T62" fmla="*/ 361 w 838"/>
                <a:gd name="T63" fmla="*/ 95 h 396"/>
                <a:gd name="T64" fmla="*/ 421 w 838"/>
                <a:gd name="T65" fmla="*/ 70 h 396"/>
                <a:gd name="T66" fmla="*/ 421 w 838"/>
                <a:gd name="T67" fmla="*/ 70 h 396"/>
                <a:gd name="T68" fmla="*/ 471 w 838"/>
                <a:gd name="T69" fmla="*/ 55 h 396"/>
                <a:gd name="T70" fmla="*/ 522 w 838"/>
                <a:gd name="T71" fmla="*/ 40 h 396"/>
                <a:gd name="T72" fmla="*/ 572 w 838"/>
                <a:gd name="T73" fmla="*/ 25 h 396"/>
                <a:gd name="T74" fmla="*/ 627 w 838"/>
                <a:gd name="T75" fmla="*/ 20 h 396"/>
                <a:gd name="T76" fmla="*/ 677 w 838"/>
                <a:gd name="T77" fmla="*/ 15 h 396"/>
                <a:gd name="T78" fmla="*/ 732 w 838"/>
                <a:gd name="T79" fmla="*/ 15 h 396"/>
                <a:gd name="T80" fmla="*/ 782 w 838"/>
                <a:gd name="T81" fmla="*/ 20 h 396"/>
                <a:gd name="T82" fmla="*/ 838 w 838"/>
                <a:gd name="T83" fmla="*/ 30 h 396"/>
                <a:gd name="T84" fmla="*/ 838 w 838"/>
                <a:gd name="T85" fmla="*/ 30 h 396"/>
                <a:gd name="T86" fmla="*/ 838 w 838"/>
                <a:gd name="T87" fmla="*/ 25 h 396"/>
                <a:gd name="T88" fmla="*/ 838 w 838"/>
                <a:gd name="T89" fmla="*/ 2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8" h="396">
                  <a:moveTo>
                    <a:pt x="838" y="25"/>
                  </a:moveTo>
                  <a:lnTo>
                    <a:pt x="838" y="25"/>
                  </a:lnTo>
                  <a:lnTo>
                    <a:pt x="782" y="10"/>
                  </a:lnTo>
                  <a:lnTo>
                    <a:pt x="732" y="5"/>
                  </a:lnTo>
                  <a:lnTo>
                    <a:pt x="677" y="0"/>
                  </a:lnTo>
                  <a:lnTo>
                    <a:pt x="627" y="5"/>
                  </a:lnTo>
                  <a:lnTo>
                    <a:pt x="572" y="10"/>
                  </a:lnTo>
                  <a:lnTo>
                    <a:pt x="522" y="20"/>
                  </a:lnTo>
                  <a:lnTo>
                    <a:pt x="466" y="35"/>
                  </a:lnTo>
                  <a:lnTo>
                    <a:pt x="416" y="50"/>
                  </a:lnTo>
                  <a:lnTo>
                    <a:pt x="416" y="50"/>
                  </a:lnTo>
                  <a:lnTo>
                    <a:pt x="356" y="75"/>
                  </a:lnTo>
                  <a:lnTo>
                    <a:pt x="296" y="110"/>
                  </a:lnTo>
                  <a:lnTo>
                    <a:pt x="236" y="145"/>
                  </a:lnTo>
                  <a:lnTo>
                    <a:pt x="180" y="185"/>
                  </a:lnTo>
                  <a:lnTo>
                    <a:pt x="130" y="226"/>
                  </a:lnTo>
                  <a:lnTo>
                    <a:pt x="80" y="276"/>
                  </a:lnTo>
                  <a:lnTo>
                    <a:pt x="40" y="326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0" y="391"/>
                  </a:lnTo>
                  <a:lnTo>
                    <a:pt x="5" y="396"/>
                  </a:lnTo>
                  <a:lnTo>
                    <a:pt x="10" y="396"/>
                  </a:lnTo>
                  <a:lnTo>
                    <a:pt x="15" y="396"/>
                  </a:lnTo>
                  <a:lnTo>
                    <a:pt x="15" y="396"/>
                  </a:lnTo>
                  <a:lnTo>
                    <a:pt x="100" y="296"/>
                  </a:lnTo>
                  <a:lnTo>
                    <a:pt x="145" y="246"/>
                  </a:lnTo>
                  <a:lnTo>
                    <a:pt x="196" y="205"/>
                  </a:lnTo>
                  <a:lnTo>
                    <a:pt x="196" y="205"/>
                  </a:lnTo>
                  <a:lnTo>
                    <a:pt x="246" y="165"/>
                  </a:lnTo>
                  <a:lnTo>
                    <a:pt x="301" y="130"/>
                  </a:lnTo>
                  <a:lnTo>
                    <a:pt x="361" y="95"/>
                  </a:lnTo>
                  <a:lnTo>
                    <a:pt x="421" y="70"/>
                  </a:lnTo>
                  <a:lnTo>
                    <a:pt x="421" y="70"/>
                  </a:lnTo>
                  <a:lnTo>
                    <a:pt x="471" y="55"/>
                  </a:lnTo>
                  <a:lnTo>
                    <a:pt x="522" y="40"/>
                  </a:lnTo>
                  <a:lnTo>
                    <a:pt x="572" y="25"/>
                  </a:lnTo>
                  <a:lnTo>
                    <a:pt x="627" y="20"/>
                  </a:lnTo>
                  <a:lnTo>
                    <a:pt x="677" y="15"/>
                  </a:lnTo>
                  <a:lnTo>
                    <a:pt x="732" y="15"/>
                  </a:lnTo>
                  <a:lnTo>
                    <a:pt x="782" y="20"/>
                  </a:lnTo>
                  <a:lnTo>
                    <a:pt x="838" y="30"/>
                  </a:lnTo>
                  <a:lnTo>
                    <a:pt x="838" y="30"/>
                  </a:lnTo>
                  <a:lnTo>
                    <a:pt x="838" y="25"/>
                  </a:lnTo>
                  <a:lnTo>
                    <a:pt x="838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6" name="Freeform 19"/>
            <p:cNvSpPr>
              <a:spLocks/>
            </p:cNvSpPr>
            <p:nvPr/>
          </p:nvSpPr>
          <p:spPr bwMode="auto">
            <a:xfrm>
              <a:off x="6118225" y="5597525"/>
              <a:ext cx="365125" cy="184150"/>
            </a:xfrm>
            <a:custGeom>
              <a:avLst/>
              <a:gdLst>
                <a:gd name="T0" fmla="*/ 0 w 230"/>
                <a:gd name="T1" fmla="*/ 10 h 116"/>
                <a:gd name="T2" fmla="*/ 0 w 230"/>
                <a:gd name="T3" fmla="*/ 10 h 116"/>
                <a:gd name="T4" fmla="*/ 55 w 230"/>
                <a:gd name="T5" fmla="*/ 50 h 116"/>
                <a:gd name="T6" fmla="*/ 110 w 230"/>
                <a:gd name="T7" fmla="*/ 80 h 116"/>
                <a:gd name="T8" fmla="*/ 165 w 230"/>
                <a:gd name="T9" fmla="*/ 101 h 116"/>
                <a:gd name="T10" fmla="*/ 230 w 230"/>
                <a:gd name="T11" fmla="*/ 116 h 116"/>
                <a:gd name="T12" fmla="*/ 230 w 230"/>
                <a:gd name="T13" fmla="*/ 116 h 116"/>
                <a:gd name="T14" fmla="*/ 230 w 230"/>
                <a:gd name="T15" fmla="*/ 116 h 116"/>
                <a:gd name="T16" fmla="*/ 230 w 230"/>
                <a:gd name="T17" fmla="*/ 116 h 116"/>
                <a:gd name="T18" fmla="*/ 170 w 230"/>
                <a:gd name="T19" fmla="*/ 96 h 116"/>
                <a:gd name="T20" fmla="*/ 115 w 230"/>
                <a:gd name="T21" fmla="*/ 70 h 116"/>
                <a:gd name="T22" fmla="*/ 60 w 230"/>
                <a:gd name="T23" fmla="*/ 40 h 116"/>
                <a:gd name="T24" fmla="*/ 10 w 230"/>
                <a:gd name="T25" fmla="*/ 0 h 116"/>
                <a:gd name="T26" fmla="*/ 10 w 230"/>
                <a:gd name="T27" fmla="*/ 0 h 116"/>
                <a:gd name="T28" fmla="*/ 5 w 230"/>
                <a:gd name="T29" fmla="*/ 0 h 116"/>
                <a:gd name="T30" fmla="*/ 0 w 230"/>
                <a:gd name="T31" fmla="*/ 5 h 116"/>
                <a:gd name="T32" fmla="*/ 0 w 230"/>
                <a:gd name="T33" fmla="*/ 5 h 116"/>
                <a:gd name="T34" fmla="*/ 0 w 230"/>
                <a:gd name="T35" fmla="*/ 10 h 116"/>
                <a:gd name="T36" fmla="*/ 0 w 230"/>
                <a:gd name="T37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116">
                  <a:moveTo>
                    <a:pt x="0" y="10"/>
                  </a:moveTo>
                  <a:lnTo>
                    <a:pt x="0" y="10"/>
                  </a:lnTo>
                  <a:lnTo>
                    <a:pt x="55" y="50"/>
                  </a:lnTo>
                  <a:lnTo>
                    <a:pt x="110" y="80"/>
                  </a:lnTo>
                  <a:lnTo>
                    <a:pt x="165" y="101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170" y="96"/>
                  </a:lnTo>
                  <a:lnTo>
                    <a:pt x="115" y="70"/>
                  </a:lnTo>
                  <a:lnTo>
                    <a:pt x="60" y="4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7" name="Freeform 20"/>
            <p:cNvSpPr>
              <a:spLocks/>
            </p:cNvSpPr>
            <p:nvPr/>
          </p:nvSpPr>
          <p:spPr bwMode="auto">
            <a:xfrm>
              <a:off x="6364288" y="5486400"/>
              <a:ext cx="319088" cy="95250"/>
            </a:xfrm>
            <a:custGeom>
              <a:avLst/>
              <a:gdLst>
                <a:gd name="T0" fmla="*/ 5 w 201"/>
                <a:gd name="T1" fmla="*/ 5 h 60"/>
                <a:gd name="T2" fmla="*/ 5 w 201"/>
                <a:gd name="T3" fmla="*/ 5 h 60"/>
                <a:gd name="T4" fmla="*/ 101 w 201"/>
                <a:gd name="T5" fmla="*/ 45 h 60"/>
                <a:gd name="T6" fmla="*/ 146 w 201"/>
                <a:gd name="T7" fmla="*/ 60 h 60"/>
                <a:gd name="T8" fmla="*/ 171 w 201"/>
                <a:gd name="T9" fmla="*/ 60 h 60"/>
                <a:gd name="T10" fmla="*/ 201 w 201"/>
                <a:gd name="T11" fmla="*/ 60 h 60"/>
                <a:gd name="T12" fmla="*/ 201 w 201"/>
                <a:gd name="T13" fmla="*/ 60 h 60"/>
                <a:gd name="T14" fmla="*/ 201 w 201"/>
                <a:gd name="T15" fmla="*/ 60 h 60"/>
                <a:gd name="T16" fmla="*/ 201 w 201"/>
                <a:gd name="T17" fmla="*/ 55 h 60"/>
                <a:gd name="T18" fmla="*/ 201 w 201"/>
                <a:gd name="T19" fmla="*/ 55 h 60"/>
                <a:gd name="T20" fmla="*/ 151 w 201"/>
                <a:gd name="T21" fmla="*/ 45 h 60"/>
                <a:gd name="T22" fmla="*/ 101 w 201"/>
                <a:gd name="T23" fmla="*/ 25 h 60"/>
                <a:gd name="T24" fmla="*/ 55 w 201"/>
                <a:gd name="T25" fmla="*/ 10 h 60"/>
                <a:gd name="T26" fmla="*/ 30 w 201"/>
                <a:gd name="T27" fmla="*/ 5 h 60"/>
                <a:gd name="T28" fmla="*/ 5 w 201"/>
                <a:gd name="T29" fmla="*/ 0 h 60"/>
                <a:gd name="T30" fmla="*/ 5 w 201"/>
                <a:gd name="T31" fmla="*/ 0 h 60"/>
                <a:gd name="T32" fmla="*/ 0 w 201"/>
                <a:gd name="T33" fmla="*/ 0 h 60"/>
                <a:gd name="T34" fmla="*/ 5 w 201"/>
                <a:gd name="T35" fmla="*/ 5 h 60"/>
                <a:gd name="T36" fmla="*/ 5 w 201"/>
                <a:gd name="T37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60">
                  <a:moveTo>
                    <a:pt x="5" y="5"/>
                  </a:moveTo>
                  <a:lnTo>
                    <a:pt x="5" y="5"/>
                  </a:lnTo>
                  <a:lnTo>
                    <a:pt x="101" y="45"/>
                  </a:lnTo>
                  <a:lnTo>
                    <a:pt x="146" y="60"/>
                  </a:lnTo>
                  <a:lnTo>
                    <a:pt x="17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151" y="45"/>
                  </a:lnTo>
                  <a:lnTo>
                    <a:pt x="101" y="25"/>
                  </a:lnTo>
                  <a:lnTo>
                    <a:pt x="55" y="10"/>
                  </a:lnTo>
                  <a:lnTo>
                    <a:pt x="3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8" name="Freeform 21"/>
            <p:cNvSpPr>
              <a:spLocks/>
            </p:cNvSpPr>
            <p:nvPr/>
          </p:nvSpPr>
          <p:spPr bwMode="auto">
            <a:xfrm>
              <a:off x="6284913" y="5280025"/>
              <a:ext cx="142875" cy="246063"/>
            </a:xfrm>
            <a:custGeom>
              <a:avLst/>
              <a:gdLst>
                <a:gd name="T0" fmla="*/ 85 w 90"/>
                <a:gd name="T1" fmla="*/ 0 h 155"/>
                <a:gd name="T2" fmla="*/ 85 w 90"/>
                <a:gd name="T3" fmla="*/ 0 h 155"/>
                <a:gd name="T4" fmla="*/ 55 w 90"/>
                <a:gd name="T5" fmla="*/ 30 h 155"/>
                <a:gd name="T6" fmla="*/ 25 w 90"/>
                <a:gd name="T7" fmla="*/ 70 h 155"/>
                <a:gd name="T8" fmla="*/ 5 w 90"/>
                <a:gd name="T9" fmla="*/ 110 h 155"/>
                <a:gd name="T10" fmla="*/ 0 w 90"/>
                <a:gd name="T11" fmla="*/ 130 h 155"/>
                <a:gd name="T12" fmla="*/ 0 w 90"/>
                <a:gd name="T13" fmla="*/ 155 h 155"/>
                <a:gd name="T14" fmla="*/ 0 w 90"/>
                <a:gd name="T15" fmla="*/ 155 h 155"/>
                <a:gd name="T16" fmla="*/ 5 w 90"/>
                <a:gd name="T17" fmla="*/ 155 h 155"/>
                <a:gd name="T18" fmla="*/ 5 w 90"/>
                <a:gd name="T19" fmla="*/ 155 h 155"/>
                <a:gd name="T20" fmla="*/ 5 w 90"/>
                <a:gd name="T21" fmla="*/ 155 h 155"/>
                <a:gd name="T22" fmla="*/ 20 w 90"/>
                <a:gd name="T23" fmla="*/ 115 h 155"/>
                <a:gd name="T24" fmla="*/ 40 w 90"/>
                <a:gd name="T25" fmla="*/ 75 h 155"/>
                <a:gd name="T26" fmla="*/ 60 w 90"/>
                <a:gd name="T27" fmla="*/ 40 h 155"/>
                <a:gd name="T28" fmla="*/ 90 w 90"/>
                <a:gd name="T29" fmla="*/ 5 h 155"/>
                <a:gd name="T30" fmla="*/ 90 w 90"/>
                <a:gd name="T31" fmla="*/ 5 h 155"/>
                <a:gd name="T32" fmla="*/ 90 w 90"/>
                <a:gd name="T33" fmla="*/ 0 h 155"/>
                <a:gd name="T34" fmla="*/ 85 w 90"/>
                <a:gd name="T35" fmla="*/ 0 h 155"/>
                <a:gd name="T36" fmla="*/ 85 w 90"/>
                <a:gd name="T3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55">
                  <a:moveTo>
                    <a:pt x="85" y="0"/>
                  </a:moveTo>
                  <a:lnTo>
                    <a:pt x="85" y="0"/>
                  </a:lnTo>
                  <a:lnTo>
                    <a:pt x="55" y="30"/>
                  </a:lnTo>
                  <a:lnTo>
                    <a:pt x="25" y="70"/>
                  </a:lnTo>
                  <a:lnTo>
                    <a:pt x="5" y="110"/>
                  </a:lnTo>
                  <a:lnTo>
                    <a:pt x="0" y="13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20" y="115"/>
                  </a:lnTo>
                  <a:lnTo>
                    <a:pt x="40" y="75"/>
                  </a:lnTo>
                  <a:lnTo>
                    <a:pt x="60" y="4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9" name="Freeform 22"/>
            <p:cNvSpPr>
              <a:spLocks/>
            </p:cNvSpPr>
            <p:nvPr/>
          </p:nvSpPr>
          <p:spPr bwMode="auto">
            <a:xfrm>
              <a:off x="5997575" y="5303838"/>
              <a:ext cx="120650" cy="388938"/>
            </a:xfrm>
            <a:custGeom>
              <a:avLst/>
              <a:gdLst>
                <a:gd name="T0" fmla="*/ 71 w 76"/>
                <a:gd name="T1" fmla="*/ 0 h 245"/>
                <a:gd name="T2" fmla="*/ 71 w 76"/>
                <a:gd name="T3" fmla="*/ 0 h 245"/>
                <a:gd name="T4" fmla="*/ 51 w 76"/>
                <a:gd name="T5" fmla="*/ 20 h 245"/>
                <a:gd name="T6" fmla="*/ 36 w 76"/>
                <a:gd name="T7" fmla="*/ 50 h 245"/>
                <a:gd name="T8" fmla="*/ 21 w 76"/>
                <a:gd name="T9" fmla="*/ 80 h 245"/>
                <a:gd name="T10" fmla="*/ 11 w 76"/>
                <a:gd name="T11" fmla="*/ 110 h 245"/>
                <a:gd name="T12" fmla="*/ 11 w 76"/>
                <a:gd name="T13" fmla="*/ 110 h 245"/>
                <a:gd name="T14" fmla="*/ 6 w 76"/>
                <a:gd name="T15" fmla="*/ 140 h 245"/>
                <a:gd name="T16" fmla="*/ 0 w 76"/>
                <a:gd name="T17" fmla="*/ 175 h 245"/>
                <a:gd name="T18" fmla="*/ 0 w 76"/>
                <a:gd name="T19" fmla="*/ 210 h 245"/>
                <a:gd name="T20" fmla="*/ 6 w 76"/>
                <a:gd name="T21" fmla="*/ 225 h 245"/>
                <a:gd name="T22" fmla="*/ 11 w 76"/>
                <a:gd name="T23" fmla="*/ 240 h 245"/>
                <a:gd name="T24" fmla="*/ 11 w 76"/>
                <a:gd name="T25" fmla="*/ 240 h 245"/>
                <a:gd name="T26" fmla="*/ 16 w 76"/>
                <a:gd name="T27" fmla="*/ 245 h 245"/>
                <a:gd name="T28" fmla="*/ 21 w 76"/>
                <a:gd name="T29" fmla="*/ 240 h 245"/>
                <a:gd name="T30" fmla="*/ 21 w 76"/>
                <a:gd name="T31" fmla="*/ 240 h 245"/>
                <a:gd name="T32" fmla="*/ 21 w 76"/>
                <a:gd name="T33" fmla="*/ 210 h 245"/>
                <a:gd name="T34" fmla="*/ 21 w 76"/>
                <a:gd name="T35" fmla="*/ 185 h 245"/>
                <a:gd name="T36" fmla="*/ 21 w 76"/>
                <a:gd name="T37" fmla="*/ 155 h 245"/>
                <a:gd name="T38" fmla="*/ 26 w 76"/>
                <a:gd name="T39" fmla="*/ 125 h 245"/>
                <a:gd name="T40" fmla="*/ 26 w 76"/>
                <a:gd name="T41" fmla="*/ 125 h 245"/>
                <a:gd name="T42" fmla="*/ 36 w 76"/>
                <a:gd name="T43" fmla="*/ 95 h 245"/>
                <a:gd name="T44" fmla="*/ 46 w 76"/>
                <a:gd name="T45" fmla="*/ 60 h 245"/>
                <a:gd name="T46" fmla="*/ 76 w 76"/>
                <a:gd name="T47" fmla="*/ 0 h 245"/>
                <a:gd name="T48" fmla="*/ 76 w 76"/>
                <a:gd name="T49" fmla="*/ 0 h 245"/>
                <a:gd name="T50" fmla="*/ 76 w 76"/>
                <a:gd name="T51" fmla="*/ 0 h 245"/>
                <a:gd name="T52" fmla="*/ 71 w 76"/>
                <a:gd name="T53" fmla="*/ 0 h 245"/>
                <a:gd name="T54" fmla="*/ 71 w 76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245">
                  <a:moveTo>
                    <a:pt x="71" y="0"/>
                  </a:moveTo>
                  <a:lnTo>
                    <a:pt x="71" y="0"/>
                  </a:lnTo>
                  <a:lnTo>
                    <a:pt x="51" y="20"/>
                  </a:lnTo>
                  <a:lnTo>
                    <a:pt x="36" y="50"/>
                  </a:lnTo>
                  <a:lnTo>
                    <a:pt x="21" y="8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6" y="140"/>
                  </a:lnTo>
                  <a:lnTo>
                    <a:pt x="0" y="175"/>
                  </a:lnTo>
                  <a:lnTo>
                    <a:pt x="0" y="210"/>
                  </a:lnTo>
                  <a:lnTo>
                    <a:pt x="6" y="225"/>
                  </a:lnTo>
                  <a:lnTo>
                    <a:pt x="11" y="240"/>
                  </a:lnTo>
                  <a:lnTo>
                    <a:pt x="11" y="240"/>
                  </a:lnTo>
                  <a:lnTo>
                    <a:pt x="16" y="245"/>
                  </a:lnTo>
                  <a:lnTo>
                    <a:pt x="21" y="240"/>
                  </a:lnTo>
                  <a:lnTo>
                    <a:pt x="21" y="240"/>
                  </a:lnTo>
                  <a:lnTo>
                    <a:pt x="21" y="210"/>
                  </a:lnTo>
                  <a:lnTo>
                    <a:pt x="21" y="185"/>
                  </a:lnTo>
                  <a:lnTo>
                    <a:pt x="21" y="155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36" y="95"/>
                  </a:lnTo>
                  <a:lnTo>
                    <a:pt x="46" y="6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auto">
            <a:xfrm>
              <a:off x="5894388" y="4179888"/>
              <a:ext cx="995363" cy="685800"/>
            </a:xfrm>
            <a:custGeom>
              <a:avLst/>
              <a:gdLst>
                <a:gd name="T0" fmla="*/ 106 w 627"/>
                <a:gd name="T1" fmla="*/ 311 h 432"/>
                <a:gd name="T2" fmla="*/ 106 w 627"/>
                <a:gd name="T3" fmla="*/ 311 h 432"/>
                <a:gd name="T4" fmla="*/ 101 w 627"/>
                <a:gd name="T5" fmla="*/ 326 h 432"/>
                <a:gd name="T6" fmla="*/ 101 w 627"/>
                <a:gd name="T7" fmla="*/ 346 h 432"/>
                <a:gd name="T8" fmla="*/ 101 w 627"/>
                <a:gd name="T9" fmla="*/ 366 h 432"/>
                <a:gd name="T10" fmla="*/ 111 w 627"/>
                <a:gd name="T11" fmla="*/ 392 h 432"/>
                <a:gd name="T12" fmla="*/ 126 w 627"/>
                <a:gd name="T13" fmla="*/ 412 h 432"/>
                <a:gd name="T14" fmla="*/ 156 w 627"/>
                <a:gd name="T15" fmla="*/ 427 h 432"/>
                <a:gd name="T16" fmla="*/ 201 w 627"/>
                <a:gd name="T17" fmla="*/ 432 h 432"/>
                <a:gd name="T18" fmla="*/ 201 w 627"/>
                <a:gd name="T19" fmla="*/ 432 h 432"/>
                <a:gd name="T20" fmla="*/ 226 w 627"/>
                <a:gd name="T21" fmla="*/ 432 h 432"/>
                <a:gd name="T22" fmla="*/ 246 w 627"/>
                <a:gd name="T23" fmla="*/ 422 h 432"/>
                <a:gd name="T24" fmla="*/ 271 w 627"/>
                <a:gd name="T25" fmla="*/ 407 h 432"/>
                <a:gd name="T26" fmla="*/ 296 w 627"/>
                <a:gd name="T27" fmla="*/ 386 h 432"/>
                <a:gd name="T28" fmla="*/ 341 w 627"/>
                <a:gd name="T29" fmla="*/ 331 h 432"/>
                <a:gd name="T30" fmla="*/ 386 w 627"/>
                <a:gd name="T31" fmla="*/ 266 h 432"/>
                <a:gd name="T32" fmla="*/ 437 w 627"/>
                <a:gd name="T33" fmla="*/ 196 h 432"/>
                <a:gd name="T34" fmla="*/ 492 w 627"/>
                <a:gd name="T35" fmla="*/ 131 h 432"/>
                <a:gd name="T36" fmla="*/ 522 w 627"/>
                <a:gd name="T37" fmla="*/ 101 h 432"/>
                <a:gd name="T38" fmla="*/ 552 w 627"/>
                <a:gd name="T39" fmla="*/ 70 h 432"/>
                <a:gd name="T40" fmla="*/ 587 w 627"/>
                <a:gd name="T41" fmla="*/ 45 h 432"/>
                <a:gd name="T42" fmla="*/ 627 w 627"/>
                <a:gd name="T43" fmla="*/ 25 h 432"/>
                <a:gd name="T44" fmla="*/ 627 w 627"/>
                <a:gd name="T45" fmla="*/ 25 h 432"/>
                <a:gd name="T46" fmla="*/ 582 w 627"/>
                <a:gd name="T47" fmla="*/ 15 h 432"/>
                <a:gd name="T48" fmla="*/ 537 w 627"/>
                <a:gd name="T49" fmla="*/ 10 h 432"/>
                <a:gd name="T50" fmla="*/ 472 w 627"/>
                <a:gd name="T51" fmla="*/ 5 h 432"/>
                <a:gd name="T52" fmla="*/ 402 w 627"/>
                <a:gd name="T53" fmla="*/ 0 h 432"/>
                <a:gd name="T54" fmla="*/ 326 w 627"/>
                <a:gd name="T55" fmla="*/ 5 h 432"/>
                <a:gd name="T56" fmla="*/ 246 w 627"/>
                <a:gd name="T57" fmla="*/ 15 h 432"/>
                <a:gd name="T58" fmla="*/ 161 w 627"/>
                <a:gd name="T59" fmla="*/ 40 h 432"/>
                <a:gd name="T60" fmla="*/ 161 w 627"/>
                <a:gd name="T61" fmla="*/ 40 h 432"/>
                <a:gd name="T62" fmla="*/ 126 w 627"/>
                <a:gd name="T63" fmla="*/ 55 h 432"/>
                <a:gd name="T64" fmla="*/ 91 w 627"/>
                <a:gd name="T65" fmla="*/ 70 h 432"/>
                <a:gd name="T66" fmla="*/ 65 w 627"/>
                <a:gd name="T67" fmla="*/ 90 h 432"/>
                <a:gd name="T68" fmla="*/ 45 w 627"/>
                <a:gd name="T69" fmla="*/ 111 h 432"/>
                <a:gd name="T70" fmla="*/ 25 w 627"/>
                <a:gd name="T71" fmla="*/ 131 h 432"/>
                <a:gd name="T72" fmla="*/ 15 w 627"/>
                <a:gd name="T73" fmla="*/ 151 h 432"/>
                <a:gd name="T74" fmla="*/ 5 w 627"/>
                <a:gd name="T75" fmla="*/ 171 h 432"/>
                <a:gd name="T76" fmla="*/ 0 w 627"/>
                <a:gd name="T77" fmla="*/ 191 h 432"/>
                <a:gd name="T78" fmla="*/ 0 w 627"/>
                <a:gd name="T79" fmla="*/ 211 h 432"/>
                <a:gd name="T80" fmla="*/ 5 w 627"/>
                <a:gd name="T81" fmla="*/ 231 h 432"/>
                <a:gd name="T82" fmla="*/ 15 w 627"/>
                <a:gd name="T83" fmla="*/ 251 h 432"/>
                <a:gd name="T84" fmla="*/ 25 w 627"/>
                <a:gd name="T85" fmla="*/ 266 h 432"/>
                <a:gd name="T86" fmla="*/ 40 w 627"/>
                <a:gd name="T87" fmla="*/ 281 h 432"/>
                <a:gd name="T88" fmla="*/ 60 w 627"/>
                <a:gd name="T89" fmla="*/ 296 h 432"/>
                <a:gd name="T90" fmla="*/ 81 w 627"/>
                <a:gd name="T91" fmla="*/ 301 h 432"/>
                <a:gd name="T92" fmla="*/ 106 w 627"/>
                <a:gd name="T93" fmla="*/ 311 h 432"/>
                <a:gd name="T94" fmla="*/ 106 w 627"/>
                <a:gd name="T95" fmla="*/ 31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7" h="432">
                  <a:moveTo>
                    <a:pt x="106" y="311"/>
                  </a:moveTo>
                  <a:lnTo>
                    <a:pt x="106" y="311"/>
                  </a:lnTo>
                  <a:lnTo>
                    <a:pt x="101" y="326"/>
                  </a:lnTo>
                  <a:lnTo>
                    <a:pt x="101" y="346"/>
                  </a:lnTo>
                  <a:lnTo>
                    <a:pt x="101" y="366"/>
                  </a:lnTo>
                  <a:lnTo>
                    <a:pt x="111" y="392"/>
                  </a:lnTo>
                  <a:lnTo>
                    <a:pt x="126" y="412"/>
                  </a:lnTo>
                  <a:lnTo>
                    <a:pt x="156" y="427"/>
                  </a:lnTo>
                  <a:lnTo>
                    <a:pt x="201" y="432"/>
                  </a:lnTo>
                  <a:lnTo>
                    <a:pt x="201" y="432"/>
                  </a:lnTo>
                  <a:lnTo>
                    <a:pt x="226" y="432"/>
                  </a:lnTo>
                  <a:lnTo>
                    <a:pt x="246" y="422"/>
                  </a:lnTo>
                  <a:lnTo>
                    <a:pt x="271" y="407"/>
                  </a:lnTo>
                  <a:lnTo>
                    <a:pt x="296" y="386"/>
                  </a:lnTo>
                  <a:lnTo>
                    <a:pt x="341" y="331"/>
                  </a:lnTo>
                  <a:lnTo>
                    <a:pt x="386" y="266"/>
                  </a:lnTo>
                  <a:lnTo>
                    <a:pt x="437" y="196"/>
                  </a:lnTo>
                  <a:lnTo>
                    <a:pt x="492" y="131"/>
                  </a:lnTo>
                  <a:lnTo>
                    <a:pt x="522" y="101"/>
                  </a:lnTo>
                  <a:lnTo>
                    <a:pt x="552" y="70"/>
                  </a:lnTo>
                  <a:lnTo>
                    <a:pt x="587" y="45"/>
                  </a:lnTo>
                  <a:lnTo>
                    <a:pt x="627" y="25"/>
                  </a:lnTo>
                  <a:lnTo>
                    <a:pt x="627" y="25"/>
                  </a:lnTo>
                  <a:lnTo>
                    <a:pt x="582" y="15"/>
                  </a:lnTo>
                  <a:lnTo>
                    <a:pt x="537" y="10"/>
                  </a:lnTo>
                  <a:lnTo>
                    <a:pt x="472" y="5"/>
                  </a:lnTo>
                  <a:lnTo>
                    <a:pt x="402" y="0"/>
                  </a:lnTo>
                  <a:lnTo>
                    <a:pt x="326" y="5"/>
                  </a:lnTo>
                  <a:lnTo>
                    <a:pt x="246" y="15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26" y="55"/>
                  </a:lnTo>
                  <a:lnTo>
                    <a:pt x="91" y="70"/>
                  </a:lnTo>
                  <a:lnTo>
                    <a:pt x="65" y="90"/>
                  </a:lnTo>
                  <a:lnTo>
                    <a:pt x="45" y="111"/>
                  </a:lnTo>
                  <a:lnTo>
                    <a:pt x="25" y="131"/>
                  </a:lnTo>
                  <a:lnTo>
                    <a:pt x="15" y="151"/>
                  </a:lnTo>
                  <a:lnTo>
                    <a:pt x="5" y="17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5" y="231"/>
                  </a:lnTo>
                  <a:lnTo>
                    <a:pt x="15" y="251"/>
                  </a:lnTo>
                  <a:lnTo>
                    <a:pt x="25" y="266"/>
                  </a:lnTo>
                  <a:lnTo>
                    <a:pt x="40" y="281"/>
                  </a:lnTo>
                  <a:lnTo>
                    <a:pt x="60" y="296"/>
                  </a:lnTo>
                  <a:lnTo>
                    <a:pt x="81" y="301"/>
                  </a:lnTo>
                  <a:lnTo>
                    <a:pt x="106" y="311"/>
                  </a:lnTo>
                  <a:lnTo>
                    <a:pt x="106" y="311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auto">
            <a:xfrm>
              <a:off x="5910263" y="4211638"/>
              <a:ext cx="979488" cy="741363"/>
            </a:xfrm>
            <a:custGeom>
              <a:avLst/>
              <a:gdLst>
                <a:gd name="T0" fmla="*/ 617 w 617"/>
                <a:gd name="T1" fmla="*/ 5 h 467"/>
                <a:gd name="T2" fmla="*/ 617 w 617"/>
                <a:gd name="T3" fmla="*/ 5 h 467"/>
                <a:gd name="T4" fmla="*/ 567 w 617"/>
                <a:gd name="T5" fmla="*/ 0 h 467"/>
                <a:gd name="T6" fmla="*/ 522 w 617"/>
                <a:gd name="T7" fmla="*/ 5 h 467"/>
                <a:gd name="T8" fmla="*/ 472 w 617"/>
                <a:gd name="T9" fmla="*/ 15 h 467"/>
                <a:gd name="T10" fmla="*/ 427 w 617"/>
                <a:gd name="T11" fmla="*/ 25 h 467"/>
                <a:gd name="T12" fmla="*/ 382 w 617"/>
                <a:gd name="T13" fmla="*/ 45 h 467"/>
                <a:gd name="T14" fmla="*/ 341 w 617"/>
                <a:gd name="T15" fmla="*/ 65 h 467"/>
                <a:gd name="T16" fmla="*/ 261 w 617"/>
                <a:gd name="T17" fmla="*/ 116 h 467"/>
                <a:gd name="T18" fmla="*/ 261 w 617"/>
                <a:gd name="T19" fmla="*/ 116 h 467"/>
                <a:gd name="T20" fmla="*/ 216 w 617"/>
                <a:gd name="T21" fmla="*/ 146 h 467"/>
                <a:gd name="T22" fmla="*/ 176 w 617"/>
                <a:gd name="T23" fmla="*/ 181 h 467"/>
                <a:gd name="T24" fmla="*/ 136 w 617"/>
                <a:gd name="T25" fmla="*/ 221 h 467"/>
                <a:gd name="T26" fmla="*/ 101 w 617"/>
                <a:gd name="T27" fmla="*/ 261 h 467"/>
                <a:gd name="T28" fmla="*/ 66 w 617"/>
                <a:gd name="T29" fmla="*/ 306 h 467"/>
                <a:gd name="T30" fmla="*/ 40 w 617"/>
                <a:gd name="T31" fmla="*/ 356 h 467"/>
                <a:gd name="T32" fmla="*/ 15 w 617"/>
                <a:gd name="T33" fmla="*/ 402 h 467"/>
                <a:gd name="T34" fmla="*/ 0 w 617"/>
                <a:gd name="T35" fmla="*/ 457 h 467"/>
                <a:gd name="T36" fmla="*/ 0 w 617"/>
                <a:gd name="T37" fmla="*/ 457 h 467"/>
                <a:gd name="T38" fmla="*/ 0 w 617"/>
                <a:gd name="T39" fmla="*/ 462 h 467"/>
                <a:gd name="T40" fmla="*/ 5 w 617"/>
                <a:gd name="T41" fmla="*/ 467 h 467"/>
                <a:gd name="T42" fmla="*/ 15 w 617"/>
                <a:gd name="T43" fmla="*/ 462 h 467"/>
                <a:gd name="T44" fmla="*/ 15 w 617"/>
                <a:gd name="T45" fmla="*/ 457 h 467"/>
                <a:gd name="T46" fmla="*/ 15 w 617"/>
                <a:gd name="T47" fmla="*/ 457 h 467"/>
                <a:gd name="T48" fmla="*/ 40 w 617"/>
                <a:gd name="T49" fmla="*/ 407 h 467"/>
                <a:gd name="T50" fmla="*/ 66 w 617"/>
                <a:gd name="T51" fmla="*/ 361 h 467"/>
                <a:gd name="T52" fmla="*/ 91 w 617"/>
                <a:gd name="T53" fmla="*/ 316 h 467"/>
                <a:gd name="T54" fmla="*/ 121 w 617"/>
                <a:gd name="T55" fmla="*/ 271 h 467"/>
                <a:gd name="T56" fmla="*/ 156 w 617"/>
                <a:gd name="T57" fmla="*/ 231 h 467"/>
                <a:gd name="T58" fmla="*/ 191 w 617"/>
                <a:gd name="T59" fmla="*/ 196 h 467"/>
                <a:gd name="T60" fmla="*/ 231 w 617"/>
                <a:gd name="T61" fmla="*/ 156 h 467"/>
                <a:gd name="T62" fmla="*/ 276 w 617"/>
                <a:gd name="T63" fmla="*/ 126 h 467"/>
                <a:gd name="T64" fmla="*/ 276 w 617"/>
                <a:gd name="T65" fmla="*/ 126 h 467"/>
                <a:gd name="T66" fmla="*/ 351 w 617"/>
                <a:gd name="T67" fmla="*/ 76 h 467"/>
                <a:gd name="T68" fmla="*/ 397 w 617"/>
                <a:gd name="T69" fmla="*/ 55 h 467"/>
                <a:gd name="T70" fmla="*/ 437 w 617"/>
                <a:gd name="T71" fmla="*/ 40 h 467"/>
                <a:gd name="T72" fmla="*/ 482 w 617"/>
                <a:gd name="T73" fmla="*/ 25 h 467"/>
                <a:gd name="T74" fmla="*/ 527 w 617"/>
                <a:gd name="T75" fmla="*/ 15 h 467"/>
                <a:gd name="T76" fmla="*/ 572 w 617"/>
                <a:gd name="T77" fmla="*/ 5 h 467"/>
                <a:gd name="T78" fmla="*/ 617 w 617"/>
                <a:gd name="T79" fmla="*/ 5 h 467"/>
                <a:gd name="T80" fmla="*/ 617 w 617"/>
                <a:gd name="T81" fmla="*/ 5 h 467"/>
                <a:gd name="T82" fmla="*/ 617 w 617"/>
                <a:gd name="T83" fmla="*/ 5 h 467"/>
                <a:gd name="T84" fmla="*/ 617 w 617"/>
                <a:gd name="T85" fmla="*/ 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7" h="467">
                  <a:moveTo>
                    <a:pt x="617" y="5"/>
                  </a:moveTo>
                  <a:lnTo>
                    <a:pt x="617" y="5"/>
                  </a:lnTo>
                  <a:lnTo>
                    <a:pt x="567" y="0"/>
                  </a:lnTo>
                  <a:lnTo>
                    <a:pt x="522" y="5"/>
                  </a:lnTo>
                  <a:lnTo>
                    <a:pt x="472" y="15"/>
                  </a:lnTo>
                  <a:lnTo>
                    <a:pt x="427" y="25"/>
                  </a:lnTo>
                  <a:lnTo>
                    <a:pt x="382" y="45"/>
                  </a:lnTo>
                  <a:lnTo>
                    <a:pt x="341" y="6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16" y="146"/>
                  </a:lnTo>
                  <a:lnTo>
                    <a:pt x="176" y="181"/>
                  </a:lnTo>
                  <a:lnTo>
                    <a:pt x="136" y="221"/>
                  </a:lnTo>
                  <a:lnTo>
                    <a:pt x="101" y="261"/>
                  </a:lnTo>
                  <a:lnTo>
                    <a:pt x="66" y="306"/>
                  </a:lnTo>
                  <a:lnTo>
                    <a:pt x="40" y="356"/>
                  </a:lnTo>
                  <a:lnTo>
                    <a:pt x="15" y="402"/>
                  </a:lnTo>
                  <a:lnTo>
                    <a:pt x="0" y="457"/>
                  </a:lnTo>
                  <a:lnTo>
                    <a:pt x="0" y="457"/>
                  </a:lnTo>
                  <a:lnTo>
                    <a:pt x="0" y="462"/>
                  </a:lnTo>
                  <a:lnTo>
                    <a:pt x="5" y="467"/>
                  </a:lnTo>
                  <a:lnTo>
                    <a:pt x="15" y="462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0" y="407"/>
                  </a:lnTo>
                  <a:lnTo>
                    <a:pt x="66" y="361"/>
                  </a:lnTo>
                  <a:lnTo>
                    <a:pt x="91" y="316"/>
                  </a:lnTo>
                  <a:lnTo>
                    <a:pt x="121" y="271"/>
                  </a:lnTo>
                  <a:lnTo>
                    <a:pt x="156" y="231"/>
                  </a:lnTo>
                  <a:lnTo>
                    <a:pt x="191" y="196"/>
                  </a:lnTo>
                  <a:lnTo>
                    <a:pt x="231" y="15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351" y="76"/>
                  </a:lnTo>
                  <a:lnTo>
                    <a:pt x="397" y="55"/>
                  </a:lnTo>
                  <a:lnTo>
                    <a:pt x="437" y="40"/>
                  </a:lnTo>
                  <a:lnTo>
                    <a:pt x="482" y="25"/>
                  </a:lnTo>
                  <a:lnTo>
                    <a:pt x="527" y="15"/>
                  </a:lnTo>
                  <a:lnTo>
                    <a:pt x="572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2" name="Freeform 25"/>
            <p:cNvSpPr>
              <a:spLocks/>
            </p:cNvSpPr>
            <p:nvPr/>
          </p:nvSpPr>
          <p:spPr bwMode="auto">
            <a:xfrm>
              <a:off x="6142038" y="4530725"/>
              <a:ext cx="357188" cy="95250"/>
            </a:xfrm>
            <a:custGeom>
              <a:avLst/>
              <a:gdLst>
                <a:gd name="T0" fmla="*/ 5 w 225"/>
                <a:gd name="T1" fmla="*/ 10 h 60"/>
                <a:gd name="T2" fmla="*/ 5 w 225"/>
                <a:gd name="T3" fmla="*/ 10 h 60"/>
                <a:gd name="T4" fmla="*/ 55 w 225"/>
                <a:gd name="T5" fmla="*/ 35 h 60"/>
                <a:gd name="T6" fmla="*/ 110 w 225"/>
                <a:gd name="T7" fmla="*/ 50 h 60"/>
                <a:gd name="T8" fmla="*/ 165 w 225"/>
                <a:gd name="T9" fmla="*/ 55 h 60"/>
                <a:gd name="T10" fmla="*/ 225 w 225"/>
                <a:gd name="T11" fmla="*/ 60 h 60"/>
                <a:gd name="T12" fmla="*/ 225 w 225"/>
                <a:gd name="T13" fmla="*/ 60 h 60"/>
                <a:gd name="T14" fmla="*/ 225 w 225"/>
                <a:gd name="T15" fmla="*/ 60 h 60"/>
                <a:gd name="T16" fmla="*/ 225 w 225"/>
                <a:gd name="T17" fmla="*/ 60 h 60"/>
                <a:gd name="T18" fmla="*/ 170 w 225"/>
                <a:gd name="T19" fmla="*/ 55 h 60"/>
                <a:gd name="T20" fmla="*/ 115 w 225"/>
                <a:gd name="T21" fmla="*/ 40 h 60"/>
                <a:gd name="T22" fmla="*/ 60 w 225"/>
                <a:gd name="T23" fmla="*/ 25 h 60"/>
                <a:gd name="T24" fmla="*/ 10 w 225"/>
                <a:gd name="T25" fmla="*/ 0 h 60"/>
                <a:gd name="T26" fmla="*/ 10 w 225"/>
                <a:gd name="T27" fmla="*/ 0 h 60"/>
                <a:gd name="T28" fmla="*/ 5 w 225"/>
                <a:gd name="T29" fmla="*/ 0 h 60"/>
                <a:gd name="T30" fmla="*/ 0 w 225"/>
                <a:gd name="T31" fmla="*/ 5 h 60"/>
                <a:gd name="T32" fmla="*/ 0 w 225"/>
                <a:gd name="T33" fmla="*/ 10 h 60"/>
                <a:gd name="T34" fmla="*/ 5 w 225"/>
                <a:gd name="T35" fmla="*/ 10 h 60"/>
                <a:gd name="T36" fmla="*/ 5 w 225"/>
                <a:gd name="T3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60">
                  <a:moveTo>
                    <a:pt x="5" y="10"/>
                  </a:moveTo>
                  <a:lnTo>
                    <a:pt x="5" y="10"/>
                  </a:lnTo>
                  <a:lnTo>
                    <a:pt x="55" y="35"/>
                  </a:lnTo>
                  <a:lnTo>
                    <a:pt x="110" y="50"/>
                  </a:lnTo>
                  <a:lnTo>
                    <a:pt x="165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170" y="55"/>
                  </a:lnTo>
                  <a:lnTo>
                    <a:pt x="115" y="40"/>
                  </a:lnTo>
                  <a:lnTo>
                    <a:pt x="60" y="2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auto">
            <a:xfrm>
              <a:off x="6332538" y="4387850"/>
              <a:ext cx="295275" cy="39688"/>
            </a:xfrm>
            <a:custGeom>
              <a:avLst/>
              <a:gdLst>
                <a:gd name="T0" fmla="*/ 0 w 186"/>
                <a:gd name="T1" fmla="*/ 5 h 25"/>
                <a:gd name="T2" fmla="*/ 0 w 186"/>
                <a:gd name="T3" fmla="*/ 5 h 25"/>
                <a:gd name="T4" fmla="*/ 90 w 186"/>
                <a:gd name="T5" fmla="*/ 20 h 25"/>
                <a:gd name="T6" fmla="*/ 141 w 186"/>
                <a:gd name="T7" fmla="*/ 25 h 25"/>
                <a:gd name="T8" fmla="*/ 161 w 186"/>
                <a:gd name="T9" fmla="*/ 20 h 25"/>
                <a:gd name="T10" fmla="*/ 186 w 186"/>
                <a:gd name="T11" fmla="*/ 15 h 25"/>
                <a:gd name="T12" fmla="*/ 186 w 186"/>
                <a:gd name="T13" fmla="*/ 15 h 25"/>
                <a:gd name="T14" fmla="*/ 181 w 186"/>
                <a:gd name="T15" fmla="*/ 10 h 25"/>
                <a:gd name="T16" fmla="*/ 181 w 186"/>
                <a:gd name="T17" fmla="*/ 10 h 25"/>
                <a:gd name="T18" fmla="*/ 136 w 186"/>
                <a:gd name="T19" fmla="*/ 10 h 25"/>
                <a:gd name="T20" fmla="*/ 90 w 186"/>
                <a:gd name="T21" fmla="*/ 5 h 25"/>
                <a:gd name="T22" fmla="*/ 45 w 186"/>
                <a:gd name="T23" fmla="*/ 0 h 25"/>
                <a:gd name="T24" fmla="*/ 0 w 186"/>
                <a:gd name="T25" fmla="*/ 0 h 25"/>
                <a:gd name="T26" fmla="*/ 0 w 186"/>
                <a:gd name="T27" fmla="*/ 0 h 25"/>
                <a:gd name="T28" fmla="*/ 0 w 186"/>
                <a:gd name="T29" fmla="*/ 5 h 25"/>
                <a:gd name="T30" fmla="*/ 0 w 186"/>
                <a:gd name="T3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6" h="25">
                  <a:moveTo>
                    <a:pt x="0" y="5"/>
                  </a:moveTo>
                  <a:lnTo>
                    <a:pt x="0" y="5"/>
                  </a:lnTo>
                  <a:lnTo>
                    <a:pt x="90" y="20"/>
                  </a:lnTo>
                  <a:lnTo>
                    <a:pt x="141" y="25"/>
                  </a:lnTo>
                  <a:lnTo>
                    <a:pt x="161" y="20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1" y="10"/>
                  </a:lnTo>
                  <a:lnTo>
                    <a:pt x="181" y="10"/>
                  </a:lnTo>
                  <a:lnTo>
                    <a:pt x="136" y="10"/>
                  </a:lnTo>
                  <a:lnTo>
                    <a:pt x="90" y="5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auto">
            <a:xfrm>
              <a:off x="6261100" y="4203700"/>
              <a:ext cx="79375" cy="239713"/>
            </a:xfrm>
            <a:custGeom>
              <a:avLst/>
              <a:gdLst>
                <a:gd name="T0" fmla="*/ 45 w 50"/>
                <a:gd name="T1" fmla="*/ 0 h 151"/>
                <a:gd name="T2" fmla="*/ 45 w 50"/>
                <a:gd name="T3" fmla="*/ 0 h 151"/>
                <a:gd name="T4" fmla="*/ 25 w 50"/>
                <a:gd name="T5" fmla="*/ 30 h 151"/>
                <a:gd name="T6" fmla="*/ 10 w 50"/>
                <a:gd name="T7" fmla="*/ 70 h 151"/>
                <a:gd name="T8" fmla="*/ 0 w 50"/>
                <a:gd name="T9" fmla="*/ 111 h 151"/>
                <a:gd name="T10" fmla="*/ 0 w 50"/>
                <a:gd name="T11" fmla="*/ 131 h 151"/>
                <a:gd name="T12" fmla="*/ 5 w 50"/>
                <a:gd name="T13" fmla="*/ 146 h 151"/>
                <a:gd name="T14" fmla="*/ 5 w 50"/>
                <a:gd name="T15" fmla="*/ 146 h 151"/>
                <a:gd name="T16" fmla="*/ 10 w 50"/>
                <a:gd name="T17" fmla="*/ 151 h 151"/>
                <a:gd name="T18" fmla="*/ 10 w 50"/>
                <a:gd name="T19" fmla="*/ 146 h 151"/>
                <a:gd name="T20" fmla="*/ 10 w 50"/>
                <a:gd name="T21" fmla="*/ 146 h 151"/>
                <a:gd name="T22" fmla="*/ 15 w 50"/>
                <a:gd name="T23" fmla="*/ 106 h 151"/>
                <a:gd name="T24" fmla="*/ 20 w 50"/>
                <a:gd name="T25" fmla="*/ 70 h 151"/>
                <a:gd name="T26" fmla="*/ 35 w 50"/>
                <a:gd name="T27" fmla="*/ 40 h 151"/>
                <a:gd name="T28" fmla="*/ 50 w 50"/>
                <a:gd name="T29" fmla="*/ 5 h 151"/>
                <a:gd name="T30" fmla="*/ 50 w 50"/>
                <a:gd name="T31" fmla="*/ 5 h 151"/>
                <a:gd name="T32" fmla="*/ 50 w 50"/>
                <a:gd name="T33" fmla="*/ 0 h 151"/>
                <a:gd name="T34" fmla="*/ 45 w 50"/>
                <a:gd name="T35" fmla="*/ 0 h 151"/>
                <a:gd name="T36" fmla="*/ 45 w 50"/>
                <a:gd name="T3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51">
                  <a:moveTo>
                    <a:pt x="45" y="0"/>
                  </a:moveTo>
                  <a:lnTo>
                    <a:pt x="45" y="0"/>
                  </a:lnTo>
                  <a:lnTo>
                    <a:pt x="25" y="30"/>
                  </a:lnTo>
                  <a:lnTo>
                    <a:pt x="10" y="70"/>
                  </a:lnTo>
                  <a:lnTo>
                    <a:pt x="0" y="111"/>
                  </a:lnTo>
                  <a:lnTo>
                    <a:pt x="0" y="131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10" y="151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5" y="106"/>
                  </a:lnTo>
                  <a:lnTo>
                    <a:pt x="20" y="70"/>
                  </a:lnTo>
                  <a:lnTo>
                    <a:pt x="35" y="40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5" name="Freeform 28"/>
            <p:cNvSpPr>
              <a:spLocks/>
            </p:cNvSpPr>
            <p:nvPr/>
          </p:nvSpPr>
          <p:spPr bwMode="auto">
            <a:xfrm>
              <a:off x="6030913" y="4275138"/>
              <a:ext cx="55563" cy="358775"/>
            </a:xfrm>
            <a:custGeom>
              <a:avLst/>
              <a:gdLst>
                <a:gd name="T0" fmla="*/ 25 w 35"/>
                <a:gd name="T1" fmla="*/ 0 h 226"/>
                <a:gd name="T2" fmla="*/ 25 w 35"/>
                <a:gd name="T3" fmla="*/ 0 h 226"/>
                <a:gd name="T4" fmla="*/ 10 w 35"/>
                <a:gd name="T5" fmla="*/ 25 h 226"/>
                <a:gd name="T6" fmla="*/ 5 w 35"/>
                <a:gd name="T7" fmla="*/ 56 h 226"/>
                <a:gd name="T8" fmla="*/ 0 w 35"/>
                <a:gd name="T9" fmla="*/ 111 h 226"/>
                <a:gd name="T10" fmla="*/ 0 w 35"/>
                <a:gd name="T11" fmla="*/ 111 h 226"/>
                <a:gd name="T12" fmla="*/ 0 w 35"/>
                <a:gd name="T13" fmla="*/ 141 h 226"/>
                <a:gd name="T14" fmla="*/ 0 w 35"/>
                <a:gd name="T15" fmla="*/ 171 h 226"/>
                <a:gd name="T16" fmla="*/ 10 w 35"/>
                <a:gd name="T17" fmla="*/ 201 h 226"/>
                <a:gd name="T18" fmla="*/ 25 w 35"/>
                <a:gd name="T19" fmla="*/ 226 h 226"/>
                <a:gd name="T20" fmla="*/ 25 w 35"/>
                <a:gd name="T21" fmla="*/ 226 h 226"/>
                <a:gd name="T22" fmla="*/ 30 w 35"/>
                <a:gd name="T23" fmla="*/ 226 h 226"/>
                <a:gd name="T24" fmla="*/ 35 w 35"/>
                <a:gd name="T25" fmla="*/ 221 h 226"/>
                <a:gd name="T26" fmla="*/ 35 w 35"/>
                <a:gd name="T27" fmla="*/ 221 h 226"/>
                <a:gd name="T28" fmla="*/ 20 w 35"/>
                <a:gd name="T29" fmla="*/ 166 h 226"/>
                <a:gd name="T30" fmla="*/ 15 w 35"/>
                <a:gd name="T31" fmla="*/ 141 h 226"/>
                <a:gd name="T32" fmla="*/ 10 w 35"/>
                <a:gd name="T33" fmla="*/ 111 h 226"/>
                <a:gd name="T34" fmla="*/ 10 w 35"/>
                <a:gd name="T35" fmla="*/ 111 h 226"/>
                <a:gd name="T36" fmla="*/ 15 w 35"/>
                <a:gd name="T37" fmla="*/ 56 h 226"/>
                <a:gd name="T38" fmla="*/ 30 w 35"/>
                <a:gd name="T39" fmla="*/ 5 h 226"/>
                <a:gd name="T40" fmla="*/ 30 w 35"/>
                <a:gd name="T41" fmla="*/ 5 h 226"/>
                <a:gd name="T42" fmla="*/ 25 w 35"/>
                <a:gd name="T43" fmla="*/ 0 h 226"/>
                <a:gd name="T44" fmla="*/ 25 w 35"/>
                <a:gd name="T45" fmla="*/ 0 h 226"/>
                <a:gd name="T46" fmla="*/ 25 w 35"/>
                <a:gd name="T4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226">
                  <a:moveTo>
                    <a:pt x="25" y="0"/>
                  </a:moveTo>
                  <a:lnTo>
                    <a:pt x="25" y="0"/>
                  </a:lnTo>
                  <a:lnTo>
                    <a:pt x="10" y="25"/>
                  </a:lnTo>
                  <a:lnTo>
                    <a:pt x="5" y="5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41"/>
                  </a:lnTo>
                  <a:lnTo>
                    <a:pt x="0" y="171"/>
                  </a:lnTo>
                  <a:lnTo>
                    <a:pt x="10" y="201"/>
                  </a:lnTo>
                  <a:lnTo>
                    <a:pt x="25" y="226"/>
                  </a:lnTo>
                  <a:lnTo>
                    <a:pt x="25" y="226"/>
                  </a:lnTo>
                  <a:lnTo>
                    <a:pt x="30" y="226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20" y="166"/>
                  </a:lnTo>
                  <a:lnTo>
                    <a:pt x="15" y="14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5" y="5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6" name="Freeform 29"/>
            <p:cNvSpPr>
              <a:spLocks/>
            </p:cNvSpPr>
            <p:nvPr/>
          </p:nvSpPr>
          <p:spPr bwMode="auto">
            <a:xfrm>
              <a:off x="5424488" y="4132263"/>
              <a:ext cx="533400" cy="2565400"/>
            </a:xfrm>
            <a:custGeom>
              <a:avLst/>
              <a:gdLst>
                <a:gd name="T0" fmla="*/ 201 w 336"/>
                <a:gd name="T1" fmla="*/ 1595 h 1616"/>
                <a:gd name="T2" fmla="*/ 181 w 336"/>
                <a:gd name="T3" fmla="*/ 1480 h 1616"/>
                <a:gd name="T4" fmla="*/ 176 w 336"/>
                <a:gd name="T5" fmla="*/ 1360 h 1616"/>
                <a:gd name="T6" fmla="*/ 181 w 336"/>
                <a:gd name="T7" fmla="*/ 1239 h 1616"/>
                <a:gd name="T8" fmla="*/ 206 w 336"/>
                <a:gd name="T9" fmla="*/ 1124 h 1616"/>
                <a:gd name="T10" fmla="*/ 236 w 336"/>
                <a:gd name="T11" fmla="*/ 1014 h 1616"/>
                <a:gd name="T12" fmla="*/ 311 w 336"/>
                <a:gd name="T13" fmla="*/ 793 h 1616"/>
                <a:gd name="T14" fmla="*/ 331 w 336"/>
                <a:gd name="T15" fmla="*/ 677 h 1616"/>
                <a:gd name="T16" fmla="*/ 336 w 336"/>
                <a:gd name="T17" fmla="*/ 627 h 1616"/>
                <a:gd name="T18" fmla="*/ 331 w 336"/>
                <a:gd name="T19" fmla="*/ 532 h 1616"/>
                <a:gd name="T20" fmla="*/ 311 w 336"/>
                <a:gd name="T21" fmla="*/ 437 h 1616"/>
                <a:gd name="T22" fmla="*/ 281 w 336"/>
                <a:gd name="T23" fmla="*/ 341 h 1616"/>
                <a:gd name="T24" fmla="*/ 236 w 336"/>
                <a:gd name="T25" fmla="*/ 256 h 1616"/>
                <a:gd name="T26" fmla="*/ 186 w 336"/>
                <a:gd name="T27" fmla="*/ 171 h 1616"/>
                <a:gd name="T28" fmla="*/ 86 w 336"/>
                <a:gd name="T29" fmla="*/ 60 h 1616"/>
                <a:gd name="T30" fmla="*/ 10 w 336"/>
                <a:gd name="T31" fmla="*/ 0 h 1616"/>
                <a:gd name="T32" fmla="*/ 5 w 336"/>
                <a:gd name="T33" fmla="*/ 0 h 1616"/>
                <a:gd name="T34" fmla="*/ 0 w 336"/>
                <a:gd name="T35" fmla="*/ 5 h 1616"/>
                <a:gd name="T36" fmla="*/ 0 w 336"/>
                <a:gd name="T37" fmla="*/ 10 h 1616"/>
                <a:gd name="T38" fmla="*/ 141 w 336"/>
                <a:gd name="T39" fmla="*/ 156 h 1616"/>
                <a:gd name="T40" fmla="*/ 201 w 336"/>
                <a:gd name="T41" fmla="*/ 241 h 1616"/>
                <a:gd name="T42" fmla="*/ 251 w 336"/>
                <a:gd name="T43" fmla="*/ 326 h 1616"/>
                <a:gd name="T44" fmla="*/ 271 w 336"/>
                <a:gd name="T45" fmla="*/ 376 h 1616"/>
                <a:gd name="T46" fmla="*/ 296 w 336"/>
                <a:gd name="T47" fmla="*/ 482 h 1616"/>
                <a:gd name="T48" fmla="*/ 306 w 336"/>
                <a:gd name="T49" fmla="*/ 587 h 1616"/>
                <a:gd name="T50" fmla="*/ 301 w 336"/>
                <a:gd name="T51" fmla="*/ 692 h 1616"/>
                <a:gd name="T52" fmla="*/ 291 w 336"/>
                <a:gd name="T53" fmla="*/ 743 h 1616"/>
                <a:gd name="T54" fmla="*/ 261 w 336"/>
                <a:gd name="T55" fmla="*/ 853 h 1616"/>
                <a:gd name="T56" fmla="*/ 186 w 336"/>
                <a:gd name="T57" fmla="*/ 1069 h 1616"/>
                <a:gd name="T58" fmla="*/ 156 w 336"/>
                <a:gd name="T59" fmla="*/ 1184 h 1616"/>
                <a:gd name="T60" fmla="*/ 141 w 336"/>
                <a:gd name="T61" fmla="*/ 1289 h 1616"/>
                <a:gd name="T62" fmla="*/ 141 w 336"/>
                <a:gd name="T63" fmla="*/ 1450 h 1616"/>
                <a:gd name="T64" fmla="*/ 161 w 336"/>
                <a:gd name="T65" fmla="*/ 1555 h 1616"/>
                <a:gd name="T66" fmla="*/ 171 w 336"/>
                <a:gd name="T67" fmla="*/ 1606 h 1616"/>
                <a:gd name="T68" fmla="*/ 181 w 336"/>
                <a:gd name="T69" fmla="*/ 1616 h 1616"/>
                <a:gd name="T70" fmla="*/ 201 w 336"/>
                <a:gd name="T71" fmla="*/ 1611 h 1616"/>
                <a:gd name="T72" fmla="*/ 201 w 336"/>
                <a:gd name="T73" fmla="*/ 1595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1616">
                  <a:moveTo>
                    <a:pt x="201" y="1595"/>
                  </a:moveTo>
                  <a:lnTo>
                    <a:pt x="201" y="1595"/>
                  </a:lnTo>
                  <a:lnTo>
                    <a:pt x="191" y="1540"/>
                  </a:lnTo>
                  <a:lnTo>
                    <a:pt x="181" y="1480"/>
                  </a:lnTo>
                  <a:lnTo>
                    <a:pt x="176" y="1420"/>
                  </a:lnTo>
                  <a:lnTo>
                    <a:pt x="176" y="1360"/>
                  </a:lnTo>
                  <a:lnTo>
                    <a:pt x="176" y="1299"/>
                  </a:lnTo>
                  <a:lnTo>
                    <a:pt x="181" y="1239"/>
                  </a:lnTo>
                  <a:lnTo>
                    <a:pt x="191" y="1184"/>
                  </a:lnTo>
                  <a:lnTo>
                    <a:pt x="206" y="1124"/>
                  </a:lnTo>
                  <a:lnTo>
                    <a:pt x="206" y="1124"/>
                  </a:lnTo>
                  <a:lnTo>
                    <a:pt x="236" y="1014"/>
                  </a:lnTo>
                  <a:lnTo>
                    <a:pt x="276" y="903"/>
                  </a:lnTo>
                  <a:lnTo>
                    <a:pt x="311" y="793"/>
                  </a:lnTo>
                  <a:lnTo>
                    <a:pt x="326" y="738"/>
                  </a:lnTo>
                  <a:lnTo>
                    <a:pt x="331" y="677"/>
                  </a:lnTo>
                  <a:lnTo>
                    <a:pt x="331" y="677"/>
                  </a:lnTo>
                  <a:lnTo>
                    <a:pt x="336" y="627"/>
                  </a:lnTo>
                  <a:lnTo>
                    <a:pt x="336" y="582"/>
                  </a:lnTo>
                  <a:lnTo>
                    <a:pt x="331" y="532"/>
                  </a:lnTo>
                  <a:lnTo>
                    <a:pt x="326" y="482"/>
                  </a:lnTo>
                  <a:lnTo>
                    <a:pt x="311" y="437"/>
                  </a:lnTo>
                  <a:lnTo>
                    <a:pt x="301" y="386"/>
                  </a:lnTo>
                  <a:lnTo>
                    <a:pt x="281" y="341"/>
                  </a:lnTo>
                  <a:lnTo>
                    <a:pt x="261" y="296"/>
                  </a:lnTo>
                  <a:lnTo>
                    <a:pt x="236" y="256"/>
                  </a:lnTo>
                  <a:lnTo>
                    <a:pt x="211" y="211"/>
                  </a:lnTo>
                  <a:lnTo>
                    <a:pt x="186" y="171"/>
                  </a:lnTo>
                  <a:lnTo>
                    <a:pt x="151" y="136"/>
                  </a:lnTo>
                  <a:lnTo>
                    <a:pt x="86" y="60"/>
                  </a:lnTo>
                  <a:lnTo>
                    <a:pt x="46" y="3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6" y="80"/>
                  </a:lnTo>
                  <a:lnTo>
                    <a:pt x="141" y="156"/>
                  </a:lnTo>
                  <a:lnTo>
                    <a:pt x="171" y="196"/>
                  </a:lnTo>
                  <a:lnTo>
                    <a:pt x="201" y="241"/>
                  </a:lnTo>
                  <a:lnTo>
                    <a:pt x="226" y="281"/>
                  </a:lnTo>
                  <a:lnTo>
                    <a:pt x="251" y="326"/>
                  </a:lnTo>
                  <a:lnTo>
                    <a:pt x="251" y="326"/>
                  </a:lnTo>
                  <a:lnTo>
                    <a:pt x="271" y="376"/>
                  </a:lnTo>
                  <a:lnTo>
                    <a:pt x="286" y="427"/>
                  </a:lnTo>
                  <a:lnTo>
                    <a:pt x="296" y="482"/>
                  </a:lnTo>
                  <a:lnTo>
                    <a:pt x="301" y="532"/>
                  </a:lnTo>
                  <a:lnTo>
                    <a:pt x="306" y="587"/>
                  </a:lnTo>
                  <a:lnTo>
                    <a:pt x="306" y="637"/>
                  </a:lnTo>
                  <a:lnTo>
                    <a:pt x="301" y="692"/>
                  </a:lnTo>
                  <a:lnTo>
                    <a:pt x="291" y="743"/>
                  </a:lnTo>
                  <a:lnTo>
                    <a:pt x="291" y="743"/>
                  </a:lnTo>
                  <a:lnTo>
                    <a:pt x="276" y="798"/>
                  </a:lnTo>
                  <a:lnTo>
                    <a:pt x="261" y="853"/>
                  </a:lnTo>
                  <a:lnTo>
                    <a:pt x="221" y="963"/>
                  </a:lnTo>
                  <a:lnTo>
                    <a:pt x="186" y="1069"/>
                  </a:lnTo>
                  <a:lnTo>
                    <a:pt x="166" y="1129"/>
                  </a:lnTo>
                  <a:lnTo>
                    <a:pt x="156" y="1184"/>
                  </a:lnTo>
                  <a:lnTo>
                    <a:pt x="156" y="1184"/>
                  </a:lnTo>
                  <a:lnTo>
                    <a:pt x="141" y="1289"/>
                  </a:lnTo>
                  <a:lnTo>
                    <a:pt x="141" y="1395"/>
                  </a:lnTo>
                  <a:lnTo>
                    <a:pt x="141" y="1450"/>
                  </a:lnTo>
                  <a:lnTo>
                    <a:pt x="151" y="1505"/>
                  </a:lnTo>
                  <a:lnTo>
                    <a:pt x="161" y="1555"/>
                  </a:lnTo>
                  <a:lnTo>
                    <a:pt x="171" y="1606"/>
                  </a:lnTo>
                  <a:lnTo>
                    <a:pt x="171" y="1606"/>
                  </a:lnTo>
                  <a:lnTo>
                    <a:pt x="176" y="1611"/>
                  </a:lnTo>
                  <a:lnTo>
                    <a:pt x="181" y="1616"/>
                  </a:lnTo>
                  <a:lnTo>
                    <a:pt x="191" y="1616"/>
                  </a:lnTo>
                  <a:lnTo>
                    <a:pt x="201" y="1611"/>
                  </a:lnTo>
                  <a:lnTo>
                    <a:pt x="206" y="1606"/>
                  </a:lnTo>
                  <a:lnTo>
                    <a:pt x="201" y="1595"/>
                  </a:lnTo>
                  <a:lnTo>
                    <a:pt x="201" y="159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7" name="Freeform 30"/>
            <p:cNvSpPr>
              <a:spLocks/>
            </p:cNvSpPr>
            <p:nvPr/>
          </p:nvSpPr>
          <p:spPr bwMode="auto">
            <a:xfrm>
              <a:off x="4716463" y="3773488"/>
              <a:ext cx="876300" cy="598488"/>
            </a:xfrm>
            <a:custGeom>
              <a:avLst/>
              <a:gdLst>
                <a:gd name="T0" fmla="*/ 461 w 552"/>
                <a:gd name="T1" fmla="*/ 266 h 377"/>
                <a:gd name="T2" fmla="*/ 461 w 552"/>
                <a:gd name="T3" fmla="*/ 266 h 377"/>
                <a:gd name="T4" fmla="*/ 466 w 552"/>
                <a:gd name="T5" fmla="*/ 281 h 377"/>
                <a:gd name="T6" fmla="*/ 471 w 552"/>
                <a:gd name="T7" fmla="*/ 296 h 377"/>
                <a:gd name="T8" fmla="*/ 471 w 552"/>
                <a:gd name="T9" fmla="*/ 316 h 377"/>
                <a:gd name="T10" fmla="*/ 461 w 552"/>
                <a:gd name="T11" fmla="*/ 336 h 377"/>
                <a:gd name="T12" fmla="*/ 446 w 552"/>
                <a:gd name="T13" fmla="*/ 352 h 377"/>
                <a:gd name="T14" fmla="*/ 421 w 552"/>
                <a:gd name="T15" fmla="*/ 367 h 377"/>
                <a:gd name="T16" fmla="*/ 381 w 552"/>
                <a:gd name="T17" fmla="*/ 377 h 377"/>
                <a:gd name="T18" fmla="*/ 381 w 552"/>
                <a:gd name="T19" fmla="*/ 377 h 377"/>
                <a:gd name="T20" fmla="*/ 361 w 552"/>
                <a:gd name="T21" fmla="*/ 377 h 377"/>
                <a:gd name="T22" fmla="*/ 341 w 552"/>
                <a:gd name="T23" fmla="*/ 367 h 377"/>
                <a:gd name="T24" fmla="*/ 321 w 552"/>
                <a:gd name="T25" fmla="*/ 352 h 377"/>
                <a:gd name="T26" fmla="*/ 301 w 552"/>
                <a:gd name="T27" fmla="*/ 336 h 377"/>
                <a:gd name="T28" fmla="*/ 261 w 552"/>
                <a:gd name="T29" fmla="*/ 291 h 377"/>
                <a:gd name="T30" fmla="*/ 216 w 552"/>
                <a:gd name="T31" fmla="*/ 236 h 377"/>
                <a:gd name="T32" fmla="*/ 171 w 552"/>
                <a:gd name="T33" fmla="*/ 171 h 377"/>
                <a:gd name="T34" fmla="*/ 120 w 552"/>
                <a:gd name="T35" fmla="*/ 116 h 377"/>
                <a:gd name="T36" fmla="*/ 90 w 552"/>
                <a:gd name="T37" fmla="*/ 86 h 377"/>
                <a:gd name="T38" fmla="*/ 65 w 552"/>
                <a:gd name="T39" fmla="*/ 61 h 377"/>
                <a:gd name="T40" fmla="*/ 35 w 552"/>
                <a:gd name="T41" fmla="*/ 40 h 377"/>
                <a:gd name="T42" fmla="*/ 0 w 552"/>
                <a:gd name="T43" fmla="*/ 25 h 377"/>
                <a:gd name="T44" fmla="*/ 0 w 552"/>
                <a:gd name="T45" fmla="*/ 25 h 377"/>
                <a:gd name="T46" fmla="*/ 35 w 552"/>
                <a:gd name="T47" fmla="*/ 15 h 377"/>
                <a:gd name="T48" fmla="*/ 130 w 552"/>
                <a:gd name="T49" fmla="*/ 5 h 377"/>
                <a:gd name="T50" fmla="*/ 196 w 552"/>
                <a:gd name="T51" fmla="*/ 0 h 377"/>
                <a:gd name="T52" fmla="*/ 266 w 552"/>
                <a:gd name="T53" fmla="*/ 0 h 377"/>
                <a:gd name="T54" fmla="*/ 336 w 552"/>
                <a:gd name="T55" fmla="*/ 10 h 377"/>
                <a:gd name="T56" fmla="*/ 406 w 552"/>
                <a:gd name="T57" fmla="*/ 25 h 377"/>
                <a:gd name="T58" fmla="*/ 406 w 552"/>
                <a:gd name="T59" fmla="*/ 25 h 377"/>
                <a:gd name="T60" fmla="*/ 441 w 552"/>
                <a:gd name="T61" fmla="*/ 40 h 377"/>
                <a:gd name="T62" fmla="*/ 471 w 552"/>
                <a:gd name="T63" fmla="*/ 56 h 377"/>
                <a:gd name="T64" fmla="*/ 497 w 552"/>
                <a:gd name="T65" fmla="*/ 71 h 377"/>
                <a:gd name="T66" fmla="*/ 517 w 552"/>
                <a:gd name="T67" fmla="*/ 86 h 377"/>
                <a:gd name="T68" fmla="*/ 532 w 552"/>
                <a:gd name="T69" fmla="*/ 106 h 377"/>
                <a:gd name="T70" fmla="*/ 542 w 552"/>
                <a:gd name="T71" fmla="*/ 121 h 377"/>
                <a:gd name="T72" fmla="*/ 552 w 552"/>
                <a:gd name="T73" fmla="*/ 141 h 377"/>
                <a:gd name="T74" fmla="*/ 552 w 552"/>
                <a:gd name="T75" fmla="*/ 161 h 377"/>
                <a:gd name="T76" fmla="*/ 552 w 552"/>
                <a:gd name="T77" fmla="*/ 176 h 377"/>
                <a:gd name="T78" fmla="*/ 552 w 552"/>
                <a:gd name="T79" fmla="*/ 196 h 377"/>
                <a:gd name="T80" fmla="*/ 542 w 552"/>
                <a:gd name="T81" fmla="*/ 211 h 377"/>
                <a:gd name="T82" fmla="*/ 532 w 552"/>
                <a:gd name="T83" fmla="*/ 226 h 377"/>
                <a:gd name="T84" fmla="*/ 522 w 552"/>
                <a:gd name="T85" fmla="*/ 241 h 377"/>
                <a:gd name="T86" fmla="*/ 507 w 552"/>
                <a:gd name="T87" fmla="*/ 251 h 377"/>
                <a:gd name="T88" fmla="*/ 486 w 552"/>
                <a:gd name="T89" fmla="*/ 261 h 377"/>
                <a:gd name="T90" fmla="*/ 461 w 552"/>
                <a:gd name="T91" fmla="*/ 266 h 377"/>
                <a:gd name="T92" fmla="*/ 461 w 552"/>
                <a:gd name="T93" fmla="*/ 26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2" h="377">
                  <a:moveTo>
                    <a:pt x="461" y="266"/>
                  </a:moveTo>
                  <a:lnTo>
                    <a:pt x="461" y="266"/>
                  </a:lnTo>
                  <a:lnTo>
                    <a:pt x="466" y="281"/>
                  </a:lnTo>
                  <a:lnTo>
                    <a:pt x="471" y="296"/>
                  </a:lnTo>
                  <a:lnTo>
                    <a:pt x="471" y="316"/>
                  </a:lnTo>
                  <a:lnTo>
                    <a:pt x="461" y="336"/>
                  </a:lnTo>
                  <a:lnTo>
                    <a:pt x="446" y="352"/>
                  </a:lnTo>
                  <a:lnTo>
                    <a:pt x="421" y="367"/>
                  </a:lnTo>
                  <a:lnTo>
                    <a:pt x="381" y="377"/>
                  </a:lnTo>
                  <a:lnTo>
                    <a:pt x="381" y="377"/>
                  </a:lnTo>
                  <a:lnTo>
                    <a:pt x="361" y="377"/>
                  </a:lnTo>
                  <a:lnTo>
                    <a:pt x="341" y="367"/>
                  </a:lnTo>
                  <a:lnTo>
                    <a:pt x="321" y="352"/>
                  </a:lnTo>
                  <a:lnTo>
                    <a:pt x="301" y="336"/>
                  </a:lnTo>
                  <a:lnTo>
                    <a:pt x="261" y="291"/>
                  </a:lnTo>
                  <a:lnTo>
                    <a:pt x="216" y="236"/>
                  </a:lnTo>
                  <a:lnTo>
                    <a:pt x="171" y="171"/>
                  </a:lnTo>
                  <a:lnTo>
                    <a:pt x="120" y="116"/>
                  </a:lnTo>
                  <a:lnTo>
                    <a:pt x="90" y="86"/>
                  </a:lnTo>
                  <a:lnTo>
                    <a:pt x="65" y="61"/>
                  </a:lnTo>
                  <a:lnTo>
                    <a:pt x="35" y="4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5" y="15"/>
                  </a:lnTo>
                  <a:lnTo>
                    <a:pt x="130" y="5"/>
                  </a:lnTo>
                  <a:lnTo>
                    <a:pt x="196" y="0"/>
                  </a:lnTo>
                  <a:lnTo>
                    <a:pt x="266" y="0"/>
                  </a:lnTo>
                  <a:lnTo>
                    <a:pt x="336" y="10"/>
                  </a:lnTo>
                  <a:lnTo>
                    <a:pt x="406" y="25"/>
                  </a:lnTo>
                  <a:lnTo>
                    <a:pt x="406" y="25"/>
                  </a:lnTo>
                  <a:lnTo>
                    <a:pt x="441" y="40"/>
                  </a:lnTo>
                  <a:lnTo>
                    <a:pt x="471" y="56"/>
                  </a:lnTo>
                  <a:lnTo>
                    <a:pt x="497" y="71"/>
                  </a:lnTo>
                  <a:lnTo>
                    <a:pt x="517" y="86"/>
                  </a:lnTo>
                  <a:lnTo>
                    <a:pt x="532" y="106"/>
                  </a:lnTo>
                  <a:lnTo>
                    <a:pt x="542" y="121"/>
                  </a:lnTo>
                  <a:lnTo>
                    <a:pt x="552" y="141"/>
                  </a:lnTo>
                  <a:lnTo>
                    <a:pt x="552" y="161"/>
                  </a:lnTo>
                  <a:lnTo>
                    <a:pt x="552" y="176"/>
                  </a:lnTo>
                  <a:lnTo>
                    <a:pt x="552" y="196"/>
                  </a:lnTo>
                  <a:lnTo>
                    <a:pt x="542" y="211"/>
                  </a:lnTo>
                  <a:lnTo>
                    <a:pt x="532" y="226"/>
                  </a:lnTo>
                  <a:lnTo>
                    <a:pt x="522" y="241"/>
                  </a:lnTo>
                  <a:lnTo>
                    <a:pt x="507" y="251"/>
                  </a:lnTo>
                  <a:lnTo>
                    <a:pt x="486" y="261"/>
                  </a:lnTo>
                  <a:lnTo>
                    <a:pt x="461" y="266"/>
                  </a:lnTo>
                  <a:lnTo>
                    <a:pt x="461" y="26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8" name="Freeform 31"/>
            <p:cNvSpPr>
              <a:spLocks/>
            </p:cNvSpPr>
            <p:nvPr/>
          </p:nvSpPr>
          <p:spPr bwMode="auto">
            <a:xfrm>
              <a:off x="4716463" y="3805238"/>
              <a:ext cx="755650" cy="398463"/>
            </a:xfrm>
            <a:custGeom>
              <a:avLst/>
              <a:gdLst>
                <a:gd name="T0" fmla="*/ 0 w 476"/>
                <a:gd name="T1" fmla="*/ 5 h 251"/>
                <a:gd name="T2" fmla="*/ 0 w 476"/>
                <a:gd name="T3" fmla="*/ 5 h 251"/>
                <a:gd name="T4" fmla="*/ 35 w 476"/>
                <a:gd name="T5" fmla="*/ 5 h 251"/>
                <a:gd name="T6" fmla="*/ 70 w 476"/>
                <a:gd name="T7" fmla="*/ 10 h 251"/>
                <a:gd name="T8" fmla="*/ 140 w 476"/>
                <a:gd name="T9" fmla="*/ 25 h 251"/>
                <a:gd name="T10" fmla="*/ 206 w 476"/>
                <a:gd name="T11" fmla="*/ 51 h 251"/>
                <a:gd name="T12" fmla="*/ 271 w 476"/>
                <a:gd name="T13" fmla="*/ 81 h 251"/>
                <a:gd name="T14" fmla="*/ 271 w 476"/>
                <a:gd name="T15" fmla="*/ 81 h 251"/>
                <a:gd name="T16" fmla="*/ 326 w 476"/>
                <a:gd name="T17" fmla="*/ 121 h 251"/>
                <a:gd name="T18" fmla="*/ 371 w 476"/>
                <a:gd name="T19" fmla="*/ 161 h 251"/>
                <a:gd name="T20" fmla="*/ 466 w 476"/>
                <a:gd name="T21" fmla="*/ 251 h 251"/>
                <a:gd name="T22" fmla="*/ 466 w 476"/>
                <a:gd name="T23" fmla="*/ 251 h 251"/>
                <a:gd name="T24" fmla="*/ 471 w 476"/>
                <a:gd name="T25" fmla="*/ 251 h 251"/>
                <a:gd name="T26" fmla="*/ 476 w 476"/>
                <a:gd name="T27" fmla="*/ 251 h 251"/>
                <a:gd name="T28" fmla="*/ 476 w 476"/>
                <a:gd name="T29" fmla="*/ 246 h 251"/>
                <a:gd name="T30" fmla="*/ 476 w 476"/>
                <a:gd name="T31" fmla="*/ 241 h 251"/>
                <a:gd name="T32" fmla="*/ 476 w 476"/>
                <a:gd name="T33" fmla="*/ 241 h 251"/>
                <a:gd name="T34" fmla="*/ 456 w 476"/>
                <a:gd name="T35" fmla="*/ 216 h 251"/>
                <a:gd name="T36" fmla="*/ 436 w 476"/>
                <a:gd name="T37" fmla="*/ 186 h 251"/>
                <a:gd name="T38" fmla="*/ 381 w 476"/>
                <a:gd name="T39" fmla="*/ 141 h 251"/>
                <a:gd name="T40" fmla="*/ 326 w 476"/>
                <a:gd name="T41" fmla="*/ 96 h 251"/>
                <a:gd name="T42" fmla="*/ 266 w 476"/>
                <a:gd name="T43" fmla="*/ 61 h 251"/>
                <a:gd name="T44" fmla="*/ 266 w 476"/>
                <a:gd name="T45" fmla="*/ 61 h 251"/>
                <a:gd name="T46" fmla="*/ 206 w 476"/>
                <a:gd name="T47" fmla="*/ 30 h 251"/>
                <a:gd name="T48" fmla="*/ 135 w 476"/>
                <a:gd name="T49" fmla="*/ 10 h 251"/>
                <a:gd name="T50" fmla="*/ 105 w 476"/>
                <a:gd name="T51" fmla="*/ 5 h 251"/>
                <a:gd name="T52" fmla="*/ 70 w 476"/>
                <a:gd name="T53" fmla="*/ 0 h 251"/>
                <a:gd name="T54" fmla="*/ 35 w 476"/>
                <a:gd name="T55" fmla="*/ 0 h 251"/>
                <a:gd name="T56" fmla="*/ 0 w 476"/>
                <a:gd name="T57" fmla="*/ 0 h 251"/>
                <a:gd name="T58" fmla="*/ 0 w 476"/>
                <a:gd name="T59" fmla="*/ 0 h 251"/>
                <a:gd name="T60" fmla="*/ 0 w 476"/>
                <a:gd name="T61" fmla="*/ 5 h 251"/>
                <a:gd name="T62" fmla="*/ 0 w 476"/>
                <a:gd name="T63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6" h="251">
                  <a:moveTo>
                    <a:pt x="0" y="5"/>
                  </a:moveTo>
                  <a:lnTo>
                    <a:pt x="0" y="5"/>
                  </a:lnTo>
                  <a:lnTo>
                    <a:pt x="35" y="5"/>
                  </a:lnTo>
                  <a:lnTo>
                    <a:pt x="70" y="10"/>
                  </a:lnTo>
                  <a:lnTo>
                    <a:pt x="140" y="25"/>
                  </a:lnTo>
                  <a:lnTo>
                    <a:pt x="206" y="51"/>
                  </a:lnTo>
                  <a:lnTo>
                    <a:pt x="271" y="81"/>
                  </a:lnTo>
                  <a:lnTo>
                    <a:pt x="271" y="81"/>
                  </a:lnTo>
                  <a:lnTo>
                    <a:pt x="326" y="121"/>
                  </a:lnTo>
                  <a:lnTo>
                    <a:pt x="371" y="16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71" y="251"/>
                  </a:lnTo>
                  <a:lnTo>
                    <a:pt x="476" y="251"/>
                  </a:lnTo>
                  <a:lnTo>
                    <a:pt x="476" y="246"/>
                  </a:lnTo>
                  <a:lnTo>
                    <a:pt x="476" y="241"/>
                  </a:lnTo>
                  <a:lnTo>
                    <a:pt x="476" y="241"/>
                  </a:lnTo>
                  <a:lnTo>
                    <a:pt x="456" y="216"/>
                  </a:lnTo>
                  <a:lnTo>
                    <a:pt x="436" y="186"/>
                  </a:lnTo>
                  <a:lnTo>
                    <a:pt x="381" y="141"/>
                  </a:lnTo>
                  <a:lnTo>
                    <a:pt x="326" y="96"/>
                  </a:lnTo>
                  <a:lnTo>
                    <a:pt x="266" y="61"/>
                  </a:lnTo>
                  <a:lnTo>
                    <a:pt x="266" y="61"/>
                  </a:lnTo>
                  <a:lnTo>
                    <a:pt x="206" y="30"/>
                  </a:lnTo>
                  <a:lnTo>
                    <a:pt x="135" y="10"/>
                  </a:lnTo>
                  <a:lnTo>
                    <a:pt x="105" y="5"/>
                  </a:lnTo>
                  <a:lnTo>
                    <a:pt x="70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9" name="Freeform 32"/>
            <p:cNvSpPr>
              <a:spLocks/>
            </p:cNvSpPr>
            <p:nvPr/>
          </p:nvSpPr>
          <p:spPr bwMode="auto">
            <a:xfrm>
              <a:off x="5067300" y="4076700"/>
              <a:ext cx="309563" cy="87313"/>
            </a:xfrm>
            <a:custGeom>
              <a:avLst/>
              <a:gdLst>
                <a:gd name="T0" fmla="*/ 190 w 195"/>
                <a:gd name="T1" fmla="*/ 0 h 55"/>
                <a:gd name="T2" fmla="*/ 190 w 195"/>
                <a:gd name="T3" fmla="*/ 0 h 55"/>
                <a:gd name="T4" fmla="*/ 145 w 195"/>
                <a:gd name="T5" fmla="*/ 20 h 55"/>
                <a:gd name="T6" fmla="*/ 100 w 195"/>
                <a:gd name="T7" fmla="*/ 35 h 55"/>
                <a:gd name="T8" fmla="*/ 50 w 195"/>
                <a:gd name="T9" fmla="*/ 45 h 55"/>
                <a:gd name="T10" fmla="*/ 0 w 195"/>
                <a:gd name="T11" fmla="*/ 55 h 55"/>
                <a:gd name="T12" fmla="*/ 0 w 195"/>
                <a:gd name="T13" fmla="*/ 55 h 55"/>
                <a:gd name="T14" fmla="*/ 0 w 195"/>
                <a:gd name="T15" fmla="*/ 55 h 55"/>
                <a:gd name="T16" fmla="*/ 0 w 195"/>
                <a:gd name="T17" fmla="*/ 55 h 55"/>
                <a:gd name="T18" fmla="*/ 50 w 195"/>
                <a:gd name="T19" fmla="*/ 50 h 55"/>
                <a:gd name="T20" fmla="*/ 100 w 195"/>
                <a:gd name="T21" fmla="*/ 40 h 55"/>
                <a:gd name="T22" fmla="*/ 145 w 195"/>
                <a:gd name="T23" fmla="*/ 30 h 55"/>
                <a:gd name="T24" fmla="*/ 195 w 195"/>
                <a:gd name="T25" fmla="*/ 5 h 55"/>
                <a:gd name="T26" fmla="*/ 195 w 195"/>
                <a:gd name="T27" fmla="*/ 5 h 55"/>
                <a:gd name="T28" fmla="*/ 195 w 195"/>
                <a:gd name="T29" fmla="*/ 5 h 55"/>
                <a:gd name="T30" fmla="*/ 195 w 195"/>
                <a:gd name="T31" fmla="*/ 0 h 55"/>
                <a:gd name="T32" fmla="*/ 190 w 195"/>
                <a:gd name="T33" fmla="*/ 0 h 55"/>
                <a:gd name="T34" fmla="*/ 190 w 195"/>
                <a:gd name="T35" fmla="*/ 0 h 55"/>
                <a:gd name="T36" fmla="*/ 190 w 195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55">
                  <a:moveTo>
                    <a:pt x="190" y="0"/>
                  </a:moveTo>
                  <a:lnTo>
                    <a:pt x="190" y="0"/>
                  </a:lnTo>
                  <a:lnTo>
                    <a:pt x="145" y="20"/>
                  </a:lnTo>
                  <a:lnTo>
                    <a:pt x="100" y="35"/>
                  </a:lnTo>
                  <a:lnTo>
                    <a:pt x="5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50" y="50"/>
                  </a:lnTo>
                  <a:lnTo>
                    <a:pt x="100" y="40"/>
                  </a:lnTo>
                  <a:lnTo>
                    <a:pt x="145" y="30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0" name="Freeform 33"/>
            <p:cNvSpPr>
              <a:spLocks/>
            </p:cNvSpPr>
            <p:nvPr/>
          </p:nvSpPr>
          <p:spPr bwMode="auto">
            <a:xfrm>
              <a:off x="4954588" y="3949700"/>
              <a:ext cx="255588" cy="39688"/>
            </a:xfrm>
            <a:custGeom>
              <a:avLst/>
              <a:gdLst>
                <a:gd name="T0" fmla="*/ 161 w 161"/>
                <a:gd name="T1" fmla="*/ 0 h 25"/>
                <a:gd name="T2" fmla="*/ 161 w 161"/>
                <a:gd name="T3" fmla="*/ 0 h 25"/>
                <a:gd name="T4" fmla="*/ 121 w 161"/>
                <a:gd name="T5" fmla="*/ 0 h 25"/>
                <a:gd name="T6" fmla="*/ 81 w 161"/>
                <a:gd name="T7" fmla="*/ 5 h 25"/>
                <a:gd name="T8" fmla="*/ 41 w 161"/>
                <a:gd name="T9" fmla="*/ 15 h 25"/>
                <a:gd name="T10" fmla="*/ 0 w 161"/>
                <a:gd name="T11" fmla="*/ 15 h 25"/>
                <a:gd name="T12" fmla="*/ 0 w 161"/>
                <a:gd name="T13" fmla="*/ 15 h 25"/>
                <a:gd name="T14" fmla="*/ 0 w 161"/>
                <a:gd name="T15" fmla="*/ 15 h 25"/>
                <a:gd name="T16" fmla="*/ 0 w 161"/>
                <a:gd name="T17" fmla="*/ 15 h 25"/>
                <a:gd name="T18" fmla="*/ 21 w 161"/>
                <a:gd name="T19" fmla="*/ 20 h 25"/>
                <a:gd name="T20" fmla="*/ 41 w 161"/>
                <a:gd name="T21" fmla="*/ 25 h 25"/>
                <a:gd name="T22" fmla="*/ 81 w 161"/>
                <a:gd name="T23" fmla="*/ 20 h 25"/>
                <a:gd name="T24" fmla="*/ 161 w 161"/>
                <a:gd name="T25" fmla="*/ 5 h 25"/>
                <a:gd name="T26" fmla="*/ 161 w 161"/>
                <a:gd name="T27" fmla="*/ 5 h 25"/>
                <a:gd name="T28" fmla="*/ 161 w 161"/>
                <a:gd name="T29" fmla="*/ 0 h 25"/>
                <a:gd name="T30" fmla="*/ 161 w 161"/>
                <a:gd name="T3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25">
                  <a:moveTo>
                    <a:pt x="161" y="0"/>
                  </a:moveTo>
                  <a:lnTo>
                    <a:pt x="161" y="0"/>
                  </a:lnTo>
                  <a:lnTo>
                    <a:pt x="121" y="0"/>
                  </a:lnTo>
                  <a:lnTo>
                    <a:pt x="81" y="5"/>
                  </a:lnTo>
                  <a:lnTo>
                    <a:pt x="4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1" y="20"/>
                  </a:lnTo>
                  <a:lnTo>
                    <a:pt x="41" y="25"/>
                  </a:lnTo>
                  <a:lnTo>
                    <a:pt x="81" y="20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1" name="Freeform 34"/>
            <p:cNvSpPr>
              <a:spLocks/>
            </p:cNvSpPr>
            <p:nvPr/>
          </p:nvSpPr>
          <p:spPr bwMode="auto">
            <a:xfrm>
              <a:off x="5202238" y="3781425"/>
              <a:ext cx="63500" cy="215900"/>
            </a:xfrm>
            <a:custGeom>
              <a:avLst/>
              <a:gdLst>
                <a:gd name="T0" fmla="*/ 0 w 40"/>
                <a:gd name="T1" fmla="*/ 5 h 136"/>
                <a:gd name="T2" fmla="*/ 0 w 40"/>
                <a:gd name="T3" fmla="*/ 5 h 136"/>
                <a:gd name="T4" fmla="*/ 25 w 40"/>
                <a:gd name="T5" fmla="*/ 66 h 136"/>
                <a:gd name="T6" fmla="*/ 30 w 40"/>
                <a:gd name="T7" fmla="*/ 101 h 136"/>
                <a:gd name="T8" fmla="*/ 35 w 40"/>
                <a:gd name="T9" fmla="*/ 131 h 136"/>
                <a:gd name="T10" fmla="*/ 35 w 40"/>
                <a:gd name="T11" fmla="*/ 131 h 136"/>
                <a:gd name="T12" fmla="*/ 35 w 40"/>
                <a:gd name="T13" fmla="*/ 136 h 136"/>
                <a:gd name="T14" fmla="*/ 40 w 40"/>
                <a:gd name="T15" fmla="*/ 131 h 136"/>
                <a:gd name="T16" fmla="*/ 40 w 40"/>
                <a:gd name="T17" fmla="*/ 131 h 136"/>
                <a:gd name="T18" fmla="*/ 40 w 40"/>
                <a:gd name="T19" fmla="*/ 116 h 136"/>
                <a:gd name="T20" fmla="*/ 40 w 40"/>
                <a:gd name="T21" fmla="*/ 101 h 136"/>
                <a:gd name="T22" fmla="*/ 35 w 40"/>
                <a:gd name="T23" fmla="*/ 66 h 136"/>
                <a:gd name="T24" fmla="*/ 20 w 40"/>
                <a:gd name="T25" fmla="*/ 30 h 136"/>
                <a:gd name="T26" fmla="*/ 5 w 40"/>
                <a:gd name="T27" fmla="*/ 5 h 136"/>
                <a:gd name="T28" fmla="*/ 5 w 40"/>
                <a:gd name="T29" fmla="*/ 5 h 136"/>
                <a:gd name="T30" fmla="*/ 0 w 40"/>
                <a:gd name="T31" fmla="*/ 0 h 136"/>
                <a:gd name="T32" fmla="*/ 0 w 40"/>
                <a:gd name="T33" fmla="*/ 5 h 136"/>
                <a:gd name="T34" fmla="*/ 0 w 40"/>
                <a:gd name="T35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36">
                  <a:moveTo>
                    <a:pt x="0" y="5"/>
                  </a:moveTo>
                  <a:lnTo>
                    <a:pt x="0" y="5"/>
                  </a:lnTo>
                  <a:lnTo>
                    <a:pt x="25" y="66"/>
                  </a:lnTo>
                  <a:lnTo>
                    <a:pt x="30" y="10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6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0" y="116"/>
                  </a:lnTo>
                  <a:lnTo>
                    <a:pt x="40" y="101"/>
                  </a:lnTo>
                  <a:lnTo>
                    <a:pt x="35" y="66"/>
                  </a:lnTo>
                  <a:lnTo>
                    <a:pt x="20" y="3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2" name="Freeform 35"/>
            <p:cNvSpPr>
              <a:spLocks/>
            </p:cNvSpPr>
            <p:nvPr/>
          </p:nvSpPr>
          <p:spPr bwMode="auto">
            <a:xfrm>
              <a:off x="5432425" y="3844925"/>
              <a:ext cx="47625" cy="311150"/>
            </a:xfrm>
            <a:custGeom>
              <a:avLst/>
              <a:gdLst>
                <a:gd name="T0" fmla="*/ 0 w 30"/>
                <a:gd name="T1" fmla="*/ 5 h 196"/>
                <a:gd name="T2" fmla="*/ 0 w 30"/>
                <a:gd name="T3" fmla="*/ 5 h 196"/>
                <a:gd name="T4" fmla="*/ 10 w 30"/>
                <a:gd name="T5" fmla="*/ 51 h 196"/>
                <a:gd name="T6" fmla="*/ 15 w 30"/>
                <a:gd name="T7" fmla="*/ 96 h 196"/>
                <a:gd name="T8" fmla="*/ 15 w 30"/>
                <a:gd name="T9" fmla="*/ 96 h 196"/>
                <a:gd name="T10" fmla="*/ 15 w 30"/>
                <a:gd name="T11" fmla="*/ 121 h 196"/>
                <a:gd name="T12" fmla="*/ 10 w 30"/>
                <a:gd name="T13" fmla="*/ 146 h 196"/>
                <a:gd name="T14" fmla="*/ 0 w 30"/>
                <a:gd name="T15" fmla="*/ 196 h 196"/>
                <a:gd name="T16" fmla="*/ 0 w 30"/>
                <a:gd name="T17" fmla="*/ 196 h 196"/>
                <a:gd name="T18" fmla="*/ 0 w 30"/>
                <a:gd name="T19" fmla="*/ 196 h 196"/>
                <a:gd name="T20" fmla="*/ 5 w 30"/>
                <a:gd name="T21" fmla="*/ 196 h 196"/>
                <a:gd name="T22" fmla="*/ 5 w 30"/>
                <a:gd name="T23" fmla="*/ 196 h 196"/>
                <a:gd name="T24" fmla="*/ 20 w 30"/>
                <a:gd name="T25" fmla="*/ 181 h 196"/>
                <a:gd name="T26" fmla="*/ 25 w 30"/>
                <a:gd name="T27" fmla="*/ 156 h 196"/>
                <a:gd name="T28" fmla="*/ 30 w 30"/>
                <a:gd name="T29" fmla="*/ 131 h 196"/>
                <a:gd name="T30" fmla="*/ 30 w 30"/>
                <a:gd name="T31" fmla="*/ 101 h 196"/>
                <a:gd name="T32" fmla="*/ 30 w 30"/>
                <a:gd name="T33" fmla="*/ 71 h 196"/>
                <a:gd name="T34" fmla="*/ 25 w 30"/>
                <a:gd name="T35" fmla="*/ 46 h 196"/>
                <a:gd name="T36" fmla="*/ 15 w 30"/>
                <a:gd name="T37" fmla="*/ 21 h 196"/>
                <a:gd name="T38" fmla="*/ 5 w 30"/>
                <a:gd name="T39" fmla="*/ 0 h 196"/>
                <a:gd name="T40" fmla="*/ 5 w 30"/>
                <a:gd name="T41" fmla="*/ 0 h 196"/>
                <a:gd name="T42" fmla="*/ 0 w 30"/>
                <a:gd name="T43" fmla="*/ 0 h 196"/>
                <a:gd name="T44" fmla="*/ 0 w 30"/>
                <a:gd name="T45" fmla="*/ 5 h 196"/>
                <a:gd name="T46" fmla="*/ 0 w 30"/>
                <a:gd name="T4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196">
                  <a:moveTo>
                    <a:pt x="0" y="5"/>
                  </a:moveTo>
                  <a:lnTo>
                    <a:pt x="0" y="5"/>
                  </a:lnTo>
                  <a:lnTo>
                    <a:pt x="10" y="51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121"/>
                  </a:lnTo>
                  <a:lnTo>
                    <a:pt x="10" y="14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20" y="181"/>
                  </a:lnTo>
                  <a:lnTo>
                    <a:pt x="25" y="156"/>
                  </a:lnTo>
                  <a:lnTo>
                    <a:pt x="30" y="131"/>
                  </a:lnTo>
                  <a:lnTo>
                    <a:pt x="30" y="101"/>
                  </a:lnTo>
                  <a:lnTo>
                    <a:pt x="30" y="71"/>
                  </a:lnTo>
                  <a:lnTo>
                    <a:pt x="25" y="46"/>
                  </a:lnTo>
                  <a:lnTo>
                    <a:pt x="15" y="2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3" name="Freeform 36"/>
            <p:cNvSpPr>
              <a:spLocks/>
            </p:cNvSpPr>
            <p:nvPr/>
          </p:nvSpPr>
          <p:spPr bwMode="auto">
            <a:xfrm>
              <a:off x="5703888" y="3582988"/>
              <a:ext cx="230188" cy="995363"/>
            </a:xfrm>
            <a:custGeom>
              <a:avLst/>
              <a:gdLst>
                <a:gd name="T0" fmla="*/ 140 w 145"/>
                <a:gd name="T1" fmla="*/ 0 h 627"/>
                <a:gd name="T2" fmla="*/ 140 w 145"/>
                <a:gd name="T3" fmla="*/ 0 h 627"/>
                <a:gd name="T4" fmla="*/ 110 w 145"/>
                <a:gd name="T5" fmla="*/ 30 h 627"/>
                <a:gd name="T6" fmla="*/ 85 w 145"/>
                <a:gd name="T7" fmla="*/ 60 h 627"/>
                <a:gd name="T8" fmla="*/ 60 w 145"/>
                <a:gd name="T9" fmla="*/ 90 h 627"/>
                <a:gd name="T10" fmla="*/ 45 w 145"/>
                <a:gd name="T11" fmla="*/ 125 h 627"/>
                <a:gd name="T12" fmla="*/ 30 w 145"/>
                <a:gd name="T13" fmla="*/ 165 h 627"/>
                <a:gd name="T14" fmla="*/ 15 w 145"/>
                <a:gd name="T15" fmla="*/ 201 h 627"/>
                <a:gd name="T16" fmla="*/ 10 w 145"/>
                <a:gd name="T17" fmla="*/ 241 h 627"/>
                <a:gd name="T18" fmla="*/ 5 w 145"/>
                <a:gd name="T19" fmla="*/ 281 h 627"/>
                <a:gd name="T20" fmla="*/ 5 w 145"/>
                <a:gd name="T21" fmla="*/ 281 h 627"/>
                <a:gd name="T22" fmla="*/ 0 w 145"/>
                <a:gd name="T23" fmla="*/ 326 h 627"/>
                <a:gd name="T24" fmla="*/ 5 w 145"/>
                <a:gd name="T25" fmla="*/ 376 h 627"/>
                <a:gd name="T26" fmla="*/ 15 w 145"/>
                <a:gd name="T27" fmla="*/ 466 h 627"/>
                <a:gd name="T28" fmla="*/ 15 w 145"/>
                <a:gd name="T29" fmla="*/ 466 h 627"/>
                <a:gd name="T30" fmla="*/ 25 w 145"/>
                <a:gd name="T31" fmla="*/ 547 h 627"/>
                <a:gd name="T32" fmla="*/ 40 w 145"/>
                <a:gd name="T33" fmla="*/ 587 h 627"/>
                <a:gd name="T34" fmla="*/ 55 w 145"/>
                <a:gd name="T35" fmla="*/ 627 h 627"/>
                <a:gd name="T36" fmla="*/ 55 w 145"/>
                <a:gd name="T37" fmla="*/ 627 h 627"/>
                <a:gd name="T38" fmla="*/ 60 w 145"/>
                <a:gd name="T39" fmla="*/ 627 h 627"/>
                <a:gd name="T40" fmla="*/ 60 w 145"/>
                <a:gd name="T41" fmla="*/ 622 h 627"/>
                <a:gd name="T42" fmla="*/ 60 w 145"/>
                <a:gd name="T43" fmla="*/ 622 h 627"/>
                <a:gd name="T44" fmla="*/ 55 w 145"/>
                <a:gd name="T45" fmla="*/ 587 h 627"/>
                <a:gd name="T46" fmla="*/ 50 w 145"/>
                <a:gd name="T47" fmla="*/ 552 h 627"/>
                <a:gd name="T48" fmla="*/ 35 w 145"/>
                <a:gd name="T49" fmla="*/ 482 h 627"/>
                <a:gd name="T50" fmla="*/ 35 w 145"/>
                <a:gd name="T51" fmla="*/ 482 h 627"/>
                <a:gd name="T52" fmla="*/ 20 w 145"/>
                <a:gd name="T53" fmla="*/ 401 h 627"/>
                <a:gd name="T54" fmla="*/ 15 w 145"/>
                <a:gd name="T55" fmla="*/ 316 h 627"/>
                <a:gd name="T56" fmla="*/ 15 w 145"/>
                <a:gd name="T57" fmla="*/ 316 h 627"/>
                <a:gd name="T58" fmla="*/ 20 w 145"/>
                <a:gd name="T59" fmla="*/ 271 h 627"/>
                <a:gd name="T60" fmla="*/ 25 w 145"/>
                <a:gd name="T61" fmla="*/ 226 h 627"/>
                <a:gd name="T62" fmla="*/ 35 w 145"/>
                <a:gd name="T63" fmla="*/ 186 h 627"/>
                <a:gd name="T64" fmla="*/ 45 w 145"/>
                <a:gd name="T65" fmla="*/ 145 h 627"/>
                <a:gd name="T66" fmla="*/ 65 w 145"/>
                <a:gd name="T67" fmla="*/ 105 h 627"/>
                <a:gd name="T68" fmla="*/ 85 w 145"/>
                <a:gd name="T69" fmla="*/ 70 h 627"/>
                <a:gd name="T70" fmla="*/ 115 w 145"/>
                <a:gd name="T71" fmla="*/ 35 h 627"/>
                <a:gd name="T72" fmla="*/ 145 w 145"/>
                <a:gd name="T73" fmla="*/ 5 h 627"/>
                <a:gd name="T74" fmla="*/ 145 w 145"/>
                <a:gd name="T75" fmla="*/ 5 h 627"/>
                <a:gd name="T76" fmla="*/ 140 w 145"/>
                <a:gd name="T77" fmla="*/ 0 h 627"/>
                <a:gd name="T78" fmla="*/ 140 w 145"/>
                <a:gd name="T7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627">
                  <a:moveTo>
                    <a:pt x="140" y="0"/>
                  </a:moveTo>
                  <a:lnTo>
                    <a:pt x="140" y="0"/>
                  </a:lnTo>
                  <a:lnTo>
                    <a:pt x="110" y="30"/>
                  </a:lnTo>
                  <a:lnTo>
                    <a:pt x="85" y="60"/>
                  </a:lnTo>
                  <a:lnTo>
                    <a:pt x="60" y="90"/>
                  </a:lnTo>
                  <a:lnTo>
                    <a:pt x="45" y="125"/>
                  </a:lnTo>
                  <a:lnTo>
                    <a:pt x="30" y="165"/>
                  </a:lnTo>
                  <a:lnTo>
                    <a:pt x="15" y="201"/>
                  </a:lnTo>
                  <a:lnTo>
                    <a:pt x="10" y="241"/>
                  </a:lnTo>
                  <a:lnTo>
                    <a:pt x="5" y="281"/>
                  </a:lnTo>
                  <a:lnTo>
                    <a:pt x="5" y="281"/>
                  </a:lnTo>
                  <a:lnTo>
                    <a:pt x="0" y="326"/>
                  </a:lnTo>
                  <a:lnTo>
                    <a:pt x="5" y="376"/>
                  </a:lnTo>
                  <a:lnTo>
                    <a:pt x="15" y="466"/>
                  </a:lnTo>
                  <a:lnTo>
                    <a:pt x="15" y="466"/>
                  </a:lnTo>
                  <a:lnTo>
                    <a:pt x="25" y="547"/>
                  </a:lnTo>
                  <a:lnTo>
                    <a:pt x="40" y="587"/>
                  </a:lnTo>
                  <a:lnTo>
                    <a:pt x="55" y="627"/>
                  </a:lnTo>
                  <a:lnTo>
                    <a:pt x="55" y="627"/>
                  </a:lnTo>
                  <a:lnTo>
                    <a:pt x="60" y="627"/>
                  </a:lnTo>
                  <a:lnTo>
                    <a:pt x="60" y="622"/>
                  </a:lnTo>
                  <a:lnTo>
                    <a:pt x="60" y="622"/>
                  </a:lnTo>
                  <a:lnTo>
                    <a:pt x="55" y="587"/>
                  </a:lnTo>
                  <a:lnTo>
                    <a:pt x="50" y="552"/>
                  </a:lnTo>
                  <a:lnTo>
                    <a:pt x="35" y="482"/>
                  </a:lnTo>
                  <a:lnTo>
                    <a:pt x="35" y="482"/>
                  </a:lnTo>
                  <a:lnTo>
                    <a:pt x="20" y="401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20" y="271"/>
                  </a:lnTo>
                  <a:lnTo>
                    <a:pt x="25" y="226"/>
                  </a:lnTo>
                  <a:lnTo>
                    <a:pt x="35" y="186"/>
                  </a:lnTo>
                  <a:lnTo>
                    <a:pt x="45" y="145"/>
                  </a:lnTo>
                  <a:lnTo>
                    <a:pt x="65" y="105"/>
                  </a:lnTo>
                  <a:lnTo>
                    <a:pt x="85" y="70"/>
                  </a:lnTo>
                  <a:lnTo>
                    <a:pt x="115" y="3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4" name="Freeform 37"/>
            <p:cNvSpPr>
              <a:spLocks/>
            </p:cNvSpPr>
            <p:nvPr/>
          </p:nvSpPr>
          <p:spPr bwMode="auto">
            <a:xfrm>
              <a:off x="5624513" y="3295650"/>
              <a:ext cx="549275" cy="582613"/>
            </a:xfrm>
            <a:custGeom>
              <a:avLst/>
              <a:gdLst>
                <a:gd name="T0" fmla="*/ 105 w 346"/>
                <a:gd name="T1" fmla="*/ 306 h 367"/>
                <a:gd name="T2" fmla="*/ 105 w 346"/>
                <a:gd name="T3" fmla="*/ 306 h 367"/>
                <a:gd name="T4" fmla="*/ 105 w 346"/>
                <a:gd name="T5" fmla="*/ 321 h 367"/>
                <a:gd name="T6" fmla="*/ 110 w 346"/>
                <a:gd name="T7" fmla="*/ 331 h 367"/>
                <a:gd name="T8" fmla="*/ 115 w 346"/>
                <a:gd name="T9" fmla="*/ 346 h 367"/>
                <a:gd name="T10" fmla="*/ 125 w 346"/>
                <a:gd name="T11" fmla="*/ 357 h 367"/>
                <a:gd name="T12" fmla="*/ 145 w 346"/>
                <a:gd name="T13" fmla="*/ 367 h 367"/>
                <a:gd name="T14" fmla="*/ 165 w 346"/>
                <a:gd name="T15" fmla="*/ 367 h 367"/>
                <a:gd name="T16" fmla="*/ 195 w 346"/>
                <a:gd name="T17" fmla="*/ 362 h 367"/>
                <a:gd name="T18" fmla="*/ 195 w 346"/>
                <a:gd name="T19" fmla="*/ 362 h 367"/>
                <a:gd name="T20" fmla="*/ 210 w 346"/>
                <a:gd name="T21" fmla="*/ 351 h 367"/>
                <a:gd name="T22" fmla="*/ 220 w 346"/>
                <a:gd name="T23" fmla="*/ 341 h 367"/>
                <a:gd name="T24" fmla="*/ 230 w 346"/>
                <a:gd name="T25" fmla="*/ 326 h 367"/>
                <a:gd name="T26" fmla="*/ 241 w 346"/>
                <a:gd name="T27" fmla="*/ 306 h 367"/>
                <a:gd name="T28" fmla="*/ 256 w 346"/>
                <a:gd name="T29" fmla="*/ 266 h 367"/>
                <a:gd name="T30" fmla="*/ 266 w 346"/>
                <a:gd name="T31" fmla="*/ 211 h 367"/>
                <a:gd name="T32" fmla="*/ 276 w 346"/>
                <a:gd name="T33" fmla="*/ 156 h 367"/>
                <a:gd name="T34" fmla="*/ 291 w 346"/>
                <a:gd name="T35" fmla="*/ 101 h 367"/>
                <a:gd name="T36" fmla="*/ 316 w 346"/>
                <a:gd name="T37" fmla="*/ 45 h 367"/>
                <a:gd name="T38" fmla="*/ 326 w 346"/>
                <a:gd name="T39" fmla="*/ 25 h 367"/>
                <a:gd name="T40" fmla="*/ 346 w 346"/>
                <a:gd name="T41" fmla="*/ 0 h 367"/>
                <a:gd name="T42" fmla="*/ 346 w 346"/>
                <a:gd name="T43" fmla="*/ 0 h 367"/>
                <a:gd name="T44" fmla="*/ 316 w 346"/>
                <a:gd name="T45" fmla="*/ 5 h 367"/>
                <a:gd name="T46" fmla="*/ 246 w 346"/>
                <a:gd name="T47" fmla="*/ 25 h 367"/>
                <a:gd name="T48" fmla="*/ 200 w 346"/>
                <a:gd name="T49" fmla="*/ 40 h 367"/>
                <a:gd name="T50" fmla="*/ 150 w 346"/>
                <a:gd name="T51" fmla="*/ 66 h 367"/>
                <a:gd name="T52" fmla="*/ 105 w 346"/>
                <a:gd name="T53" fmla="*/ 91 h 367"/>
                <a:gd name="T54" fmla="*/ 60 w 346"/>
                <a:gd name="T55" fmla="*/ 126 h 367"/>
                <a:gd name="T56" fmla="*/ 60 w 346"/>
                <a:gd name="T57" fmla="*/ 126 h 367"/>
                <a:gd name="T58" fmla="*/ 25 w 346"/>
                <a:gd name="T59" fmla="*/ 161 h 367"/>
                <a:gd name="T60" fmla="*/ 5 w 346"/>
                <a:gd name="T61" fmla="*/ 196 h 367"/>
                <a:gd name="T62" fmla="*/ 0 w 346"/>
                <a:gd name="T63" fmla="*/ 231 h 367"/>
                <a:gd name="T64" fmla="*/ 5 w 346"/>
                <a:gd name="T65" fmla="*/ 261 h 367"/>
                <a:gd name="T66" fmla="*/ 15 w 346"/>
                <a:gd name="T67" fmla="*/ 281 h 367"/>
                <a:gd name="T68" fmla="*/ 40 w 346"/>
                <a:gd name="T69" fmla="*/ 301 h 367"/>
                <a:gd name="T70" fmla="*/ 70 w 346"/>
                <a:gd name="T71" fmla="*/ 306 h 367"/>
                <a:gd name="T72" fmla="*/ 105 w 346"/>
                <a:gd name="T73" fmla="*/ 306 h 367"/>
                <a:gd name="T74" fmla="*/ 105 w 346"/>
                <a:gd name="T75" fmla="*/ 30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" h="367">
                  <a:moveTo>
                    <a:pt x="105" y="306"/>
                  </a:moveTo>
                  <a:lnTo>
                    <a:pt x="105" y="306"/>
                  </a:lnTo>
                  <a:lnTo>
                    <a:pt x="105" y="321"/>
                  </a:lnTo>
                  <a:lnTo>
                    <a:pt x="110" y="331"/>
                  </a:lnTo>
                  <a:lnTo>
                    <a:pt x="115" y="346"/>
                  </a:lnTo>
                  <a:lnTo>
                    <a:pt x="125" y="357"/>
                  </a:lnTo>
                  <a:lnTo>
                    <a:pt x="145" y="367"/>
                  </a:lnTo>
                  <a:lnTo>
                    <a:pt x="165" y="367"/>
                  </a:lnTo>
                  <a:lnTo>
                    <a:pt x="195" y="362"/>
                  </a:lnTo>
                  <a:lnTo>
                    <a:pt x="195" y="362"/>
                  </a:lnTo>
                  <a:lnTo>
                    <a:pt x="210" y="351"/>
                  </a:lnTo>
                  <a:lnTo>
                    <a:pt x="220" y="341"/>
                  </a:lnTo>
                  <a:lnTo>
                    <a:pt x="230" y="326"/>
                  </a:lnTo>
                  <a:lnTo>
                    <a:pt x="241" y="306"/>
                  </a:lnTo>
                  <a:lnTo>
                    <a:pt x="256" y="266"/>
                  </a:lnTo>
                  <a:lnTo>
                    <a:pt x="266" y="211"/>
                  </a:lnTo>
                  <a:lnTo>
                    <a:pt x="276" y="156"/>
                  </a:lnTo>
                  <a:lnTo>
                    <a:pt x="291" y="101"/>
                  </a:lnTo>
                  <a:lnTo>
                    <a:pt x="316" y="45"/>
                  </a:lnTo>
                  <a:lnTo>
                    <a:pt x="326" y="25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16" y="5"/>
                  </a:lnTo>
                  <a:lnTo>
                    <a:pt x="246" y="25"/>
                  </a:lnTo>
                  <a:lnTo>
                    <a:pt x="200" y="40"/>
                  </a:lnTo>
                  <a:lnTo>
                    <a:pt x="150" y="66"/>
                  </a:lnTo>
                  <a:lnTo>
                    <a:pt x="105" y="91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25" y="161"/>
                  </a:lnTo>
                  <a:lnTo>
                    <a:pt x="5" y="196"/>
                  </a:lnTo>
                  <a:lnTo>
                    <a:pt x="0" y="231"/>
                  </a:lnTo>
                  <a:lnTo>
                    <a:pt x="5" y="261"/>
                  </a:lnTo>
                  <a:lnTo>
                    <a:pt x="15" y="281"/>
                  </a:lnTo>
                  <a:lnTo>
                    <a:pt x="40" y="301"/>
                  </a:lnTo>
                  <a:lnTo>
                    <a:pt x="70" y="306"/>
                  </a:lnTo>
                  <a:lnTo>
                    <a:pt x="105" y="306"/>
                  </a:lnTo>
                  <a:lnTo>
                    <a:pt x="105" y="30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5" name="Freeform 38"/>
            <p:cNvSpPr>
              <a:spLocks/>
            </p:cNvSpPr>
            <p:nvPr/>
          </p:nvSpPr>
          <p:spPr bwMode="auto">
            <a:xfrm>
              <a:off x="5767388" y="3295650"/>
              <a:ext cx="406400" cy="501650"/>
            </a:xfrm>
            <a:custGeom>
              <a:avLst/>
              <a:gdLst>
                <a:gd name="T0" fmla="*/ 256 w 256"/>
                <a:gd name="T1" fmla="*/ 0 h 316"/>
                <a:gd name="T2" fmla="*/ 256 w 256"/>
                <a:gd name="T3" fmla="*/ 0 h 316"/>
                <a:gd name="T4" fmla="*/ 206 w 256"/>
                <a:gd name="T5" fmla="*/ 20 h 316"/>
                <a:gd name="T6" fmla="*/ 166 w 256"/>
                <a:gd name="T7" fmla="*/ 45 h 316"/>
                <a:gd name="T8" fmla="*/ 125 w 256"/>
                <a:gd name="T9" fmla="*/ 76 h 316"/>
                <a:gd name="T10" fmla="*/ 90 w 256"/>
                <a:gd name="T11" fmla="*/ 116 h 316"/>
                <a:gd name="T12" fmla="*/ 90 w 256"/>
                <a:gd name="T13" fmla="*/ 116 h 316"/>
                <a:gd name="T14" fmla="*/ 60 w 256"/>
                <a:gd name="T15" fmla="*/ 161 h 316"/>
                <a:gd name="T16" fmla="*/ 35 w 256"/>
                <a:gd name="T17" fmla="*/ 206 h 316"/>
                <a:gd name="T18" fmla="*/ 15 w 256"/>
                <a:gd name="T19" fmla="*/ 256 h 316"/>
                <a:gd name="T20" fmla="*/ 0 w 256"/>
                <a:gd name="T21" fmla="*/ 311 h 316"/>
                <a:gd name="T22" fmla="*/ 0 w 256"/>
                <a:gd name="T23" fmla="*/ 311 h 316"/>
                <a:gd name="T24" fmla="*/ 5 w 256"/>
                <a:gd name="T25" fmla="*/ 311 h 316"/>
                <a:gd name="T26" fmla="*/ 5 w 256"/>
                <a:gd name="T27" fmla="*/ 316 h 316"/>
                <a:gd name="T28" fmla="*/ 10 w 256"/>
                <a:gd name="T29" fmla="*/ 311 h 316"/>
                <a:gd name="T30" fmla="*/ 15 w 256"/>
                <a:gd name="T31" fmla="*/ 311 h 316"/>
                <a:gd name="T32" fmla="*/ 15 w 256"/>
                <a:gd name="T33" fmla="*/ 311 h 316"/>
                <a:gd name="T34" fmla="*/ 30 w 256"/>
                <a:gd name="T35" fmla="*/ 261 h 316"/>
                <a:gd name="T36" fmla="*/ 50 w 256"/>
                <a:gd name="T37" fmla="*/ 216 h 316"/>
                <a:gd name="T38" fmla="*/ 75 w 256"/>
                <a:gd name="T39" fmla="*/ 171 h 316"/>
                <a:gd name="T40" fmla="*/ 100 w 256"/>
                <a:gd name="T41" fmla="*/ 131 h 316"/>
                <a:gd name="T42" fmla="*/ 130 w 256"/>
                <a:gd name="T43" fmla="*/ 91 h 316"/>
                <a:gd name="T44" fmla="*/ 166 w 256"/>
                <a:gd name="T45" fmla="*/ 55 h 316"/>
                <a:gd name="T46" fmla="*/ 206 w 256"/>
                <a:gd name="T47" fmla="*/ 25 h 316"/>
                <a:gd name="T48" fmla="*/ 256 w 256"/>
                <a:gd name="T49" fmla="*/ 5 h 316"/>
                <a:gd name="T50" fmla="*/ 256 w 256"/>
                <a:gd name="T51" fmla="*/ 5 h 316"/>
                <a:gd name="T52" fmla="*/ 256 w 256"/>
                <a:gd name="T53" fmla="*/ 0 h 316"/>
                <a:gd name="T54" fmla="*/ 256 w 25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316">
                  <a:moveTo>
                    <a:pt x="256" y="0"/>
                  </a:moveTo>
                  <a:lnTo>
                    <a:pt x="256" y="0"/>
                  </a:lnTo>
                  <a:lnTo>
                    <a:pt x="206" y="20"/>
                  </a:lnTo>
                  <a:lnTo>
                    <a:pt x="166" y="45"/>
                  </a:lnTo>
                  <a:lnTo>
                    <a:pt x="125" y="76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60" y="161"/>
                  </a:lnTo>
                  <a:lnTo>
                    <a:pt x="35" y="206"/>
                  </a:lnTo>
                  <a:lnTo>
                    <a:pt x="15" y="256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5" y="311"/>
                  </a:lnTo>
                  <a:lnTo>
                    <a:pt x="5" y="316"/>
                  </a:lnTo>
                  <a:lnTo>
                    <a:pt x="10" y="311"/>
                  </a:lnTo>
                  <a:lnTo>
                    <a:pt x="15" y="311"/>
                  </a:lnTo>
                  <a:lnTo>
                    <a:pt x="15" y="311"/>
                  </a:lnTo>
                  <a:lnTo>
                    <a:pt x="30" y="261"/>
                  </a:lnTo>
                  <a:lnTo>
                    <a:pt x="50" y="216"/>
                  </a:lnTo>
                  <a:lnTo>
                    <a:pt x="75" y="171"/>
                  </a:lnTo>
                  <a:lnTo>
                    <a:pt x="100" y="131"/>
                  </a:lnTo>
                  <a:lnTo>
                    <a:pt x="130" y="91"/>
                  </a:lnTo>
                  <a:lnTo>
                    <a:pt x="166" y="55"/>
                  </a:lnTo>
                  <a:lnTo>
                    <a:pt x="206" y="25"/>
                  </a:lnTo>
                  <a:lnTo>
                    <a:pt x="256" y="5"/>
                  </a:lnTo>
                  <a:lnTo>
                    <a:pt x="256" y="5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6" name="Freeform 39"/>
            <p:cNvSpPr>
              <a:spLocks/>
            </p:cNvSpPr>
            <p:nvPr/>
          </p:nvSpPr>
          <p:spPr bwMode="auto">
            <a:xfrm>
              <a:off x="5799138" y="3646488"/>
              <a:ext cx="247650" cy="39688"/>
            </a:xfrm>
            <a:custGeom>
              <a:avLst/>
              <a:gdLst>
                <a:gd name="T0" fmla="*/ 5 w 156"/>
                <a:gd name="T1" fmla="*/ 25 h 25"/>
                <a:gd name="T2" fmla="*/ 5 w 156"/>
                <a:gd name="T3" fmla="*/ 25 h 25"/>
                <a:gd name="T4" fmla="*/ 45 w 156"/>
                <a:gd name="T5" fmla="*/ 25 h 25"/>
                <a:gd name="T6" fmla="*/ 80 w 156"/>
                <a:gd name="T7" fmla="*/ 20 h 25"/>
                <a:gd name="T8" fmla="*/ 115 w 156"/>
                <a:gd name="T9" fmla="*/ 15 h 25"/>
                <a:gd name="T10" fmla="*/ 156 w 156"/>
                <a:gd name="T11" fmla="*/ 0 h 25"/>
                <a:gd name="T12" fmla="*/ 156 w 156"/>
                <a:gd name="T13" fmla="*/ 0 h 25"/>
                <a:gd name="T14" fmla="*/ 156 w 156"/>
                <a:gd name="T15" fmla="*/ 0 h 25"/>
                <a:gd name="T16" fmla="*/ 156 w 156"/>
                <a:gd name="T17" fmla="*/ 0 h 25"/>
                <a:gd name="T18" fmla="*/ 120 w 156"/>
                <a:gd name="T19" fmla="*/ 10 h 25"/>
                <a:gd name="T20" fmla="*/ 80 w 156"/>
                <a:gd name="T21" fmla="*/ 15 h 25"/>
                <a:gd name="T22" fmla="*/ 40 w 156"/>
                <a:gd name="T23" fmla="*/ 20 h 25"/>
                <a:gd name="T24" fmla="*/ 5 w 156"/>
                <a:gd name="T25" fmla="*/ 15 h 25"/>
                <a:gd name="T26" fmla="*/ 5 w 156"/>
                <a:gd name="T27" fmla="*/ 15 h 25"/>
                <a:gd name="T28" fmla="*/ 0 w 156"/>
                <a:gd name="T29" fmla="*/ 20 h 25"/>
                <a:gd name="T30" fmla="*/ 5 w 156"/>
                <a:gd name="T31" fmla="*/ 25 h 25"/>
                <a:gd name="T32" fmla="*/ 5 w 156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5">
                  <a:moveTo>
                    <a:pt x="5" y="25"/>
                  </a:moveTo>
                  <a:lnTo>
                    <a:pt x="5" y="25"/>
                  </a:lnTo>
                  <a:lnTo>
                    <a:pt x="45" y="25"/>
                  </a:lnTo>
                  <a:lnTo>
                    <a:pt x="80" y="20"/>
                  </a:lnTo>
                  <a:lnTo>
                    <a:pt x="115" y="15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20" y="10"/>
                  </a:lnTo>
                  <a:lnTo>
                    <a:pt x="80" y="15"/>
                  </a:lnTo>
                  <a:lnTo>
                    <a:pt x="4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7" name="Freeform 40"/>
            <p:cNvSpPr>
              <a:spLocks/>
            </p:cNvSpPr>
            <p:nvPr/>
          </p:nvSpPr>
          <p:spPr bwMode="auto">
            <a:xfrm>
              <a:off x="5878513" y="3479800"/>
              <a:ext cx="184150" cy="63500"/>
            </a:xfrm>
            <a:custGeom>
              <a:avLst/>
              <a:gdLst>
                <a:gd name="T0" fmla="*/ 0 w 116"/>
                <a:gd name="T1" fmla="*/ 40 h 40"/>
                <a:gd name="T2" fmla="*/ 0 w 116"/>
                <a:gd name="T3" fmla="*/ 40 h 40"/>
                <a:gd name="T4" fmla="*/ 60 w 116"/>
                <a:gd name="T5" fmla="*/ 30 h 40"/>
                <a:gd name="T6" fmla="*/ 91 w 116"/>
                <a:gd name="T7" fmla="*/ 20 h 40"/>
                <a:gd name="T8" fmla="*/ 116 w 116"/>
                <a:gd name="T9" fmla="*/ 5 h 40"/>
                <a:gd name="T10" fmla="*/ 116 w 116"/>
                <a:gd name="T11" fmla="*/ 5 h 40"/>
                <a:gd name="T12" fmla="*/ 116 w 116"/>
                <a:gd name="T13" fmla="*/ 0 h 40"/>
                <a:gd name="T14" fmla="*/ 116 w 116"/>
                <a:gd name="T15" fmla="*/ 0 h 40"/>
                <a:gd name="T16" fmla="*/ 86 w 116"/>
                <a:gd name="T17" fmla="*/ 10 h 40"/>
                <a:gd name="T18" fmla="*/ 55 w 116"/>
                <a:gd name="T19" fmla="*/ 20 h 40"/>
                <a:gd name="T20" fmla="*/ 25 w 116"/>
                <a:gd name="T21" fmla="*/ 25 h 40"/>
                <a:gd name="T22" fmla="*/ 0 w 116"/>
                <a:gd name="T23" fmla="*/ 40 h 40"/>
                <a:gd name="T24" fmla="*/ 0 w 116"/>
                <a:gd name="T25" fmla="*/ 40 h 40"/>
                <a:gd name="T26" fmla="*/ 0 w 116"/>
                <a:gd name="T27" fmla="*/ 40 h 40"/>
                <a:gd name="T28" fmla="*/ 0 w 116"/>
                <a:gd name="T2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0">
                  <a:moveTo>
                    <a:pt x="0" y="40"/>
                  </a:moveTo>
                  <a:lnTo>
                    <a:pt x="0" y="40"/>
                  </a:lnTo>
                  <a:lnTo>
                    <a:pt x="60" y="30"/>
                  </a:lnTo>
                  <a:lnTo>
                    <a:pt x="91" y="20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86" y="10"/>
                  </a:lnTo>
                  <a:lnTo>
                    <a:pt x="55" y="20"/>
                  </a:lnTo>
                  <a:lnTo>
                    <a:pt x="25" y="2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8" name="Freeform 41"/>
            <p:cNvSpPr>
              <a:spLocks/>
            </p:cNvSpPr>
            <p:nvPr/>
          </p:nvSpPr>
          <p:spPr bwMode="auto">
            <a:xfrm>
              <a:off x="5815013" y="3424238"/>
              <a:ext cx="39688" cy="158750"/>
            </a:xfrm>
            <a:custGeom>
              <a:avLst/>
              <a:gdLst>
                <a:gd name="T0" fmla="*/ 5 w 25"/>
                <a:gd name="T1" fmla="*/ 0 h 100"/>
                <a:gd name="T2" fmla="*/ 5 w 25"/>
                <a:gd name="T3" fmla="*/ 0 h 100"/>
                <a:gd name="T4" fmla="*/ 0 w 25"/>
                <a:gd name="T5" fmla="*/ 25 h 100"/>
                <a:gd name="T6" fmla="*/ 0 w 25"/>
                <a:gd name="T7" fmla="*/ 55 h 100"/>
                <a:gd name="T8" fmla="*/ 10 w 25"/>
                <a:gd name="T9" fmla="*/ 80 h 100"/>
                <a:gd name="T10" fmla="*/ 20 w 25"/>
                <a:gd name="T11" fmla="*/ 100 h 100"/>
                <a:gd name="T12" fmla="*/ 20 w 25"/>
                <a:gd name="T13" fmla="*/ 100 h 100"/>
                <a:gd name="T14" fmla="*/ 25 w 25"/>
                <a:gd name="T15" fmla="*/ 100 h 100"/>
                <a:gd name="T16" fmla="*/ 25 w 25"/>
                <a:gd name="T17" fmla="*/ 100 h 100"/>
                <a:gd name="T18" fmla="*/ 15 w 25"/>
                <a:gd name="T19" fmla="*/ 75 h 100"/>
                <a:gd name="T20" fmla="*/ 10 w 25"/>
                <a:gd name="T21" fmla="*/ 50 h 100"/>
                <a:gd name="T22" fmla="*/ 5 w 25"/>
                <a:gd name="T23" fmla="*/ 0 h 100"/>
                <a:gd name="T24" fmla="*/ 5 w 25"/>
                <a:gd name="T25" fmla="*/ 0 h 100"/>
                <a:gd name="T26" fmla="*/ 5 w 25"/>
                <a:gd name="T27" fmla="*/ 0 h 100"/>
                <a:gd name="T28" fmla="*/ 5 w 25"/>
                <a:gd name="T29" fmla="*/ 0 h 100"/>
                <a:gd name="T30" fmla="*/ 5 w 25"/>
                <a:gd name="T3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00">
                  <a:moveTo>
                    <a:pt x="5" y="0"/>
                  </a:moveTo>
                  <a:lnTo>
                    <a:pt x="5" y="0"/>
                  </a:lnTo>
                  <a:lnTo>
                    <a:pt x="0" y="25"/>
                  </a:lnTo>
                  <a:lnTo>
                    <a:pt x="0" y="55"/>
                  </a:lnTo>
                  <a:lnTo>
                    <a:pt x="10" y="8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15" y="75"/>
                  </a:lnTo>
                  <a:lnTo>
                    <a:pt x="10" y="5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9" name="Freeform 42"/>
            <p:cNvSpPr>
              <a:spLocks/>
            </p:cNvSpPr>
            <p:nvPr/>
          </p:nvSpPr>
          <p:spPr bwMode="auto">
            <a:xfrm>
              <a:off x="5680075" y="3535363"/>
              <a:ext cx="103188" cy="222250"/>
            </a:xfrm>
            <a:custGeom>
              <a:avLst/>
              <a:gdLst>
                <a:gd name="T0" fmla="*/ 0 w 65"/>
                <a:gd name="T1" fmla="*/ 0 h 140"/>
                <a:gd name="T2" fmla="*/ 0 w 65"/>
                <a:gd name="T3" fmla="*/ 0 h 140"/>
                <a:gd name="T4" fmla="*/ 0 w 65"/>
                <a:gd name="T5" fmla="*/ 20 h 140"/>
                <a:gd name="T6" fmla="*/ 0 w 65"/>
                <a:gd name="T7" fmla="*/ 40 h 140"/>
                <a:gd name="T8" fmla="*/ 15 w 65"/>
                <a:gd name="T9" fmla="*/ 80 h 140"/>
                <a:gd name="T10" fmla="*/ 15 w 65"/>
                <a:gd name="T11" fmla="*/ 80 h 140"/>
                <a:gd name="T12" fmla="*/ 35 w 65"/>
                <a:gd name="T13" fmla="*/ 115 h 140"/>
                <a:gd name="T14" fmla="*/ 50 w 65"/>
                <a:gd name="T15" fmla="*/ 130 h 140"/>
                <a:gd name="T16" fmla="*/ 65 w 65"/>
                <a:gd name="T17" fmla="*/ 140 h 140"/>
                <a:gd name="T18" fmla="*/ 65 w 65"/>
                <a:gd name="T19" fmla="*/ 140 h 140"/>
                <a:gd name="T20" fmla="*/ 65 w 65"/>
                <a:gd name="T21" fmla="*/ 135 h 140"/>
                <a:gd name="T22" fmla="*/ 65 w 65"/>
                <a:gd name="T23" fmla="*/ 135 h 140"/>
                <a:gd name="T24" fmla="*/ 65 w 65"/>
                <a:gd name="T25" fmla="*/ 135 h 140"/>
                <a:gd name="T26" fmla="*/ 45 w 65"/>
                <a:gd name="T27" fmla="*/ 105 h 140"/>
                <a:gd name="T28" fmla="*/ 25 w 65"/>
                <a:gd name="T29" fmla="*/ 75 h 140"/>
                <a:gd name="T30" fmla="*/ 25 w 65"/>
                <a:gd name="T31" fmla="*/ 75 h 140"/>
                <a:gd name="T32" fmla="*/ 10 w 65"/>
                <a:gd name="T33" fmla="*/ 40 h 140"/>
                <a:gd name="T34" fmla="*/ 0 w 65"/>
                <a:gd name="T35" fmla="*/ 0 h 140"/>
                <a:gd name="T36" fmla="*/ 0 w 65"/>
                <a:gd name="T37" fmla="*/ 0 h 140"/>
                <a:gd name="T38" fmla="*/ 0 w 65"/>
                <a:gd name="T39" fmla="*/ 0 h 140"/>
                <a:gd name="T40" fmla="*/ 0 w 65"/>
                <a:gd name="T41" fmla="*/ 0 h 140"/>
                <a:gd name="T42" fmla="*/ 0 w 65"/>
                <a:gd name="T4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4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35" y="115"/>
                  </a:lnTo>
                  <a:lnTo>
                    <a:pt x="50" y="13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45" y="10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10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273432" y="1733123"/>
            <a:ext cx="8456470" cy="393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altLang="ko-KR" sz="2400" b="1" dirty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4353" y="376241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1훈골목대장 R" pitchFamily="18" charset="-127"/>
                <a:ea typeface="1훈골목대장 R" pitchFamily="18" charset="-127"/>
              </a:rPr>
              <a:t>자유학기제</a:t>
            </a:r>
            <a:r>
              <a:rPr lang="ko-KR" altLang="en-US" sz="2800" dirty="0" smtClean="0">
                <a:latin typeface="1훈골목대장 R" pitchFamily="18" charset="-127"/>
                <a:ea typeface="1훈골목대장 R" pitchFamily="18" charset="-127"/>
              </a:rPr>
              <a:t> 운영 프로그램</a:t>
            </a:r>
            <a:endParaRPr lang="ko-KR" altLang="en-US" sz="2800" dirty="0">
              <a:latin typeface="1훈골목대장 R" pitchFamily="18" charset="-127"/>
              <a:ea typeface="1훈골목대장 R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319787" y="980728"/>
            <a:ext cx="8040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1. 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선택 프로그램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(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화 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5, 6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교시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)</a:t>
            </a:r>
            <a:endParaRPr lang="ko-KR" altLang="en-US" sz="4000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양재튼튼체B" pitchFamily="18" charset="-127"/>
              <a:ea typeface="양재튼튼체B" pitchFamily="18" charset="-127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405892" y="2307026"/>
            <a:ext cx="8064500" cy="1827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(1) </a:t>
            </a:r>
            <a:r>
              <a:rPr lang="ko-KR" altLang="en-US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내 꿈을 펼치다</a:t>
            </a:r>
            <a:r>
              <a:rPr lang="en-US" altLang="ko-KR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! (</a:t>
            </a:r>
            <a:r>
              <a:rPr lang="ko-KR" altLang="en-US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신광숙 선생님</a:t>
            </a:r>
            <a:r>
              <a:rPr lang="en-US" altLang="ko-KR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   </a:t>
            </a:r>
          </a:p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36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</a:t>
            </a:r>
            <a:r>
              <a:rPr lang="en-US" altLang="ko-KR" sz="36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30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신문 속 다양한 사회를 바라보고 나누며 </a:t>
            </a:r>
            <a:endParaRPr lang="en-US" altLang="ko-KR" sz="30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3000" b="1" dirty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30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      </a:t>
            </a:r>
            <a:r>
              <a:rPr lang="ko-KR" altLang="en-US" sz="30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신문 제작하기</a:t>
            </a:r>
            <a:endParaRPr lang="en-US" altLang="ko-KR" sz="30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435660" y="4179081"/>
            <a:ext cx="8064500" cy="19819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(2) MMVP (</a:t>
            </a:r>
            <a:r>
              <a:rPr lang="ko-KR" altLang="en-US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이광국 선생님</a:t>
            </a:r>
            <a:r>
              <a:rPr lang="en-US" altLang="ko-KR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</a:t>
            </a:r>
          </a:p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30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30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</a:t>
            </a:r>
            <a:r>
              <a:rPr lang="en-US" altLang="ko-KR" sz="30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30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영화와 음악</a:t>
            </a:r>
            <a:r>
              <a:rPr lang="en-US" altLang="ko-KR" sz="30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, CNN </a:t>
            </a:r>
            <a:r>
              <a:rPr lang="ko-KR" altLang="en-US" sz="30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방송 등을 통해 </a:t>
            </a:r>
            <a:endParaRPr lang="en-US" altLang="ko-KR" sz="30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3000" b="1" dirty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30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      </a:t>
            </a:r>
            <a:r>
              <a:rPr lang="ko-KR" altLang="en-US" sz="30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실용적인 영어교육 기회 제공</a:t>
            </a:r>
            <a:endParaRPr lang="en-US" altLang="ko-KR" sz="30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63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그룹 94"/>
          <p:cNvGrpSpPr/>
          <p:nvPr/>
        </p:nvGrpSpPr>
        <p:grpSpPr>
          <a:xfrm>
            <a:off x="0" y="-465"/>
            <a:ext cx="9144001" cy="1112840"/>
            <a:chOff x="0" y="-465"/>
            <a:chExt cx="9144001" cy="1112840"/>
          </a:xfrm>
        </p:grpSpPr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sp>
        <p:nvSpPr>
          <p:cNvPr id="63" name="Freeform 37"/>
          <p:cNvSpPr>
            <a:spLocks/>
          </p:cNvSpPr>
          <p:nvPr/>
        </p:nvSpPr>
        <p:spPr bwMode="auto">
          <a:xfrm rot="460187">
            <a:off x="229894" y="309622"/>
            <a:ext cx="514102" cy="545306"/>
          </a:xfrm>
          <a:custGeom>
            <a:avLst/>
            <a:gdLst>
              <a:gd name="T0" fmla="*/ 105 w 346"/>
              <a:gd name="T1" fmla="*/ 306 h 367"/>
              <a:gd name="T2" fmla="*/ 105 w 346"/>
              <a:gd name="T3" fmla="*/ 306 h 367"/>
              <a:gd name="T4" fmla="*/ 105 w 346"/>
              <a:gd name="T5" fmla="*/ 321 h 367"/>
              <a:gd name="T6" fmla="*/ 110 w 346"/>
              <a:gd name="T7" fmla="*/ 331 h 367"/>
              <a:gd name="T8" fmla="*/ 115 w 346"/>
              <a:gd name="T9" fmla="*/ 346 h 367"/>
              <a:gd name="T10" fmla="*/ 125 w 346"/>
              <a:gd name="T11" fmla="*/ 357 h 367"/>
              <a:gd name="T12" fmla="*/ 145 w 346"/>
              <a:gd name="T13" fmla="*/ 367 h 367"/>
              <a:gd name="T14" fmla="*/ 165 w 346"/>
              <a:gd name="T15" fmla="*/ 367 h 367"/>
              <a:gd name="T16" fmla="*/ 195 w 346"/>
              <a:gd name="T17" fmla="*/ 362 h 367"/>
              <a:gd name="T18" fmla="*/ 195 w 346"/>
              <a:gd name="T19" fmla="*/ 362 h 367"/>
              <a:gd name="T20" fmla="*/ 210 w 346"/>
              <a:gd name="T21" fmla="*/ 351 h 367"/>
              <a:gd name="T22" fmla="*/ 220 w 346"/>
              <a:gd name="T23" fmla="*/ 341 h 367"/>
              <a:gd name="T24" fmla="*/ 230 w 346"/>
              <a:gd name="T25" fmla="*/ 326 h 367"/>
              <a:gd name="T26" fmla="*/ 241 w 346"/>
              <a:gd name="T27" fmla="*/ 306 h 367"/>
              <a:gd name="T28" fmla="*/ 256 w 346"/>
              <a:gd name="T29" fmla="*/ 266 h 367"/>
              <a:gd name="T30" fmla="*/ 266 w 346"/>
              <a:gd name="T31" fmla="*/ 211 h 367"/>
              <a:gd name="T32" fmla="*/ 276 w 346"/>
              <a:gd name="T33" fmla="*/ 156 h 367"/>
              <a:gd name="T34" fmla="*/ 291 w 346"/>
              <a:gd name="T35" fmla="*/ 101 h 367"/>
              <a:gd name="T36" fmla="*/ 316 w 346"/>
              <a:gd name="T37" fmla="*/ 45 h 367"/>
              <a:gd name="T38" fmla="*/ 326 w 346"/>
              <a:gd name="T39" fmla="*/ 25 h 367"/>
              <a:gd name="T40" fmla="*/ 346 w 346"/>
              <a:gd name="T41" fmla="*/ 0 h 367"/>
              <a:gd name="T42" fmla="*/ 346 w 346"/>
              <a:gd name="T43" fmla="*/ 0 h 367"/>
              <a:gd name="T44" fmla="*/ 316 w 346"/>
              <a:gd name="T45" fmla="*/ 5 h 367"/>
              <a:gd name="T46" fmla="*/ 246 w 346"/>
              <a:gd name="T47" fmla="*/ 25 h 367"/>
              <a:gd name="T48" fmla="*/ 200 w 346"/>
              <a:gd name="T49" fmla="*/ 40 h 367"/>
              <a:gd name="T50" fmla="*/ 150 w 346"/>
              <a:gd name="T51" fmla="*/ 66 h 367"/>
              <a:gd name="T52" fmla="*/ 105 w 346"/>
              <a:gd name="T53" fmla="*/ 91 h 367"/>
              <a:gd name="T54" fmla="*/ 60 w 346"/>
              <a:gd name="T55" fmla="*/ 126 h 367"/>
              <a:gd name="T56" fmla="*/ 60 w 346"/>
              <a:gd name="T57" fmla="*/ 126 h 367"/>
              <a:gd name="T58" fmla="*/ 25 w 346"/>
              <a:gd name="T59" fmla="*/ 161 h 367"/>
              <a:gd name="T60" fmla="*/ 5 w 346"/>
              <a:gd name="T61" fmla="*/ 196 h 367"/>
              <a:gd name="T62" fmla="*/ 0 w 346"/>
              <a:gd name="T63" fmla="*/ 231 h 367"/>
              <a:gd name="T64" fmla="*/ 5 w 346"/>
              <a:gd name="T65" fmla="*/ 261 h 367"/>
              <a:gd name="T66" fmla="*/ 15 w 346"/>
              <a:gd name="T67" fmla="*/ 281 h 367"/>
              <a:gd name="T68" fmla="*/ 40 w 346"/>
              <a:gd name="T69" fmla="*/ 301 h 367"/>
              <a:gd name="T70" fmla="*/ 70 w 346"/>
              <a:gd name="T71" fmla="*/ 306 h 367"/>
              <a:gd name="T72" fmla="*/ 105 w 346"/>
              <a:gd name="T73" fmla="*/ 306 h 367"/>
              <a:gd name="T74" fmla="*/ 105 w 346"/>
              <a:gd name="T75" fmla="*/ 30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6" h="367">
                <a:moveTo>
                  <a:pt x="105" y="306"/>
                </a:moveTo>
                <a:lnTo>
                  <a:pt x="105" y="306"/>
                </a:lnTo>
                <a:lnTo>
                  <a:pt x="105" y="321"/>
                </a:lnTo>
                <a:lnTo>
                  <a:pt x="110" y="331"/>
                </a:lnTo>
                <a:lnTo>
                  <a:pt x="115" y="346"/>
                </a:lnTo>
                <a:lnTo>
                  <a:pt x="125" y="357"/>
                </a:lnTo>
                <a:lnTo>
                  <a:pt x="145" y="367"/>
                </a:lnTo>
                <a:lnTo>
                  <a:pt x="165" y="367"/>
                </a:lnTo>
                <a:lnTo>
                  <a:pt x="195" y="362"/>
                </a:lnTo>
                <a:lnTo>
                  <a:pt x="195" y="362"/>
                </a:lnTo>
                <a:lnTo>
                  <a:pt x="210" y="351"/>
                </a:lnTo>
                <a:lnTo>
                  <a:pt x="220" y="341"/>
                </a:lnTo>
                <a:lnTo>
                  <a:pt x="230" y="326"/>
                </a:lnTo>
                <a:lnTo>
                  <a:pt x="241" y="306"/>
                </a:lnTo>
                <a:lnTo>
                  <a:pt x="256" y="266"/>
                </a:lnTo>
                <a:lnTo>
                  <a:pt x="266" y="211"/>
                </a:lnTo>
                <a:lnTo>
                  <a:pt x="276" y="156"/>
                </a:lnTo>
                <a:lnTo>
                  <a:pt x="291" y="101"/>
                </a:lnTo>
                <a:lnTo>
                  <a:pt x="316" y="45"/>
                </a:lnTo>
                <a:lnTo>
                  <a:pt x="326" y="25"/>
                </a:lnTo>
                <a:lnTo>
                  <a:pt x="346" y="0"/>
                </a:lnTo>
                <a:lnTo>
                  <a:pt x="346" y="0"/>
                </a:lnTo>
                <a:lnTo>
                  <a:pt x="316" y="5"/>
                </a:lnTo>
                <a:lnTo>
                  <a:pt x="246" y="25"/>
                </a:lnTo>
                <a:lnTo>
                  <a:pt x="200" y="40"/>
                </a:lnTo>
                <a:lnTo>
                  <a:pt x="150" y="66"/>
                </a:lnTo>
                <a:lnTo>
                  <a:pt x="105" y="91"/>
                </a:lnTo>
                <a:lnTo>
                  <a:pt x="60" y="126"/>
                </a:lnTo>
                <a:lnTo>
                  <a:pt x="60" y="126"/>
                </a:lnTo>
                <a:lnTo>
                  <a:pt x="25" y="161"/>
                </a:lnTo>
                <a:lnTo>
                  <a:pt x="5" y="196"/>
                </a:lnTo>
                <a:lnTo>
                  <a:pt x="0" y="231"/>
                </a:lnTo>
                <a:lnTo>
                  <a:pt x="5" y="261"/>
                </a:lnTo>
                <a:lnTo>
                  <a:pt x="15" y="281"/>
                </a:lnTo>
                <a:lnTo>
                  <a:pt x="40" y="301"/>
                </a:lnTo>
                <a:lnTo>
                  <a:pt x="70" y="306"/>
                </a:lnTo>
                <a:lnTo>
                  <a:pt x="105" y="306"/>
                </a:lnTo>
                <a:lnTo>
                  <a:pt x="105" y="306"/>
                </a:lnTo>
                <a:close/>
              </a:path>
            </a:pathLst>
          </a:custGeom>
          <a:solidFill>
            <a:srgbClr val="A2C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64" name="그룹 1063"/>
          <p:cNvGrpSpPr/>
          <p:nvPr/>
        </p:nvGrpSpPr>
        <p:grpSpPr>
          <a:xfrm>
            <a:off x="8016698" y="5282765"/>
            <a:ext cx="1121908" cy="1652406"/>
            <a:chOff x="4716463" y="3295650"/>
            <a:chExt cx="2309812" cy="3402013"/>
          </a:xfrm>
        </p:grpSpPr>
        <p:sp>
          <p:nvSpPr>
            <p:cNvPr id="1028" name="Freeform 11"/>
            <p:cNvSpPr>
              <a:spLocks/>
            </p:cNvSpPr>
            <p:nvPr/>
          </p:nvSpPr>
          <p:spPr bwMode="auto">
            <a:xfrm>
              <a:off x="4740275" y="4633913"/>
              <a:ext cx="1098550" cy="733425"/>
            </a:xfrm>
            <a:custGeom>
              <a:avLst/>
              <a:gdLst>
                <a:gd name="T0" fmla="*/ 582 w 692"/>
                <a:gd name="T1" fmla="*/ 326 h 462"/>
                <a:gd name="T2" fmla="*/ 582 w 692"/>
                <a:gd name="T3" fmla="*/ 326 h 462"/>
                <a:gd name="T4" fmla="*/ 587 w 692"/>
                <a:gd name="T5" fmla="*/ 346 h 462"/>
                <a:gd name="T6" fmla="*/ 592 w 692"/>
                <a:gd name="T7" fmla="*/ 366 h 462"/>
                <a:gd name="T8" fmla="*/ 592 w 692"/>
                <a:gd name="T9" fmla="*/ 386 h 462"/>
                <a:gd name="T10" fmla="*/ 582 w 692"/>
                <a:gd name="T11" fmla="*/ 412 h 462"/>
                <a:gd name="T12" fmla="*/ 562 w 692"/>
                <a:gd name="T13" fmla="*/ 437 h 462"/>
                <a:gd name="T14" fmla="*/ 552 w 692"/>
                <a:gd name="T15" fmla="*/ 447 h 462"/>
                <a:gd name="T16" fmla="*/ 532 w 692"/>
                <a:gd name="T17" fmla="*/ 452 h 462"/>
                <a:gd name="T18" fmla="*/ 512 w 692"/>
                <a:gd name="T19" fmla="*/ 462 h 462"/>
                <a:gd name="T20" fmla="*/ 487 w 692"/>
                <a:gd name="T21" fmla="*/ 462 h 462"/>
                <a:gd name="T22" fmla="*/ 487 w 692"/>
                <a:gd name="T23" fmla="*/ 462 h 462"/>
                <a:gd name="T24" fmla="*/ 456 w 692"/>
                <a:gd name="T25" fmla="*/ 462 h 462"/>
                <a:gd name="T26" fmla="*/ 431 w 692"/>
                <a:gd name="T27" fmla="*/ 452 h 462"/>
                <a:gd name="T28" fmla="*/ 406 w 692"/>
                <a:gd name="T29" fmla="*/ 437 h 462"/>
                <a:gd name="T30" fmla="*/ 381 w 692"/>
                <a:gd name="T31" fmla="*/ 417 h 462"/>
                <a:gd name="T32" fmla="*/ 326 w 692"/>
                <a:gd name="T33" fmla="*/ 361 h 462"/>
                <a:gd name="T34" fmla="*/ 271 w 692"/>
                <a:gd name="T35" fmla="*/ 291 h 462"/>
                <a:gd name="T36" fmla="*/ 216 w 692"/>
                <a:gd name="T37" fmla="*/ 216 h 462"/>
                <a:gd name="T38" fmla="*/ 150 w 692"/>
                <a:gd name="T39" fmla="*/ 141 h 462"/>
                <a:gd name="T40" fmla="*/ 115 w 692"/>
                <a:gd name="T41" fmla="*/ 111 h 462"/>
                <a:gd name="T42" fmla="*/ 80 w 692"/>
                <a:gd name="T43" fmla="*/ 80 h 462"/>
                <a:gd name="T44" fmla="*/ 40 w 692"/>
                <a:gd name="T45" fmla="*/ 50 h 462"/>
                <a:gd name="T46" fmla="*/ 0 w 692"/>
                <a:gd name="T47" fmla="*/ 30 h 462"/>
                <a:gd name="T48" fmla="*/ 0 w 692"/>
                <a:gd name="T49" fmla="*/ 30 h 462"/>
                <a:gd name="T50" fmla="*/ 45 w 692"/>
                <a:gd name="T51" fmla="*/ 20 h 462"/>
                <a:gd name="T52" fmla="*/ 95 w 692"/>
                <a:gd name="T53" fmla="*/ 10 h 462"/>
                <a:gd name="T54" fmla="*/ 166 w 692"/>
                <a:gd name="T55" fmla="*/ 5 h 462"/>
                <a:gd name="T56" fmla="*/ 241 w 692"/>
                <a:gd name="T57" fmla="*/ 0 h 462"/>
                <a:gd name="T58" fmla="*/ 326 w 692"/>
                <a:gd name="T59" fmla="*/ 0 h 462"/>
                <a:gd name="T60" fmla="*/ 416 w 692"/>
                <a:gd name="T61" fmla="*/ 10 h 462"/>
                <a:gd name="T62" fmla="*/ 461 w 692"/>
                <a:gd name="T63" fmla="*/ 20 h 462"/>
                <a:gd name="T64" fmla="*/ 507 w 692"/>
                <a:gd name="T65" fmla="*/ 30 h 462"/>
                <a:gd name="T66" fmla="*/ 507 w 692"/>
                <a:gd name="T67" fmla="*/ 30 h 462"/>
                <a:gd name="T68" fmla="*/ 552 w 692"/>
                <a:gd name="T69" fmla="*/ 45 h 462"/>
                <a:gd name="T70" fmla="*/ 587 w 692"/>
                <a:gd name="T71" fmla="*/ 60 h 462"/>
                <a:gd name="T72" fmla="*/ 617 w 692"/>
                <a:gd name="T73" fmla="*/ 80 h 462"/>
                <a:gd name="T74" fmla="*/ 642 w 692"/>
                <a:gd name="T75" fmla="*/ 100 h 462"/>
                <a:gd name="T76" fmla="*/ 662 w 692"/>
                <a:gd name="T77" fmla="*/ 121 h 462"/>
                <a:gd name="T78" fmla="*/ 677 w 692"/>
                <a:gd name="T79" fmla="*/ 146 h 462"/>
                <a:gd name="T80" fmla="*/ 687 w 692"/>
                <a:gd name="T81" fmla="*/ 171 h 462"/>
                <a:gd name="T82" fmla="*/ 692 w 692"/>
                <a:gd name="T83" fmla="*/ 191 h 462"/>
                <a:gd name="T84" fmla="*/ 692 w 692"/>
                <a:gd name="T85" fmla="*/ 216 h 462"/>
                <a:gd name="T86" fmla="*/ 687 w 692"/>
                <a:gd name="T87" fmla="*/ 236 h 462"/>
                <a:gd name="T88" fmla="*/ 682 w 692"/>
                <a:gd name="T89" fmla="*/ 256 h 462"/>
                <a:gd name="T90" fmla="*/ 667 w 692"/>
                <a:gd name="T91" fmla="*/ 276 h 462"/>
                <a:gd name="T92" fmla="*/ 652 w 692"/>
                <a:gd name="T93" fmla="*/ 291 h 462"/>
                <a:gd name="T94" fmla="*/ 632 w 692"/>
                <a:gd name="T95" fmla="*/ 306 h 462"/>
                <a:gd name="T96" fmla="*/ 607 w 692"/>
                <a:gd name="T97" fmla="*/ 316 h 462"/>
                <a:gd name="T98" fmla="*/ 582 w 692"/>
                <a:gd name="T99" fmla="*/ 326 h 462"/>
                <a:gd name="T100" fmla="*/ 582 w 692"/>
                <a:gd name="T101" fmla="*/ 32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2" h="462">
                  <a:moveTo>
                    <a:pt x="582" y="326"/>
                  </a:moveTo>
                  <a:lnTo>
                    <a:pt x="582" y="326"/>
                  </a:lnTo>
                  <a:lnTo>
                    <a:pt x="587" y="346"/>
                  </a:lnTo>
                  <a:lnTo>
                    <a:pt x="592" y="366"/>
                  </a:lnTo>
                  <a:lnTo>
                    <a:pt x="592" y="386"/>
                  </a:lnTo>
                  <a:lnTo>
                    <a:pt x="582" y="412"/>
                  </a:lnTo>
                  <a:lnTo>
                    <a:pt x="562" y="437"/>
                  </a:lnTo>
                  <a:lnTo>
                    <a:pt x="552" y="447"/>
                  </a:lnTo>
                  <a:lnTo>
                    <a:pt x="532" y="452"/>
                  </a:lnTo>
                  <a:lnTo>
                    <a:pt x="512" y="462"/>
                  </a:lnTo>
                  <a:lnTo>
                    <a:pt x="487" y="462"/>
                  </a:lnTo>
                  <a:lnTo>
                    <a:pt x="487" y="462"/>
                  </a:lnTo>
                  <a:lnTo>
                    <a:pt x="456" y="462"/>
                  </a:lnTo>
                  <a:lnTo>
                    <a:pt x="431" y="452"/>
                  </a:lnTo>
                  <a:lnTo>
                    <a:pt x="406" y="437"/>
                  </a:lnTo>
                  <a:lnTo>
                    <a:pt x="381" y="417"/>
                  </a:lnTo>
                  <a:lnTo>
                    <a:pt x="326" y="361"/>
                  </a:lnTo>
                  <a:lnTo>
                    <a:pt x="271" y="291"/>
                  </a:lnTo>
                  <a:lnTo>
                    <a:pt x="216" y="216"/>
                  </a:lnTo>
                  <a:lnTo>
                    <a:pt x="150" y="141"/>
                  </a:lnTo>
                  <a:lnTo>
                    <a:pt x="115" y="111"/>
                  </a:lnTo>
                  <a:lnTo>
                    <a:pt x="80" y="80"/>
                  </a:lnTo>
                  <a:lnTo>
                    <a:pt x="40" y="5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5" y="20"/>
                  </a:lnTo>
                  <a:lnTo>
                    <a:pt x="95" y="10"/>
                  </a:lnTo>
                  <a:lnTo>
                    <a:pt x="166" y="5"/>
                  </a:lnTo>
                  <a:lnTo>
                    <a:pt x="241" y="0"/>
                  </a:lnTo>
                  <a:lnTo>
                    <a:pt x="326" y="0"/>
                  </a:lnTo>
                  <a:lnTo>
                    <a:pt x="416" y="10"/>
                  </a:lnTo>
                  <a:lnTo>
                    <a:pt x="461" y="20"/>
                  </a:lnTo>
                  <a:lnTo>
                    <a:pt x="507" y="30"/>
                  </a:lnTo>
                  <a:lnTo>
                    <a:pt x="507" y="30"/>
                  </a:lnTo>
                  <a:lnTo>
                    <a:pt x="552" y="45"/>
                  </a:lnTo>
                  <a:lnTo>
                    <a:pt x="587" y="60"/>
                  </a:lnTo>
                  <a:lnTo>
                    <a:pt x="617" y="80"/>
                  </a:lnTo>
                  <a:lnTo>
                    <a:pt x="642" y="100"/>
                  </a:lnTo>
                  <a:lnTo>
                    <a:pt x="662" y="121"/>
                  </a:lnTo>
                  <a:lnTo>
                    <a:pt x="677" y="146"/>
                  </a:lnTo>
                  <a:lnTo>
                    <a:pt x="687" y="171"/>
                  </a:lnTo>
                  <a:lnTo>
                    <a:pt x="692" y="191"/>
                  </a:lnTo>
                  <a:lnTo>
                    <a:pt x="692" y="216"/>
                  </a:lnTo>
                  <a:lnTo>
                    <a:pt x="687" y="236"/>
                  </a:lnTo>
                  <a:lnTo>
                    <a:pt x="682" y="256"/>
                  </a:lnTo>
                  <a:lnTo>
                    <a:pt x="667" y="276"/>
                  </a:lnTo>
                  <a:lnTo>
                    <a:pt x="652" y="291"/>
                  </a:lnTo>
                  <a:lnTo>
                    <a:pt x="632" y="306"/>
                  </a:lnTo>
                  <a:lnTo>
                    <a:pt x="607" y="316"/>
                  </a:lnTo>
                  <a:lnTo>
                    <a:pt x="582" y="326"/>
                  </a:lnTo>
                  <a:lnTo>
                    <a:pt x="582" y="32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9" name="Freeform 12"/>
            <p:cNvSpPr>
              <a:spLocks/>
            </p:cNvSpPr>
            <p:nvPr/>
          </p:nvSpPr>
          <p:spPr bwMode="auto">
            <a:xfrm>
              <a:off x="4740275" y="4673600"/>
              <a:ext cx="1154113" cy="804863"/>
            </a:xfrm>
            <a:custGeom>
              <a:avLst/>
              <a:gdLst>
                <a:gd name="T0" fmla="*/ 0 w 727"/>
                <a:gd name="T1" fmla="*/ 10 h 507"/>
                <a:gd name="T2" fmla="*/ 0 w 727"/>
                <a:gd name="T3" fmla="*/ 10 h 507"/>
                <a:gd name="T4" fmla="*/ 50 w 727"/>
                <a:gd name="T5" fmla="*/ 5 h 507"/>
                <a:gd name="T6" fmla="*/ 95 w 727"/>
                <a:gd name="T7" fmla="*/ 10 h 507"/>
                <a:gd name="T8" fmla="*/ 145 w 727"/>
                <a:gd name="T9" fmla="*/ 20 h 507"/>
                <a:gd name="T10" fmla="*/ 196 w 727"/>
                <a:gd name="T11" fmla="*/ 35 h 507"/>
                <a:gd name="T12" fmla="*/ 246 w 727"/>
                <a:gd name="T13" fmla="*/ 50 h 507"/>
                <a:gd name="T14" fmla="*/ 291 w 727"/>
                <a:gd name="T15" fmla="*/ 70 h 507"/>
                <a:gd name="T16" fmla="*/ 376 w 727"/>
                <a:gd name="T17" fmla="*/ 116 h 507"/>
                <a:gd name="T18" fmla="*/ 376 w 727"/>
                <a:gd name="T19" fmla="*/ 116 h 507"/>
                <a:gd name="T20" fmla="*/ 426 w 727"/>
                <a:gd name="T21" fmla="*/ 151 h 507"/>
                <a:gd name="T22" fmla="*/ 477 w 727"/>
                <a:gd name="T23" fmla="*/ 186 h 507"/>
                <a:gd name="T24" fmla="*/ 517 w 727"/>
                <a:gd name="T25" fmla="*/ 226 h 507"/>
                <a:gd name="T26" fmla="*/ 562 w 727"/>
                <a:gd name="T27" fmla="*/ 271 h 507"/>
                <a:gd name="T28" fmla="*/ 562 w 727"/>
                <a:gd name="T29" fmla="*/ 271 h 507"/>
                <a:gd name="T30" fmla="*/ 602 w 727"/>
                <a:gd name="T31" fmla="*/ 326 h 507"/>
                <a:gd name="T32" fmla="*/ 642 w 727"/>
                <a:gd name="T33" fmla="*/ 382 h 507"/>
                <a:gd name="T34" fmla="*/ 677 w 727"/>
                <a:gd name="T35" fmla="*/ 442 h 507"/>
                <a:gd name="T36" fmla="*/ 707 w 727"/>
                <a:gd name="T37" fmla="*/ 502 h 507"/>
                <a:gd name="T38" fmla="*/ 707 w 727"/>
                <a:gd name="T39" fmla="*/ 502 h 507"/>
                <a:gd name="T40" fmla="*/ 712 w 727"/>
                <a:gd name="T41" fmla="*/ 507 h 507"/>
                <a:gd name="T42" fmla="*/ 722 w 727"/>
                <a:gd name="T43" fmla="*/ 507 h 507"/>
                <a:gd name="T44" fmla="*/ 727 w 727"/>
                <a:gd name="T45" fmla="*/ 502 h 507"/>
                <a:gd name="T46" fmla="*/ 727 w 727"/>
                <a:gd name="T47" fmla="*/ 497 h 507"/>
                <a:gd name="T48" fmla="*/ 727 w 727"/>
                <a:gd name="T49" fmla="*/ 497 h 507"/>
                <a:gd name="T50" fmla="*/ 702 w 727"/>
                <a:gd name="T51" fmla="*/ 442 h 507"/>
                <a:gd name="T52" fmla="*/ 677 w 727"/>
                <a:gd name="T53" fmla="*/ 392 h 507"/>
                <a:gd name="T54" fmla="*/ 647 w 727"/>
                <a:gd name="T55" fmla="*/ 341 h 507"/>
                <a:gd name="T56" fmla="*/ 612 w 727"/>
                <a:gd name="T57" fmla="*/ 296 h 507"/>
                <a:gd name="T58" fmla="*/ 577 w 727"/>
                <a:gd name="T59" fmla="*/ 251 h 507"/>
                <a:gd name="T60" fmla="*/ 532 w 727"/>
                <a:gd name="T61" fmla="*/ 206 h 507"/>
                <a:gd name="T62" fmla="*/ 487 w 727"/>
                <a:gd name="T63" fmla="*/ 166 h 507"/>
                <a:gd name="T64" fmla="*/ 441 w 727"/>
                <a:gd name="T65" fmla="*/ 131 h 507"/>
                <a:gd name="T66" fmla="*/ 391 w 727"/>
                <a:gd name="T67" fmla="*/ 96 h 507"/>
                <a:gd name="T68" fmla="*/ 336 w 727"/>
                <a:gd name="T69" fmla="*/ 70 h 507"/>
                <a:gd name="T70" fmla="*/ 281 w 727"/>
                <a:gd name="T71" fmla="*/ 45 h 507"/>
                <a:gd name="T72" fmla="*/ 226 w 727"/>
                <a:gd name="T73" fmla="*/ 25 h 507"/>
                <a:gd name="T74" fmla="*/ 171 w 727"/>
                <a:gd name="T75" fmla="*/ 10 h 507"/>
                <a:gd name="T76" fmla="*/ 115 w 727"/>
                <a:gd name="T77" fmla="*/ 5 h 507"/>
                <a:gd name="T78" fmla="*/ 55 w 727"/>
                <a:gd name="T79" fmla="*/ 0 h 507"/>
                <a:gd name="T80" fmla="*/ 0 w 727"/>
                <a:gd name="T81" fmla="*/ 5 h 507"/>
                <a:gd name="T82" fmla="*/ 0 w 727"/>
                <a:gd name="T83" fmla="*/ 5 h 507"/>
                <a:gd name="T84" fmla="*/ 0 w 727"/>
                <a:gd name="T85" fmla="*/ 10 h 507"/>
                <a:gd name="T86" fmla="*/ 0 w 727"/>
                <a:gd name="T87" fmla="*/ 1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507">
                  <a:moveTo>
                    <a:pt x="0" y="10"/>
                  </a:moveTo>
                  <a:lnTo>
                    <a:pt x="0" y="10"/>
                  </a:lnTo>
                  <a:lnTo>
                    <a:pt x="50" y="5"/>
                  </a:lnTo>
                  <a:lnTo>
                    <a:pt x="95" y="10"/>
                  </a:lnTo>
                  <a:lnTo>
                    <a:pt x="145" y="20"/>
                  </a:lnTo>
                  <a:lnTo>
                    <a:pt x="196" y="35"/>
                  </a:lnTo>
                  <a:lnTo>
                    <a:pt x="246" y="50"/>
                  </a:lnTo>
                  <a:lnTo>
                    <a:pt x="291" y="70"/>
                  </a:lnTo>
                  <a:lnTo>
                    <a:pt x="376" y="116"/>
                  </a:lnTo>
                  <a:lnTo>
                    <a:pt x="376" y="116"/>
                  </a:lnTo>
                  <a:lnTo>
                    <a:pt x="426" y="151"/>
                  </a:lnTo>
                  <a:lnTo>
                    <a:pt x="477" y="186"/>
                  </a:lnTo>
                  <a:lnTo>
                    <a:pt x="517" y="226"/>
                  </a:lnTo>
                  <a:lnTo>
                    <a:pt x="562" y="271"/>
                  </a:lnTo>
                  <a:lnTo>
                    <a:pt x="562" y="271"/>
                  </a:lnTo>
                  <a:lnTo>
                    <a:pt x="602" y="326"/>
                  </a:lnTo>
                  <a:lnTo>
                    <a:pt x="642" y="382"/>
                  </a:lnTo>
                  <a:lnTo>
                    <a:pt x="677" y="442"/>
                  </a:lnTo>
                  <a:lnTo>
                    <a:pt x="707" y="502"/>
                  </a:lnTo>
                  <a:lnTo>
                    <a:pt x="707" y="502"/>
                  </a:lnTo>
                  <a:lnTo>
                    <a:pt x="712" y="507"/>
                  </a:lnTo>
                  <a:lnTo>
                    <a:pt x="722" y="507"/>
                  </a:lnTo>
                  <a:lnTo>
                    <a:pt x="727" y="502"/>
                  </a:lnTo>
                  <a:lnTo>
                    <a:pt x="727" y="497"/>
                  </a:lnTo>
                  <a:lnTo>
                    <a:pt x="727" y="497"/>
                  </a:lnTo>
                  <a:lnTo>
                    <a:pt x="702" y="442"/>
                  </a:lnTo>
                  <a:lnTo>
                    <a:pt x="677" y="392"/>
                  </a:lnTo>
                  <a:lnTo>
                    <a:pt x="647" y="341"/>
                  </a:lnTo>
                  <a:lnTo>
                    <a:pt x="612" y="296"/>
                  </a:lnTo>
                  <a:lnTo>
                    <a:pt x="577" y="251"/>
                  </a:lnTo>
                  <a:lnTo>
                    <a:pt x="532" y="206"/>
                  </a:lnTo>
                  <a:lnTo>
                    <a:pt x="487" y="166"/>
                  </a:lnTo>
                  <a:lnTo>
                    <a:pt x="441" y="131"/>
                  </a:lnTo>
                  <a:lnTo>
                    <a:pt x="391" y="96"/>
                  </a:lnTo>
                  <a:lnTo>
                    <a:pt x="336" y="70"/>
                  </a:lnTo>
                  <a:lnTo>
                    <a:pt x="281" y="45"/>
                  </a:lnTo>
                  <a:lnTo>
                    <a:pt x="226" y="25"/>
                  </a:lnTo>
                  <a:lnTo>
                    <a:pt x="171" y="10"/>
                  </a:lnTo>
                  <a:lnTo>
                    <a:pt x="115" y="5"/>
                  </a:lnTo>
                  <a:lnTo>
                    <a:pt x="5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0" name="Freeform 13"/>
            <p:cNvSpPr>
              <a:spLocks/>
            </p:cNvSpPr>
            <p:nvPr/>
          </p:nvSpPr>
          <p:spPr bwMode="auto">
            <a:xfrm>
              <a:off x="5186363" y="5000625"/>
              <a:ext cx="382588" cy="111125"/>
            </a:xfrm>
            <a:custGeom>
              <a:avLst/>
              <a:gdLst>
                <a:gd name="T0" fmla="*/ 231 w 241"/>
                <a:gd name="T1" fmla="*/ 0 h 70"/>
                <a:gd name="T2" fmla="*/ 231 w 241"/>
                <a:gd name="T3" fmla="*/ 0 h 70"/>
                <a:gd name="T4" fmla="*/ 175 w 241"/>
                <a:gd name="T5" fmla="*/ 30 h 70"/>
                <a:gd name="T6" fmla="*/ 120 w 241"/>
                <a:gd name="T7" fmla="*/ 50 h 70"/>
                <a:gd name="T8" fmla="*/ 60 w 241"/>
                <a:gd name="T9" fmla="*/ 65 h 70"/>
                <a:gd name="T10" fmla="*/ 0 w 241"/>
                <a:gd name="T11" fmla="*/ 70 h 70"/>
                <a:gd name="T12" fmla="*/ 0 w 241"/>
                <a:gd name="T13" fmla="*/ 70 h 70"/>
                <a:gd name="T14" fmla="*/ 0 w 241"/>
                <a:gd name="T15" fmla="*/ 70 h 70"/>
                <a:gd name="T16" fmla="*/ 0 w 241"/>
                <a:gd name="T17" fmla="*/ 70 h 70"/>
                <a:gd name="T18" fmla="*/ 60 w 241"/>
                <a:gd name="T19" fmla="*/ 65 h 70"/>
                <a:gd name="T20" fmla="*/ 120 w 241"/>
                <a:gd name="T21" fmla="*/ 55 h 70"/>
                <a:gd name="T22" fmla="*/ 180 w 241"/>
                <a:gd name="T23" fmla="*/ 40 h 70"/>
                <a:gd name="T24" fmla="*/ 241 w 241"/>
                <a:gd name="T25" fmla="*/ 10 h 70"/>
                <a:gd name="T26" fmla="*/ 241 w 241"/>
                <a:gd name="T27" fmla="*/ 10 h 70"/>
                <a:gd name="T28" fmla="*/ 241 w 241"/>
                <a:gd name="T29" fmla="*/ 10 h 70"/>
                <a:gd name="T30" fmla="*/ 241 w 241"/>
                <a:gd name="T31" fmla="*/ 5 h 70"/>
                <a:gd name="T32" fmla="*/ 236 w 241"/>
                <a:gd name="T33" fmla="*/ 0 h 70"/>
                <a:gd name="T34" fmla="*/ 231 w 241"/>
                <a:gd name="T35" fmla="*/ 0 h 70"/>
                <a:gd name="T36" fmla="*/ 231 w 241"/>
                <a:gd name="T3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70">
                  <a:moveTo>
                    <a:pt x="231" y="0"/>
                  </a:moveTo>
                  <a:lnTo>
                    <a:pt x="231" y="0"/>
                  </a:lnTo>
                  <a:lnTo>
                    <a:pt x="175" y="30"/>
                  </a:lnTo>
                  <a:lnTo>
                    <a:pt x="120" y="50"/>
                  </a:lnTo>
                  <a:lnTo>
                    <a:pt x="60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60" y="65"/>
                  </a:lnTo>
                  <a:lnTo>
                    <a:pt x="120" y="55"/>
                  </a:lnTo>
                  <a:lnTo>
                    <a:pt x="180" y="4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5"/>
                  </a:lnTo>
                  <a:lnTo>
                    <a:pt x="236" y="0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1" name="Freeform 14"/>
            <p:cNvSpPr>
              <a:spLocks/>
            </p:cNvSpPr>
            <p:nvPr/>
          </p:nvSpPr>
          <p:spPr bwMode="auto">
            <a:xfrm>
              <a:off x="5035550" y="4849813"/>
              <a:ext cx="317500" cy="47625"/>
            </a:xfrm>
            <a:custGeom>
              <a:avLst/>
              <a:gdLst>
                <a:gd name="T0" fmla="*/ 200 w 200"/>
                <a:gd name="T1" fmla="*/ 0 h 30"/>
                <a:gd name="T2" fmla="*/ 200 w 200"/>
                <a:gd name="T3" fmla="*/ 0 h 30"/>
                <a:gd name="T4" fmla="*/ 175 w 200"/>
                <a:gd name="T5" fmla="*/ 0 h 30"/>
                <a:gd name="T6" fmla="*/ 150 w 200"/>
                <a:gd name="T7" fmla="*/ 0 h 30"/>
                <a:gd name="T8" fmla="*/ 100 w 200"/>
                <a:gd name="T9" fmla="*/ 10 h 30"/>
                <a:gd name="T10" fmla="*/ 50 w 200"/>
                <a:gd name="T11" fmla="*/ 15 h 30"/>
                <a:gd name="T12" fmla="*/ 0 w 200"/>
                <a:gd name="T13" fmla="*/ 20 h 30"/>
                <a:gd name="T14" fmla="*/ 0 w 200"/>
                <a:gd name="T15" fmla="*/ 20 h 30"/>
                <a:gd name="T16" fmla="*/ 0 w 200"/>
                <a:gd name="T17" fmla="*/ 20 h 30"/>
                <a:gd name="T18" fmla="*/ 0 w 200"/>
                <a:gd name="T19" fmla="*/ 25 h 30"/>
                <a:gd name="T20" fmla="*/ 0 w 200"/>
                <a:gd name="T21" fmla="*/ 25 h 30"/>
                <a:gd name="T22" fmla="*/ 25 w 200"/>
                <a:gd name="T23" fmla="*/ 30 h 30"/>
                <a:gd name="T24" fmla="*/ 50 w 200"/>
                <a:gd name="T25" fmla="*/ 30 h 30"/>
                <a:gd name="T26" fmla="*/ 100 w 200"/>
                <a:gd name="T27" fmla="*/ 25 h 30"/>
                <a:gd name="T28" fmla="*/ 200 w 200"/>
                <a:gd name="T29" fmla="*/ 5 h 30"/>
                <a:gd name="T30" fmla="*/ 200 w 200"/>
                <a:gd name="T31" fmla="*/ 5 h 30"/>
                <a:gd name="T32" fmla="*/ 200 w 200"/>
                <a:gd name="T33" fmla="*/ 0 h 30"/>
                <a:gd name="T34" fmla="*/ 200 w 200"/>
                <a:gd name="T35" fmla="*/ 0 h 30"/>
                <a:gd name="T36" fmla="*/ 200 w 200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lnTo>
                    <a:pt x="200" y="0"/>
                  </a:lnTo>
                  <a:lnTo>
                    <a:pt x="175" y="0"/>
                  </a:lnTo>
                  <a:lnTo>
                    <a:pt x="150" y="0"/>
                  </a:lnTo>
                  <a:lnTo>
                    <a:pt x="100" y="10"/>
                  </a:lnTo>
                  <a:lnTo>
                    <a:pt x="5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5" y="30"/>
                  </a:lnTo>
                  <a:lnTo>
                    <a:pt x="50" y="30"/>
                  </a:lnTo>
                  <a:lnTo>
                    <a:pt x="100" y="25"/>
                  </a:lnTo>
                  <a:lnTo>
                    <a:pt x="200" y="5"/>
                  </a:lnTo>
                  <a:lnTo>
                    <a:pt x="200" y="5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2" name="Freeform 15"/>
            <p:cNvSpPr>
              <a:spLocks/>
            </p:cNvSpPr>
            <p:nvPr/>
          </p:nvSpPr>
          <p:spPr bwMode="auto">
            <a:xfrm>
              <a:off x="5337175" y="4641850"/>
              <a:ext cx="95250" cy="263525"/>
            </a:xfrm>
            <a:custGeom>
              <a:avLst/>
              <a:gdLst>
                <a:gd name="T0" fmla="*/ 0 w 60"/>
                <a:gd name="T1" fmla="*/ 5 h 166"/>
                <a:gd name="T2" fmla="*/ 0 w 60"/>
                <a:gd name="T3" fmla="*/ 5 h 166"/>
                <a:gd name="T4" fmla="*/ 20 w 60"/>
                <a:gd name="T5" fmla="*/ 45 h 166"/>
                <a:gd name="T6" fmla="*/ 35 w 60"/>
                <a:gd name="T7" fmla="*/ 80 h 166"/>
                <a:gd name="T8" fmla="*/ 45 w 60"/>
                <a:gd name="T9" fmla="*/ 121 h 166"/>
                <a:gd name="T10" fmla="*/ 50 w 60"/>
                <a:gd name="T11" fmla="*/ 161 h 166"/>
                <a:gd name="T12" fmla="*/ 50 w 60"/>
                <a:gd name="T13" fmla="*/ 161 h 166"/>
                <a:gd name="T14" fmla="*/ 50 w 60"/>
                <a:gd name="T15" fmla="*/ 166 h 166"/>
                <a:gd name="T16" fmla="*/ 55 w 60"/>
                <a:gd name="T17" fmla="*/ 161 h 166"/>
                <a:gd name="T18" fmla="*/ 55 w 60"/>
                <a:gd name="T19" fmla="*/ 161 h 166"/>
                <a:gd name="T20" fmla="*/ 60 w 60"/>
                <a:gd name="T21" fmla="*/ 141 h 166"/>
                <a:gd name="T22" fmla="*/ 60 w 60"/>
                <a:gd name="T23" fmla="*/ 121 h 166"/>
                <a:gd name="T24" fmla="*/ 50 w 60"/>
                <a:gd name="T25" fmla="*/ 80 h 166"/>
                <a:gd name="T26" fmla="*/ 30 w 60"/>
                <a:gd name="T27" fmla="*/ 35 h 166"/>
                <a:gd name="T28" fmla="*/ 5 w 60"/>
                <a:gd name="T29" fmla="*/ 0 h 166"/>
                <a:gd name="T30" fmla="*/ 5 w 60"/>
                <a:gd name="T31" fmla="*/ 0 h 166"/>
                <a:gd name="T32" fmla="*/ 5 w 60"/>
                <a:gd name="T33" fmla="*/ 0 h 166"/>
                <a:gd name="T34" fmla="*/ 0 w 60"/>
                <a:gd name="T35" fmla="*/ 5 h 166"/>
                <a:gd name="T36" fmla="*/ 0 w 60"/>
                <a:gd name="T37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166">
                  <a:moveTo>
                    <a:pt x="0" y="5"/>
                  </a:moveTo>
                  <a:lnTo>
                    <a:pt x="0" y="5"/>
                  </a:lnTo>
                  <a:lnTo>
                    <a:pt x="20" y="45"/>
                  </a:lnTo>
                  <a:lnTo>
                    <a:pt x="35" y="80"/>
                  </a:lnTo>
                  <a:lnTo>
                    <a:pt x="45" y="121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66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60" y="141"/>
                  </a:lnTo>
                  <a:lnTo>
                    <a:pt x="60" y="121"/>
                  </a:lnTo>
                  <a:lnTo>
                    <a:pt x="50" y="80"/>
                  </a:lnTo>
                  <a:lnTo>
                    <a:pt x="30" y="3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3" name="Freeform 16"/>
            <p:cNvSpPr>
              <a:spLocks/>
            </p:cNvSpPr>
            <p:nvPr/>
          </p:nvSpPr>
          <p:spPr bwMode="auto">
            <a:xfrm>
              <a:off x="5632450" y="4713288"/>
              <a:ext cx="63500" cy="390525"/>
            </a:xfrm>
            <a:custGeom>
              <a:avLst/>
              <a:gdLst>
                <a:gd name="T0" fmla="*/ 0 w 40"/>
                <a:gd name="T1" fmla="*/ 5 h 246"/>
                <a:gd name="T2" fmla="*/ 0 w 40"/>
                <a:gd name="T3" fmla="*/ 5 h 246"/>
                <a:gd name="T4" fmla="*/ 15 w 40"/>
                <a:gd name="T5" fmla="*/ 66 h 246"/>
                <a:gd name="T6" fmla="*/ 25 w 40"/>
                <a:gd name="T7" fmla="*/ 121 h 246"/>
                <a:gd name="T8" fmla="*/ 25 w 40"/>
                <a:gd name="T9" fmla="*/ 121 h 246"/>
                <a:gd name="T10" fmla="*/ 20 w 40"/>
                <a:gd name="T11" fmla="*/ 156 h 246"/>
                <a:gd name="T12" fmla="*/ 20 w 40"/>
                <a:gd name="T13" fmla="*/ 191 h 246"/>
                <a:gd name="T14" fmla="*/ 20 w 40"/>
                <a:gd name="T15" fmla="*/ 191 h 246"/>
                <a:gd name="T16" fmla="*/ 10 w 40"/>
                <a:gd name="T17" fmla="*/ 216 h 246"/>
                <a:gd name="T18" fmla="*/ 5 w 40"/>
                <a:gd name="T19" fmla="*/ 246 h 246"/>
                <a:gd name="T20" fmla="*/ 5 w 40"/>
                <a:gd name="T21" fmla="*/ 246 h 246"/>
                <a:gd name="T22" fmla="*/ 10 w 40"/>
                <a:gd name="T23" fmla="*/ 246 h 246"/>
                <a:gd name="T24" fmla="*/ 10 w 40"/>
                <a:gd name="T25" fmla="*/ 246 h 246"/>
                <a:gd name="T26" fmla="*/ 10 w 40"/>
                <a:gd name="T27" fmla="*/ 246 h 246"/>
                <a:gd name="T28" fmla="*/ 25 w 40"/>
                <a:gd name="T29" fmla="*/ 221 h 246"/>
                <a:gd name="T30" fmla="*/ 35 w 40"/>
                <a:gd name="T31" fmla="*/ 196 h 246"/>
                <a:gd name="T32" fmla="*/ 40 w 40"/>
                <a:gd name="T33" fmla="*/ 161 h 246"/>
                <a:gd name="T34" fmla="*/ 40 w 40"/>
                <a:gd name="T35" fmla="*/ 136 h 246"/>
                <a:gd name="T36" fmla="*/ 40 w 40"/>
                <a:gd name="T37" fmla="*/ 136 h 246"/>
                <a:gd name="T38" fmla="*/ 35 w 40"/>
                <a:gd name="T39" fmla="*/ 101 h 246"/>
                <a:gd name="T40" fmla="*/ 30 w 40"/>
                <a:gd name="T41" fmla="*/ 66 h 246"/>
                <a:gd name="T42" fmla="*/ 20 w 40"/>
                <a:gd name="T43" fmla="*/ 35 h 246"/>
                <a:gd name="T44" fmla="*/ 5 w 40"/>
                <a:gd name="T45" fmla="*/ 5 h 246"/>
                <a:gd name="T46" fmla="*/ 5 w 40"/>
                <a:gd name="T47" fmla="*/ 5 h 246"/>
                <a:gd name="T48" fmla="*/ 5 w 40"/>
                <a:gd name="T49" fmla="*/ 0 h 246"/>
                <a:gd name="T50" fmla="*/ 0 w 40"/>
                <a:gd name="T51" fmla="*/ 5 h 246"/>
                <a:gd name="T52" fmla="*/ 0 w 40"/>
                <a:gd name="T53" fmla="*/ 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246">
                  <a:moveTo>
                    <a:pt x="0" y="5"/>
                  </a:moveTo>
                  <a:lnTo>
                    <a:pt x="0" y="5"/>
                  </a:lnTo>
                  <a:lnTo>
                    <a:pt x="15" y="66"/>
                  </a:lnTo>
                  <a:lnTo>
                    <a:pt x="25" y="121"/>
                  </a:lnTo>
                  <a:lnTo>
                    <a:pt x="25" y="121"/>
                  </a:lnTo>
                  <a:lnTo>
                    <a:pt x="20" y="156"/>
                  </a:lnTo>
                  <a:lnTo>
                    <a:pt x="20" y="191"/>
                  </a:lnTo>
                  <a:lnTo>
                    <a:pt x="20" y="191"/>
                  </a:lnTo>
                  <a:lnTo>
                    <a:pt x="10" y="21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25" y="221"/>
                  </a:lnTo>
                  <a:lnTo>
                    <a:pt x="35" y="196"/>
                  </a:lnTo>
                  <a:lnTo>
                    <a:pt x="40" y="161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5" y="101"/>
                  </a:lnTo>
                  <a:lnTo>
                    <a:pt x="30" y="66"/>
                  </a:lnTo>
                  <a:lnTo>
                    <a:pt x="20" y="3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4" name="Freeform 17"/>
            <p:cNvSpPr>
              <a:spLocks/>
            </p:cNvSpPr>
            <p:nvPr/>
          </p:nvSpPr>
          <p:spPr bwMode="auto">
            <a:xfrm>
              <a:off x="5854700" y="5272088"/>
              <a:ext cx="1171575" cy="715963"/>
            </a:xfrm>
            <a:custGeom>
              <a:avLst/>
              <a:gdLst>
                <a:gd name="T0" fmla="*/ 85 w 738"/>
                <a:gd name="T1" fmla="*/ 290 h 451"/>
                <a:gd name="T2" fmla="*/ 85 w 738"/>
                <a:gd name="T3" fmla="*/ 290 h 451"/>
                <a:gd name="T4" fmla="*/ 75 w 738"/>
                <a:gd name="T5" fmla="*/ 306 h 451"/>
                <a:gd name="T6" fmla="*/ 70 w 738"/>
                <a:gd name="T7" fmla="*/ 326 h 451"/>
                <a:gd name="T8" fmla="*/ 65 w 738"/>
                <a:gd name="T9" fmla="*/ 351 h 451"/>
                <a:gd name="T10" fmla="*/ 65 w 738"/>
                <a:gd name="T11" fmla="*/ 376 h 451"/>
                <a:gd name="T12" fmla="*/ 70 w 738"/>
                <a:gd name="T13" fmla="*/ 391 h 451"/>
                <a:gd name="T14" fmla="*/ 80 w 738"/>
                <a:gd name="T15" fmla="*/ 401 h 451"/>
                <a:gd name="T16" fmla="*/ 90 w 738"/>
                <a:gd name="T17" fmla="*/ 416 h 451"/>
                <a:gd name="T18" fmla="*/ 111 w 738"/>
                <a:gd name="T19" fmla="*/ 426 h 451"/>
                <a:gd name="T20" fmla="*/ 131 w 738"/>
                <a:gd name="T21" fmla="*/ 436 h 451"/>
                <a:gd name="T22" fmla="*/ 156 w 738"/>
                <a:gd name="T23" fmla="*/ 446 h 451"/>
                <a:gd name="T24" fmla="*/ 156 w 738"/>
                <a:gd name="T25" fmla="*/ 446 h 451"/>
                <a:gd name="T26" fmla="*/ 181 w 738"/>
                <a:gd name="T27" fmla="*/ 451 h 451"/>
                <a:gd name="T28" fmla="*/ 211 w 738"/>
                <a:gd name="T29" fmla="*/ 446 h 451"/>
                <a:gd name="T30" fmla="*/ 241 w 738"/>
                <a:gd name="T31" fmla="*/ 436 h 451"/>
                <a:gd name="T32" fmla="*/ 271 w 738"/>
                <a:gd name="T33" fmla="*/ 416 h 451"/>
                <a:gd name="T34" fmla="*/ 336 w 738"/>
                <a:gd name="T35" fmla="*/ 371 h 451"/>
                <a:gd name="T36" fmla="*/ 406 w 738"/>
                <a:gd name="T37" fmla="*/ 311 h 451"/>
                <a:gd name="T38" fmla="*/ 482 w 738"/>
                <a:gd name="T39" fmla="*/ 245 h 451"/>
                <a:gd name="T40" fmla="*/ 562 w 738"/>
                <a:gd name="T41" fmla="*/ 185 h 451"/>
                <a:gd name="T42" fmla="*/ 602 w 738"/>
                <a:gd name="T43" fmla="*/ 155 h 451"/>
                <a:gd name="T44" fmla="*/ 647 w 738"/>
                <a:gd name="T45" fmla="*/ 135 h 451"/>
                <a:gd name="T46" fmla="*/ 692 w 738"/>
                <a:gd name="T47" fmla="*/ 115 h 451"/>
                <a:gd name="T48" fmla="*/ 738 w 738"/>
                <a:gd name="T49" fmla="*/ 100 h 451"/>
                <a:gd name="T50" fmla="*/ 738 w 738"/>
                <a:gd name="T51" fmla="*/ 100 h 451"/>
                <a:gd name="T52" fmla="*/ 692 w 738"/>
                <a:gd name="T53" fmla="*/ 80 h 451"/>
                <a:gd name="T54" fmla="*/ 642 w 738"/>
                <a:gd name="T55" fmla="*/ 65 h 451"/>
                <a:gd name="T56" fmla="*/ 577 w 738"/>
                <a:gd name="T57" fmla="*/ 45 h 451"/>
                <a:gd name="T58" fmla="*/ 502 w 738"/>
                <a:gd name="T59" fmla="*/ 25 h 451"/>
                <a:gd name="T60" fmla="*/ 411 w 738"/>
                <a:gd name="T61" fmla="*/ 10 h 451"/>
                <a:gd name="T62" fmla="*/ 321 w 738"/>
                <a:gd name="T63" fmla="*/ 0 h 451"/>
                <a:gd name="T64" fmla="*/ 276 w 738"/>
                <a:gd name="T65" fmla="*/ 0 h 451"/>
                <a:gd name="T66" fmla="*/ 226 w 738"/>
                <a:gd name="T67" fmla="*/ 5 h 451"/>
                <a:gd name="T68" fmla="*/ 226 w 738"/>
                <a:gd name="T69" fmla="*/ 5 h 451"/>
                <a:gd name="T70" fmla="*/ 181 w 738"/>
                <a:gd name="T71" fmla="*/ 15 h 451"/>
                <a:gd name="T72" fmla="*/ 141 w 738"/>
                <a:gd name="T73" fmla="*/ 25 h 451"/>
                <a:gd name="T74" fmla="*/ 106 w 738"/>
                <a:gd name="T75" fmla="*/ 35 h 451"/>
                <a:gd name="T76" fmla="*/ 75 w 738"/>
                <a:gd name="T77" fmla="*/ 55 h 451"/>
                <a:gd name="T78" fmla="*/ 50 w 738"/>
                <a:gd name="T79" fmla="*/ 70 h 451"/>
                <a:gd name="T80" fmla="*/ 30 w 738"/>
                <a:gd name="T81" fmla="*/ 90 h 451"/>
                <a:gd name="T82" fmla="*/ 15 w 738"/>
                <a:gd name="T83" fmla="*/ 110 h 451"/>
                <a:gd name="T84" fmla="*/ 5 w 738"/>
                <a:gd name="T85" fmla="*/ 135 h 451"/>
                <a:gd name="T86" fmla="*/ 0 w 738"/>
                <a:gd name="T87" fmla="*/ 155 h 451"/>
                <a:gd name="T88" fmla="*/ 0 w 738"/>
                <a:gd name="T89" fmla="*/ 180 h 451"/>
                <a:gd name="T90" fmla="*/ 0 w 738"/>
                <a:gd name="T91" fmla="*/ 200 h 451"/>
                <a:gd name="T92" fmla="*/ 10 w 738"/>
                <a:gd name="T93" fmla="*/ 220 h 451"/>
                <a:gd name="T94" fmla="*/ 25 w 738"/>
                <a:gd name="T95" fmla="*/ 240 h 451"/>
                <a:gd name="T96" fmla="*/ 40 w 738"/>
                <a:gd name="T97" fmla="*/ 260 h 451"/>
                <a:gd name="T98" fmla="*/ 60 w 738"/>
                <a:gd name="T99" fmla="*/ 275 h 451"/>
                <a:gd name="T100" fmla="*/ 85 w 738"/>
                <a:gd name="T101" fmla="*/ 290 h 451"/>
                <a:gd name="T102" fmla="*/ 85 w 738"/>
                <a:gd name="T103" fmla="*/ 29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8" h="451">
                  <a:moveTo>
                    <a:pt x="85" y="290"/>
                  </a:moveTo>
                  <a:lnTo>
                    <a:pt x="85" y="290"/>
                  </a:lnTo>
                  <a:lnTo>
                    <a:pt x="75" y="306"/>
                  </a:lnTo>
                  <a:lnTo>
                    <a:pt x="70" y="326"/>
                  </a:lnTo>
                  <a:lnTo>
                    <a:pt x="65" y="351"/>
                  </a:lnTo>
                  <a:lnTo>
                    <a:pt x="65" y="376"/>
                  </a:lnTo>
                  <a:lnTo>
                    <a:pt x="70" y="391"/>
                  </a:lnTo>
                  <a:lnTo>
                    <a:pt x="80" y="401"/>
                  </a:lnTo>
                  <a:lnTo>
                    <a:pt x="90" y="416"/>
                  </a:lnTo>
                  <a:lnTo>
                    <a:pt x="111" y="426"/>
                  </a:lnTo>
                  <a:lnTo>
                    <a:pt x="131" y="436"/>
                  </a:lnTo>
                  <a:lnTo>
                    <a:pt x="156" y="446"/>
                  </a:lnTo>
                  <a:lnTo>
                    <a:pt x="156" y="446"/>
                  </a:lnTo>
                  <a:lnTo>
                    <a:pt x="181" y="451"/>
                  </a:lnTo>
                  <a:lnTo>
                    <a:pt x="211" y="446"/>
                  </a:lnTo>
                  <a:lnTo>
                    <a:pt x="241" y="436"/>
                  </a:lnTo>
                  <a:lnTo>
                    <a:pt x="271" y="416"/>
                  </a:lnTo>
                  <a:lnTo>
                    <a:pt x="336" y="371"/>
                  </a:lnTo>
                  <a:lnTo>
                    <a:pt x="406" y="311"/>
                  </a:lnTo>
                  <a:lnTo>
                    <a:pt x="482" y="245"/>
                  </a:lnTo>
                  <a:lnTo>
                    <a:pt x="562" y="185"/>
                  </a:lnTo>
                  <a:lnTo>
                    <a:pt x="602" y="155"/>
                  </a:lnTo>
                  <a:lnTo>
                    <a:pt x="647" y="135"/>
                  </a:lnTo>
                  <a:lnTo>
                    <a:pt x="692" y="115"/>
                  </a:lnTo>
                  <a:lnTo>
                    <a:pt x="738" y="100"/>
                  </a:lnTo>
                  <a:lnTo>
                    <a:pt x="738" y="100"/>
                  </a:lnTo>
                  <a:lnTo>
                    <a:pt x="692" y="80"/>
                  </a:lnTo>
                  <a:lnTo>
                    <a:pt x="642" y="65"/>
                  </a:lnTo>
                  <a:lnTo>
                    <a:pt x="577" y="45"/>
                  </a:lnTo>
                  <a:lnTo>
                    <a:pt x="502" y="25"/>
                  </a:lnTo>
                  <a:lnTo>
                    <a:pt x="411" y="10"/>
                  </a:lnTo>
                  <a:lnTo>
                    <a:pt x="321" y="0"/>
                  </a:lnTo>
                  <a:lnTo>
                    <a:pt x="276" y="0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181" y="15"/>
                  </a:lnTo>
                  <a:lnTo>
                    <a:pt x="141" y="25"/>
                  </a:lnTo>
                  <a:lnTo>
                    <a:pt x="106" y="35"/>
                  </a:lnTo>
                  <a:lnTo>
                    <a:pt x="75" y="55"/>
                  </a:lnTo>
                  <a:lnTo>
                    <a:pt x="50" y="70"/>
                  </a:lnTo>
                  <a:lnTo>
                    <a:pt x="30" y="90"/>
                  </a:lnTo>
                  <a:lnTo>
                    <a:pt x="15" y="110"/>
                  </a:lnTo>
                  <a:lnTo>
                    <a:pt x="5" y="135"/>
                  </a:lnTo>
                  <a:lnTo>
                    <a:pt x="0" y="155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10" y="220"/>
                  </a:lnTo>
                  <a:lnTo>
                    <a:pt x="25" y="240"/>
                  </a:lnTo>
                  <a:lnTo>
                    <a:pt x="40" y="260"/>
                  </a:lnTo>
                  <a:lnTo>
                    <a:pt x="60" y="275"/>
                  </a:lnTo>
                  <a:lnTo>
                    <a:pt x="85" y="290"/>
                  </a:lnTo>
                  <a:lnTo>
                    <a:pt x="85" y="290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5" name="Freeform 18"/>
            <p:cNvSpPr>
              <a:spLocks/>
            </p:cNvSpPr>
            <p:nvPr/>
          </p:nvSpPr>
          <p:spPr bwMode="auto">
            <a:xfrm>
              <a:off x="5695950" y="5391150"/>
              <a:ext cx="1330325" cy="628650"/>
            </a:xfrm>
            <a:custGeom>
              <a:avLst/>
              <a:gdLst>
                <a:gd name="T0" fmla="*/ 838 w 838"/>
                <a:gd name="T1" fmla="*/ 25 h 396"/>
                <a:gd name="T2" fmla="*/ 838 w 838"/>
                <a:gd name="T3" fmla="*/ 25 h 396"/>
                <a:gd name="T4" fmla="*/ 782 w 838"/>
                <a:gd name="T5" fmla="*/ 10 h 396"/>
                <a:gd name="T6" fmla="*/ 732 w 838"/>
                <a:gd name="T7" fmla="*/ 5 h 396"/>
                <a:gd name="T8" fmla="*/ 677 w 838"/>
                <a:gd name="T9" fmla="*/ 0 h 396"/>
                <a:gd name="T10" fmla="*/ 627 w 838"/>
                <a:gd name="T11" fmla="*/ 5 h 396"/>
                <a:gd name="T12" fmla="*/ 572 w 838"/>
                <a:gd name="T13" fmla="*/ 10 h 396"/>
                <a:gd name="T14" fmla="*/ 522 w 838"/>
                <a:gd name="T15" fmla="*/ 20 h 396"/>
                <a:gd name="T16" fmla="*/ 466 w 838"/>
                <a:gd name="T17" fmla="*/ 35 h 396"/>
                <a:gd name="T18" fmla="*/ 416 w 838"/>
                <a:gd name="T19" fmla="*/ 50 h 396"/>
                <a:gd name="T20" fmla="*/ 416 w 838"/>
                <a:gd name="T21" fmla="*/ 50 h 396"/>
                <a:gd name="T22" fmla="*/ 356 w 838"/>
                <a:gd name="T23" fmla="*/ 75 h 396"/>
                <a:gd name="T24" fmla="*/ 296 w 838"/>
                <a:gd name="T25" fmla="*/ 110 h 396"/>
                <a:gd name="T26" fmla="*/ 236 w 838"/>
                <a:gd name="T27" fmla="*/ 145 h 396"/>
                <a:gd name="T28" fmla="*/ 180 w 838"/>
                <a:gd name="T29" fmla="*/ 185 h 396"/>
                <a:gd name="T30" fmla="*/ 130 w 838"/>
                <a:gd name="T31" fmla="*/ 226 h 396"/>
                <a:gd name="T32" fmla="*/ 80 w 838"/>
                <a:gd name="T33" fmla="*/ 276 h 396"/>
                <a:gd name="T34" fmla="*/ 40 w 838"/>
                <a:gd name="T35" fmla="*/ 326 h 396"/>
                <a:gd name="T36" fmla="*/ 0 w 838"/>
                <a:gd name="T37" fmla="*/ 381 h 396"/>
                <a:gd name="T38" fmla="*/ 0 w 838"/>
                <a:gd name="T39" fmla="*/ 381 h 396"/>
                <a:gd name="T40" fmla="*/ 0 w 838"/>
                <a:gd name="T41" fmla="*/ 391 h 396"/>
                <a:gd name="T42" fmla="*/ 5 w 838"/>
                <a:gd name="T43" fmla="*/ 396 h 396"/>
                <a:gd name="T44" fmla="*/ 10 w 838"/>
                <a:gd name="T45" fmla="*/ 396 h 396"/>
                <a:gd name="T46" fmla="*/ 15 w 838"/>
                <a:gd name="T47" fmla="*/ 396 h 396"/>
                <a:gd name="T48" fmla="*/ 15 w 838"/>
                <a:gd name="T49" fmla="*/ 396 h 396"/>
                <a:gd name="T50" fmla="*/ 100 w 838"/>
                <a:gd name="T51" fmla="*/ 296 h 396"/>
                <a:gd name="T52" fmla="*/ 145 w 838"/>
                <a:gd name="T53" fmla="*/ 246 h 396"/>
                <a:gd name="T54" fmla="*/ 196 w 838"/>
                <a:gd name="T55" fmla="*/ 205 h 396"/>
                <a:gd name="T56" fmla="*/ 196 w 838"/>
                <a:gd name="T57" fmla="*/ 205 h 396"/>
                <a:gd name="T58" fmla="*/ 246 w 838"/>
                <a:gd name="T59" fmla="*/ 165 h 396"/>
                <a:gd name="T60" fmla="*/ 301 w 838"/>
                <a:gd name="T61" fmla="*/ 130 h 396"/>
                <a:gd name="T62" fmla="*/ 361 w 838"/>
                <a:gd name="T63" fmla="*/ 95 h 396"/>
                <a:gd name="T64" fmla="*/ 421 w 838"/>
                <a:gd name="T65" fmla="*/ 70 h 396"/>
                <a:gd name="T66" fmla="*/ 421 w 838"/>
                <a:gd name="T67" fmla="*/ 70 h 396"/>
                <a:gd name="T68" fmla="*/ 471 w 838"/>
                <a:gd name="T69" fmla="*/ 55 h 396"/>
                <a:gd name="T70" fmla="*/ 522 w 838"/>
                <a:gd name="T71" fmla="*/ 40 h 396"/>
                <a:gd name="T72" fmla="*/ 572 w 838"/>
                <a:gd name="T73" fmla="*/ 25 h 396"/>
                <a:gd name="T74" fmla="*/ 627 w 838"/>
                <a:gd name="T75" fmla="*/ 20 h 396"/>
                <a:gd name="T76" fmla="*/ 677 w 838"/>
                <a:gd name="T77" fmla="*/ 15 h 396"/>
                <a:gd name="T78" fmla="*/ 732 w 838"/>
                <a:gd name="T79" fmla="*/ 15 h 396"/>
                <a:gd name="T80" fmla="*/ 782 w 838"/>
                <a:gd name="T81" fmla="*/ 20 h 396"/>
                <a:gd name="T82" fmla="*/ 838 w 838"/>
                <a:gd name="T83" fmla="*/ 30 h 396"/>
                <a:gd name="T84" fmla="*/ 838 w 838"/>
                <a:gd name="T85" fmla="*/ 30 h 396"/>
                <a:gd name="T86" fmla="*/ 838 w 838"/>
                <a:gd name="T87" fmla="*/ 25 h 396"/>
                <a:gd name="T88" fmla="*/ 838 w 838"/>
                <a:gd name="T89" fmla="*/ 2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8" h="396">
                  <a:moveTo>
                    <a:pt x="838" y="25"/>
                  </a:moveTo>
                  <a:lnTo>
                    <a:pt x="838" y="25"/>
                  </a:lnTo>
                  <a:lnTo>
                    <a:pt x="782" y="10"/>
                  </a:lnTo>
                  <a:lnTo>
                    <a:pt x="732" y="5"/>
                  </a:lnTo>
                  <a:lnTo>
                    <a:pt x="677" y="0"/>
                  </a:lnTo>
                  <a:lnTo>
                    <a:pt x="627" y="5"/>
                  </a:lnTo>
                  <a:lnTo>
                    <a:pt x="572" y="10"/>
                  </a:lnTo>
                  <a:lnTo>
                    <a:pt x="522" y="20"/>
                  </a:lnTo>
                  <a:lnTo>
                    <a:pt x="466" y="35"/>
                  </a:lnTo>
                  <a:lnTo>
                    <a:pt x="416" y="50"/>
                  </a:lnTo>
                  <a:lnTo>
                    <a:pt x="416" y="50"/>
                  </a:lnTo>
                  <a:lnTo>
                    <a:pt x="356" y="75"/>
                  </a:lnTo>
                  <a:lnTo>
                    <a:pt x="296" y="110"/>
                  </a:lnTo>
                  <a:lnTo>
                    <a:pt x="236" y="145"/>
                  </a:lnTo>
                  <a:lnTo>
                    <a:pt x="180" y="185"/>
                  </a:lnTo>
                  <a:lnTo>
                    <a:pt x="130" y="226"/>
                  </a:lnTo>
                  <a:lnTo>
                    <a:pt x="80" y="276"/>
                  </a:lnTo>
                  <a:lnTo>
                    <a:pt x="40" y="326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0" y="391"/>
                  </a:lnTo>
                  <a:lnTo>
                    <a:pt x="5" y="396"/>
                  </a:lnTo>
                  <a:lnTo>
                    <a:pt x="10" y="396"/>
                  </a:lnTo>
                  <a:lnTo>
                    <a:pt x="15" y="396"/>
                  </a:lnTo>
                  <a:lnTo>
                    <a:pt x="15" y="396"/>
                  </a:lnTo>
                  <a:lnTo>
                    <a:pt x="100" y="296"/>
                  </a:lnTo>
                  <a:lnTo>
                    <a:pt x="145" y="246"/>
                  </a:lnTo>
                  <a:lnTo>
                    <a:pt x="196" y="205"/>
                  </a:lnTo>
                  <a:lnTo>
                    <a:pt x="196" y="205"/>
                  </a:lnTo>
                  <a:lnTo>
                    <a:pt x="246" y="165"/>
                  </a:lnTo>
                  <a:lnTo>
                    <a:pt x="301" y="130"/>
                  </a:lnTo>
                  <a:lnTo>
                    <a:pt x="361" y="95"/>
                  </a:lnTo>
                  <a:lnTo>
                    <a:pt x="421" y="70"/>
                  </a:lnTo>
                  <a:lnTo>
                    <a:pt x="421" y="70"/>
                  </a:lnTo>
                  <a:lnTo>
                    <a:pt x="471" y="55"/>
                  </a:lnTo>
                  <a:lnTo>
                    <a:pt x="522" y="40"/>
                  </a:lnTo>
                  <a:lnTo>
                    <a:pt x="572" y="25"/>
                  </a:lnTo>
                  <a:lnTo>
                    <a:pt x="627" y="20"/>
                  </a:lnTo>
                  <a:lnTo>
                    <a:pt x="677" y="15"/>
                  </a:lnTo>
                  <a:lnTo>
                    <a:pt x="732" y="15"/>
                  </a:lnTo>
                  <a:lnTo>
                    <a:pt x="782" y="20"/>
                  </a:lnTo>
                  <a:lnTo>
                    <a:pt x="838" y="30"/>
                  </a:lnTo>
                  <a:lnTo>
                    <a:pt x="838" y="30"/>
                  </a:lnTo>
                  <a:lnTo>
                    <a:pt x="838" y="25"/>
                  </a:lnTo>
                  <a:lnTo>
                    <a:pt x="838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6" name="Freeform 19"/>
            <p:cNvSpPr>
              <a:spLocks/>
            </p:cNvSpPr>
            <p:nvPr/>
          </p:nvSpPr>
          <p:spPr bwMode="auto">
            <a:xfrm>
              <a:off x="6118225" y="5597525"/>
              <a:ext cx="365125" cy="184150"/>
            </a:xfrm>
            <a:custGeom>
              <a:avLst/>
              <a:gdLst>
                <a:gd name="T0" fmla="*/ 0 w 230"/>
                <a:gd name="T1" fmla="*/ 10 h 116"/>
                <a:gd name="T2" fmla="*/ 0 w 230"/>
                <a:gd name="T3" fmla="*/ 10 h 116"/>
                <a:gd name="T4" fmla="*/ 55 w 230"/>
                <a:gd name="T5" fmla="*/ 50 h 116"/>
                <a:gd name="T6" fmla="*/ 110 w 230"/>
                <a:gd name="T7" fmla="*/ 80 h 116"/>
                <a:gd name="T8" fmla="*/ 165 w 230"/>
                <a:gd name="T9" fmla="*/ 101 h 116"/>
                <a:gd name="T10" fmla="*/ 230 w 230"/>
                <a:gd name="T11" fmla="*/ 116 h 116"/>
                <a:gd name="T12" fmla="*/ 230 w 230"/>
                <a:gd name="T13" fmla="*/ 116 h 116"/>
                <a:gd name="T14" fmla="*/ 230 w 230"/>
                <a:gd name="T15" fmla="*/ 116 h 116"/>
                <a:gd name="T16" fmla="*/ 230 w 230"/>
                <a:gd name="T17" fmla="*/ 116 h 116"/>
                <a:gd name="T18" fmla="*/ 170 w 230"/>
                <a:gd name="T19" fmla="*/ 96 h 116"/>
                <a:gd name="T20" fmla="*/ 115 w 230"/>
                <a:gd name="T21" fmla="*/ 70 h 116"/>
                <a:gd name="T22" fmla="*/ 60 w 230"/>
                <a:gd name="T23" fmla="*/ 40 h 116"/>
                <a:gd name="T24" fmla="*/ 10 w 230"/>
                <a:gd name="T25" fmla="*/ 0 h 116"/>
                <a:gd name="T26" fmla="*/ 10 w 230"/>
                <a:gd name="T27" fmla="*/ 0 h 116"/>
                <a:gd name="T28" fmla="*/ 5 w 230"/>
                <a:gd name="T29" fmla="*/ 0 h 116"/>
                <a:gd name="T30" fmla="*/ 0 w 230"/>
                <a:gd name="T31" fmla="*/ 5 h 116"/>
                <a:gd name="T32" fmla="*/ 0 w 230"/>
                <a:gd name="T33" fmla="*/ 5 h 116"/>
                <a:gd name="T34" fmla="*/ 0 w 230"/>
                <a:gd name="T35" fmla="*/ 10 h 116"/>
                <a:gd name="T36" fmla="*/ 0 w 230"/>
                <a:gd name="T37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116">
                  <a:moveTo>
                    <a:pt x="0" y="10"/>
                  </a:moveTo>
                  <a:lnTo>
                    <a:pt x="0" y="10"/>
                  </a:lnTo>
                  <a:lnTo>
                    <a:pt x="55" y="50"/>
                  </a:lnTo>
                  <a:lnTo>
                    <a:pt x="110" y="80"/>
                  </a:lnTo>
                  <a:lnTo>
                    <a:pt x="165" y="101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170" y="96"/>
                  </a:lnTo>
                  <a:lnTo>
                    <a:pt x="115" y="70"/>
                  </a:lnTo>
                  <a:lnTo>
                    <a:pt x="60" y="4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7" name="Freeform 20"/>
            <p:cNvSpPr>
              <a:spLocks/>
            </p:cNvSpPr>
            <p:nvPr/>
          </p:nvSpPr>
          <p:spPr bwMode="auto">
            <a:xfrm>
              <a:off x="6364288" y="5486400"/>
              <a:ext cx="319088" cy="95250"/>
            </a:xfrm>
            <a:custGeom>
              <a:avLst/>
              <a:gdLst>
                <a:gd name="T0" fmla="*/ 5 w 201"/>
                <a:gd name="T1" fmla="*/ 5 h 60"/>
                <a:gd name="T2" fmla="*/ 5 w 201"/>
                <a:gd name="T3" fmla="*/ 5 h 60"/>
                <a:gd name="T4" fmla="*/ 101 w 201"/>
                <a:gd name="T5" fmla="*/ 45 h 60"/>
                <a:gd name="T6" fmla="*/ 146 w 201"/>
                <a:gd name="T7" fmla="*/ 60 h 60"/>
                <a:gd name="T8" fmla="*/ 171 w 201"/>
                <a:gd name="T9" fmla="*/ 60 h 60"/>
                <a:gd name="T10" fmla="*/ 201 w 201"/>
                <a:gd name="T11" fmla="*/ 60 h 60"/>
                <a:gd name="T12" fmla="*/ 201 w 201"/>
                <a:gd name="T13" fmla="*/ 60 h 60"/>
                <a:gd name="T14" fmla="*/ 201 w 201"/>
                <a:gd name="T15" fmla="*/ 60 h 60"/>
                <a:gd name="T16" fmla="*/ 201 w 201"/>
                <a:gd name="T17" fmla="*/ 55 h 60"/>
                <a:gd name="T18" fmla="*/ 201 w 201"/>
                <a:gd name="T19" fmla="*/ 55 h 60"/>
                <a:gd name="T20" fmla="*/ 151 w 201"/>
                <a:gd name="T21" fmla="*/ 45 h 60"/>
                <a:gd name="T22" fmla="*/ 101 w 201"/>
                <a:gd name="T23" fmla="*/ 25 h 60"/>
                <a:gd name="T24" fmla="*/ 55 w 201"/>
                <a:gd name="T25" fmla="*/ 10 h 60"/>
                <a:gd name="T26" fmla="*/ 30 w 201"/>
                <a:gd name="T27" fmla="*/ 5 h 60"/>
                <a:gd name="T28" fmla="*/ 5 w 201"/>
                <a:gd name="T29" fmla="*/ 0 h 60"/>
                <a:gd name="T30" fmla="*/ 5 w 201"/>
                <a:gd name="T31" fmla="*/ 0 h 60"/>
                <a:gd name="T32" fmla="*/ 0 w 201"/>
                <a:gd name="T33" fmla="*/ 0 h 60"/>
                <a:gd name="T34" fmla="*/ 5 w 201"/>
                <a:gd name="T35" fmla="*/ 5 h 60"/>
                <a:gd name="T36" fmla="*/ 5 w 201"/>
                <a:gd name="T37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60">
                  <a:moveTo>
                    <a:pt x="5" y="5"/>
                  </a:moveTo>
                  <a:lnTo>
                    <a:pt x="5" y="5"/>
                  </a:lnTo>
                  <a:lnTo>
                    <a:pt x="101" y="45"/>
                  </a:lnTo>
                  <a:lnTo>
                    <a:pt x="146" y="60"/>
                  </a:lnTo>
                  <a:lnTo>
                    <a:pt x="17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151" y="45"/>
                  </a:lnTo>
                  <a:lnTo>
                    <a:pt x="101" y="25"/>
                  </a:lnTo>
                  <a:lnTo>
                    <a:pt x="55" y="10"/>
                  </a:lnTo>
                  <a:lnTo>
                    <a:pt x="3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8" name="Freeform 21"/>
            <p:cNvSpPr>
              <a:spLocks/>
            </p:cNvSpPr>
            <p:nvPr/>
          </p:nvSpPr>
          <p:spPr bwMode="auto">
            <a:xfrm>
              <a:off x="6284913" y="5280025"/>
              <a:ext cx="142875" cy="246063"/>
            </a:xfrm>
            <a:custGeom>
              <a:avLst/>
              <a:gdLst>
                <a:gd name="T0" fmla="*/ 85 w 90"/>
                <a:gd name="T1" fmla="*/ 0 h 155"/>
                <a:gd name="T2" fmla="*/ 85 w 90"/>
                <a:gd name="T3" fmla="*/ 0 h 155"/>
                <a:gd name="T4" fmla="*/ 55 w 90"/>
                <a:gd name="T5" fmla="*/ 30 h 155"/>
                <a:gd name="T6" fmla="*/ 25 w 90"/>
                <a:gd name="T7" fmla="*/ 70 h 155"/>
                <a:gd name="T8" fmla="*/ 5 w 90"/>
                <a:gd name="T9" fmla="*/ 110 h 155"/>
                <a:gd name="T10" fmla="*/ 0 w 90"/>
                <a:gd name="T11" fmla="*/ 130 h 155"/>
                <a:gd name="T12" fmla="*/ 0 w 90"/>
                <a:gd name="T13" fmla="*/ 155 h 155"/>
                <a:gd name="T14" fmla="*/ 0 w 90"/>
                <a:gd name="T15" fmla="*/ 155 h 155"/>
                <a:gd name="T16" fmla="*/ 5 w 90"/>
                <a:gd name="T17" fmla="*/ 155 h 155"/>
                <a:gd name="T18" fmla="*/ 5 w 90"/>
                <a:gd name="T19" fmla="*/ 155 h 155"/>
                <a:gd name="T20" fmla="*/ 5 w 90"/>
                <a:gd name="T21" fmla="*/ 155 h 155"/>
                <a:gd name="T22" fmla="*/ 20 w 90"/>
                <a:gd name="T23" fmla="*/ 115 h 155"/>
                <a:gd name="T24" fmla="*/ 40 w 90"/>
                <a:gd name="T25" fmla="*/ 75 h 155"/>
                <a:gd name="T26" fmla="*/ 60 w 90"/>
                <a:gd name="T27" fmla="*/ 40 h 155"/>
                <a:gd name="T28" fmla="*/ 90 w 90"/>
                <a:gd name="T29" fmla="*/ 5 h 155"/>
                <a:gd name="T30" fmla="*/ 90 w 90"/>
                <a:gd name="T31" fmla="*/ 5 h 155"/>
                <a:gd name="T32" fmla="*/ 90 w 90"/>
                <a:gd name="T33" fmla="*/ 0 h 155"/>
                <a:gd name="T34" fmla="*/ 85 w 90"/>
                <a:gd name="T35" fmla="*/ 0 h 155"/>
                <a:gd name="T36" fmla="*/ 85 w 90"/>
                <a:gd name="T3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55">
                  <a:moveTo>
                    <a:pt x="85" y="0"/>
                  </a:moveTo>
                  <a:lnTo>
                    <a:pt x="85" y="0"/>
                  </a:lnTo>
                  <a:lnTo>
                    <a:pt x="55" y="30"/>
                  </a:lnTo>
                  <a:lnTo>
                    <a:pt x="25" y="70"/>
                  </a:lnTo>
                  <a:lnTo>
                    <a:pt x="5" y="110"/>
                  </a:lnTo>
                  <a:lnTo>
                    <a:pt x="0" y="13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20" y="115"/>
                  </a:lnTo>
                  <a:lnTo>
                    <a:pt x="40" y="75"/>
                  </a:lnTo>
                  <a:lnTo>
                    <a:pt x="60" y="4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9" name="Freeform 22"/>
            <p:cNvSpPr>
              <a:spLocks/>
            </p:cNvSpPr>
            <p:nvPr/>
          </p:nvSpPr>
          <p:spPr bwMode="auto">
            <a:xfrm>
              <a:off x="5997575" y="5303838"/>
              <a:ext cx="120650" cy="388938"/>
            </a:xfrm>
            <a:custGeom>
              <a:avLst/>
              <a:gdLst>
                <a:gd name="T0" fmla="*/ 71 w 76"/>
                <a:gd name="T1" fmla="*/ 0 h 245"/>
                <a:gd name="T2" fmla="*/ 71 w 76"/>
                <a:gd name="T3" fmla="*/ 0 h 245"/>
                <a:gd name="T4" fmla="*/ 51 w 76"/>
                <a:gd name="T5" fmla="*/ 20 h 245"/>
                <a:gd name="T6" fmla="*/ 36 w 76"/>
                <a:gd name="T7" fmla="*/ 50 h 245"/>
                <a:gd name="T8" fmla="*/ 21 w 76"/>
                <a:gd name="T9" fmla="*/ 80 h 245"/>
                <a:gd name="T10" fmla="*/ 11 w 76"/>
                <a:gd name="T11" fmla="*/ 110 h 245"/>
                <a:gd name="T12" fmla="*/ 11 w 76"/>
                <a:gd name="T13" fmla="*/ 110 h 245"/>
                <a:gd name="T14" fmla="*/ 6 w 76"/>
                <a:gd name="T15" fmla="*/ 140 h 245"/>
                <a:gd name="T16" fmla="*/ 0 w 76"/>
                <a:gd name="T17" fmla="*/ 175 h 245"/>
                <a:gd name="T18" fmla="*/ 0 w 76"/>
                <a:gd name="T19" fmla="*/ 210 h 245"/>
                <a:gd name="T20" fmla="*/ 6 w 76"/>
                <a:gd name="T21" fmla="*/ 225 h 245"/>
                <a:gd name="T22" fmla="*/ 11 w 76"/>
                <a:gd name="T23" fmla="*/ 240 h 245"/>
                <a:gd name="T24" fmla="*/ 11 w 76"/>
                <a:gd name="T25" fmla="*/ 240 h 245"/>
                <a:gd name="T26" fmla="*/ 16 w 76"/>
                <a:gd name="T27" fmla="*/ 245 h 245"/>
                <a:gd name="T28" fmla="*/ 21 w 76"/>
                <a:gd name="T29" fmla="*/ 240 h 245"/>
                <a:gd name="T30" fmla="*/ 21 w 76"/>
                <a:gd name="T31" fmla="*/ 240 h 245"/>
                <a:gd name="T32" fmla="*/ 21 w 76"/>
                <a:gd name="T33" fmla="*/ 210 h 245"/>
                <a:gd name="T34" fmla="*/ 21 w 76"/>
                <a:gd name="T35" fmla="*/ 185 h 245"/>
                <a:gd name="T36" fmla="*/ 21 w 76"/>
                <a:gd name="T37" fmla="*/ 155 h 245"/>
                <a:gd name="T38" fmla="*/ 26 w 76"/>
                <a:gd name="T39" fmla="*/ 125 h 245"/>
                <a:gd name="T40" fmla="*/ 26 w 76"/>
                <a:gd name="T41" fmla="*/ 125 h 245"/>
                <a:gd name="T42" fmla="*/ 36 w 76"/>
                <a:gd name="T43" fmla="*/ 95 h 245"/>
                <a:gd name="T44" fmla="*/ 46 w 76"/>
                <a:gd name="T45" fmla="*/ 60 h 245"/>
                <a:gd name="T46" fmla="*/ 76 w 76"/>
                <a:gd name="T47" fmla="*/ 0 h 245"/>
                <a:gd name="T48" fmla="*/ 76 w 76"/>
                <a:gd name="T49" fmla="*/ 0 h 245"/>
                <a:gd name="T50" fmla="*/ 76 w 76"/>
                <a:gd name="T51" fmla="*/ 0 h 245"/>
                <a:gd name="T52" fmla="*/ 71 w 76"/>
                <a:gd name="T53" fmla="*/ 0 h 245"/>
                <a:gd name="T54" fmla="*/ 71 w 76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245">
                  <a:moveTo>
                    <a:pt x="71" y="0"/>
                  </a:moveTo>
                  <a:lnTo>
                    <a:pt x="71" y="0"/>
                  </a:lnTo>
                  <a:lnTo>
                    <a:pt x="51" y="20"/>
                  </a:lnTo>
                  <a:lnTo>
                    <a:pt x="36" y="50"/>
                  </a:lnTo>
                  <a:lnTo>
                    <a:pt x="21" y="8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6" y="140"/>
                  </a:lnTo>
                  <a:lnTo>
                    <a:pt x="0" y="175"/>
                  </a:lnTo>
                  <a:lnTo>
                    <a:pt x="0" y="210"/>
                  </a:lnTo>
                  <a:lnTo>
                    <a:pt x="6" y="225"/>
                  </a:lnTo>
                  <a:lnTo>
                    <a:pt x="11" y="240"/>
                  </a:lnTo>
                  <a:lnTo>
                    <a:pt x="11" y="240"/>
                  </a:lnTo>
                  <a:lnTo>
                    <a:pt x="16" y="245"/>
                  </a:lnTo>
                  <a:lnTo>
                    <a:pt x="21" y="240"/>
                  </a:lnTo>
                  <a:lnTo>
                    <a:pt x="21" y="240"/>
                  </a:lnTo>
                  <a:lnTo>
                    <a:pt x="21" y="210"/>
                  </a:lnTo>
                  <a:lnTo>
                    <a:pt x="21" y="185"/>
                  </a:lnTo>
                  <a:lnTo>
                    <a:pt x="21" y="155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36" y="95"/>
                  </a:lnTo>
                  <a:lnTo>
                    <a:pt x="46" y="6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auto">
            <a:xfrm>
              <a:off x="5894388" y="4179888"/>
              <a:ext cx="995363" cy="685800"/>
            </a:xfrm>
            <a:custGeom>
              <a:avLst/>
              <a:gdLst>
                <a:gd name="T0" fmla="*/ 106 w 627"/>
                <a:gd name="T1" fmla="*/ 311 h 432"/>
                <a:gd name="T2" fmla="*/ 106 w 627"/>
                <a:gd name="T3" fmla="*/ 311 h 432"/>
                <a:gd name="T4" fmla="*/ 101 w 627"/>
                <a:gd name="T5" fmla="*/ 326 h 432"/>
                <a:gd name="T6" fmla="*/ 101 w 627"/>
                <a:gd name="T7" fmla="*/ 346 h 432"/>
                <a:gd name="T8" fmla="*/ 101 w 627"/>
                <a:gd name="T9" fmla="*/ 366 h 432"/>
                <a:gd name="T10" fmla="*/ 111 w 627"/>
                <a:gd name="T11" fmla="*/ 392 h 432"/>
                <a:gd name="T12" fmla="*/ 126 w 627"/>
                <a:gd name="T13" fmla="*/ 412 h 432"/>
                <a:gd name="T14" fmla="*/ 156 w 627"/>
                <a:gd name="T15" fmla="*/ 427 h 432"/>
                <a:gd name="T16" fmla="*/ 201 w 627"/>
                <a:gd name="T17" fmla="*/ 432 h 432"/>
                <a:gd name="T18" fmla="*/ 201 w 627"/>
                <a:gd name="T19" fmla="*/ 432 h 432"/>
                <a:gd name="T20" fmla="*/ 226 w 627"/>
                <a:gd name="T21" fmla="*/ 432 h 432"/>
                <a:gd name="T22" fmla="*/ 246 w 627"/>
                <a:gd name="T23" fmla="*/ 422 h 432"/>
                <a:gd name="T24" fmla="*/ 271 w 627"/>
                <a:gd name="T25" fmla="*/ 407 h 432"/>
                <a:gd name="T26" fmla="*/ 296 w 627"/>
                <a:gd name="T27" fmla="*/ 386 h 432"/>
                <a:gd name="T28" fmla="*/ 341 w 627"/>
                <a:gd name="T29" fmla="*/ 331 h 432"/>
                <a:gd name="T30" fmla="*/ 386 w 627"/>
                <a:gd name="T31" fmla="*/ 266 h 432"/>
                <a:gd name="T32" fmla="*/ 437 w 627"/>
                <a:gd name="T33" fmla="*/ 196 h 432"/>
                <a:gd name="T34" fmla="*/ 492 w 627"/>
                <a:gd name="T35" fmla="*/ 131 h 432"/>
                <a:gd name="T36" fmla="*/ 522 w 627"/>
                <a:gd name="T37" fmla="*/ 101 h 432"/>
                <a:gd name="T38" fmla="*/ 552 w 627"/>
                <a:gd name="T39" fmla="*/ 70 h 432"/>
                <a:gd name="T40" fmla="*/ 587 w 627"/>
                <a:gd name="T41" fmla="*/ 45 h 432"/>
                <a:gd name="T42" fmla="*/ 627 w 627"/>
                <a:gd name="T43" fmla="*/ 25 h 432"/>
                <a:gd name="T44" fmla="*/ 627 w 627"/>
                <a:gd name="T45" fmla="*/ 25 h 432"/>
                <a:gd name="T46" fmla="*/ 582 w 627"/>
                <a:gd name="T47" fmla="*/ 15 h 432"/>
                <a:gd name="T48" fmla="*/ 537 w 627"/>
                <a:gd name="T49" fmla="*/ 10 h 432"/>
                <a:gd name="T50" fmla="*/ 472 w 627"/>
                <a:gd name="T51" fmla="*/ 5 h 432"/>
                <a:gd name="T52" fmla="*/ 402 w 627"/>
                <a:gd name="T53" fmla="*/ 0 h 432"/>
                <a:gd name="T54" fmla="*/ 326 w 627"/>
                <a:gd name="T55" fmla="*/ 5 h 432"/>
                <a:gd name="T56" fmla="*/ 246 w 627"/>
                <a:gd name="T57" fmla="*/ 15 h 432"/>
                <a:gd name="T58" fmla="*/ 161 w 627"/>
                <a:gd name="T59" fmla="*/ 40 h 432"/>
                <a:gd name="T60" fmla="*/ 161 w 627"/>
                <a:gd name="T61" fmla="*/ 40 h 432"/>
                <a:gd name="T62" fmla="*/ 126 w 627"/>
                <a:gd name="T63" fmla="*/ 55 h 432"/>
                <a:gd name="T64" fmla="*/ 91 w 627"/>
                <a:gd name="T65" fmla="*/ 70 h 432"/>
                <a:gd name="T66" fmla="*/ 65 w 627"/>
                <a:gd name="T67" fmla="*/ 90 h 432"/>
                <a:gd name="T68" fmla="*/ 45 w 627"/>
                <a:gd name="T69" fmla="*/ 111 h 432"/>
                <a:gd name="T70" fmla="*/ 25 w 627"/>
                <a:gd name="T71" fmla="*/ 131 h 432"/>
                <a:gd name="T72" fmla="*/ 15 w 627"/>
                <a:gd name="T73" fmla="*/ 151 h 432"/>
                <a:gd name="T74" fmla="*/ 5 w 627"/>
                <a:gd name="T75" fmla="*/ 171 h 432"/>
                <a:gd name="T76" fmla="*/ 0 w 627"/>
                <a:gd name="T77" fmla="*/ 191 h 432"/>
                <a:gd name="T78" fmla="*/ 0 w 627"/>
                <a:gd name="T79" fmla="*/ 211 h 432"/>
                <a:gd name="T80" fmla="*/ 5 w 627"/>
                <a:gd name="T81" fmla="*/ 231 h 432"/>
                <a:gd name="T82" fmla="*/ 15 w 627"/>
                <a:gd name="T83" fmla="*/ 251 h 432"/>
                <a:gd name="T84" fmla="*/ 25 w 627"/>
                <a:gd name="T85" fmla="*/ 266 h 432"/>
                <a:gd name="T86" fmla="*/ 40 w 627"/>
                <a:gd name="T87" fmla="*/ 281 h 432"/>
                <a:gd name="T88" fmla="*/ 60 w 627"/>
                <a:gd name="T89" fmla="*/ 296 h 432"/>
                <a:gd name="T90" fmla="*/ 81 w 627"/>
                <a:gd name="T91" fmla="*/ 301 h 432"/>
                <a:gd name="T92" fmla="*/ 106 w 627"/>
                <a:gd name="T93" fmla="*/ 311 h 432"/>
                <a:gd name="T94" fmla="*/ 106 w 627"/>
                <a:gd name="T95" fmla="*/ 31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7" h="432">
                  <a:moveTo>
                    <a:pt x="106" y="311"/>
                  </a:moveTo>
                  <a:lnTo>
                    <a:pt x="106" y="311"/>
                  </a:lnTo>
                  <a:lnTo>
                    <a:pt x="101" y="326"/>
                  </a:lnTo>
                  <a:lnTo>
                    <a:pt x="101" y="346"/>
                  </a:lnTo>
                  <a:lnTo>
                    <a:pt x="101" y="366"/>
                  </a:lnTo>
                  <a:lnTo>
                    <a:pt x="111" y="392"/>
                  </a:lnTo>
                  <a:lnTo>
                    <a:pt x="126" y="412"/>
                  </a:lnTo>
                  <a:lnTo>
                    <a:pt x="156" y="427"/>
                  </a:lnTo>
                  <a:lnTo>
                    <a:pt x="201" y="432"/>
                  </a:lnTo>
                  <a:lnTo>
                    <a:pt x="201" y="432"/>
                  </a:lnTo>
                  <a:lnTo>
                    <a:pt x="226" y="432"/>
                  </a:lnTo>
                  <a:lnTo>
                    <a:pt x="246" y="422"/>
                  </a:lnTo>
                  <a:lnTo>
                    <a:pt x="271" y="407"/>
                  </a:lnTo>
                  <a:lnTo>
                    <a:pt x="296" y="386"/>
                  </a:lnTo>
                  <a:lnTo>
                    <a:pt x="341" y="331"/>
                  </a:lnTo>
                  <a:lnTo>
                    <a:pt x="386" y="266"/>
                  </a:lnTo>
                  <a:lnTo>
                    <a:pt x="437" y="196"/>
                  </a:lnTo>
                  <a:lnTo>
                    <a:pt x="492" y="131"/>
                  </a:lnTo>
                  <a:lnTo>
                    <a:pt x="522" y="101"/>
                  </a:lnTo>
                  <a:lnTo>
                    <a:pt x="552" y="70"/>
                  </a:lnTo>
                  <a:lnTo>
                    <a:pt x="587" y="45"/>
                  </a:lnTo>
                  <a:lnTo>
                    <a:pt x="627" y="25"/>
                  </a:lnTo>
                  <a:lnTo>
                    <a:pt x="627" y="25"/>
                  </a:lnTo>
                  <a:lnTo>
                    <a:pt x="582" y="15"/>
                  </a:lnTo>
                  <a:lnTo>
                    <a:pt x="537" y="10"/>
                  </a:lnTo>
                  <a:lnTo>
                    <a:pt x="472" y="5"/>
                  </a:lnTo>
                  <a:lnTo>
                    <a:pt x="402" y="0"/>
                  </a:lnTo>
                  <a:lnTo>
                    <a:pt x="326" y="5"/>
                  </a:lnTo>
                  <a:lnTo>
                    <a:pt x="246" y="15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26" y="55"/>
                  </a:lnTo>
                  <a:lnTo>
                    <a:pt x="91" y="70"/>
                  </a:lnTo>
                  <a:lnTo>
                    <a:pt x="65" y="90"/>
                  </a:lnTo>
                  <a:lnTo>
                    <a:pt x="45" y="111"/>
                  </a:lnTo>
                  <a:lnTo>
                    <a:pt x="25" y="131"/>
                  </a:lnTo>
                  <a:lnTo>
                    <a:pt x="15" y="151"/>
                  </a:lnTo>
                  <a:lnTo>
                    <a:pt x="5" y="17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5" y="231"/>
                  </a:lnTo>
                  <a:lnTo>
                    <a:pt x="15" y="251"/>
                  </a:lnTo>
                  <a:lnTo>
                    <a:pt x="25" y="266"/>
                  </a:lnTo>
                  <a:lnTo>
                    <a:pt x="40" y="281"/>
                  </a:lnTo>
                  <a:lnTo>
                    <a:pt x="60" y="296"/>
                  </a:lnTo>
                  <a:lnTo>
                    <a:pt x="81" y="301"/>
                  </a:lnTo>
                  <a:lnTo>
                    <a:pt x="106" y="311"/>
                  </a:lnTo>
                  <a:lnTo>
                    <a:pt x="106" y="311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auto">
            <a:xfrm>
              <a:off x="5910263" y="4211638"/>
              <a:ext cx="979488" cy="741363"/>
            </a:xfrm>
            <a:custGeom>
              <a:avLst/>
              <a:gdLst>
                <a:gd name="T0" fmla="*/ 617 w 617"/>
                <a:gd name="T1" fmla="*/ 5 h 467"/>
                <a:gd name="T2" fmla="*/ 617 w 617"/>
                <a:gd name="T3" fmla="*/ 5 h 467"/>
                <a:gd name="T4" fmla="*/ 567 w 617"/>
                <a:gd name="T5" fmla="*/ 0 h 467"/>
                <a:gd name="T6" fmla="*/ 522 w 617"/>
                <a:gd name="T7" fmla="*/ 5 h 467"/>
                <a:gd name="T8" fmla="*/ 472 w 617"/>
                <a:gd name="T9" fmla="*/ 15 h 467"/>
                <a:gd name="T10" fmla="*/ 427 w 617"/>
                <a:gd name="T11" fmla="*/ 25 h 467"/>
                <a:gd name="T12" fmla="*/ 382 w 617"/>
                <a:gd name="T13" fmla="*/ 45 h 467"/>
                <a:gd name="T14" fmla="*/ 341 w 617"/>
                <a:gd name="T15" fmla="*/ 65 h 467"/>
                <a:gd name="T16" fmla="*/ 261 w 617"/>
                <a:gd name="T17" fmla="*/ 116 h 467"/>
                <a:gd name="T18" fmla="*/ 261 w 617"/>
                <a:gd name="T19" fmla="*/ 116 h 467"/>
                <a:gd name="T20" fmla="*/ 216 w 617"/>
                <a:gd name="T21" fmla="*/ 146 h 467"/>
                <a:gd name="T22" fmla="*/ 176 w 617"/>
                <a:gd name="T23" fmla="*/ 181 h 467"/>
                <a:gd name="T24" fmla="*/ 136 w 617"/>
                <a:gd name="T25" fmla="*/ 221 h 467"/>
                <a:gd name="T26" fmla="*/ 101 w 617"/>
                <a:gd name="T27" fmla="*/ 261 h 467"/>
                <a:gd name="T28" fmla="*/ 66 w 617"/>
                <a:gd name="T29" fmla="*/ 306 h 467"/>
                <a:gd name="T30" fmla="*/ 40 w 617"/>
                <a:gd name="T31" fmla="*/ 356 h 467"/>
                <a:gd name="T32" fmla="*/ 15 w 617"/>
                <a:gd name="T33" fmla="*/ 402 h 467"/>
                <a:gd name="T34" fmla="*/ 0 w 617"/>
                <a:gd name="T35" fmla="*/ 457 h 467"/>
                <a:gd name="T36" fmla="*/ 0 w 617"/>
                <a:gd name="T37" fmla="*/ 457 h 467"/>
                <a:gd name="T38" fmla="*/ 0 w 617"/>
                <a:gd name="T39" fmla="*/ 462 h 467"/>
                <a:gd name="T40" fmla="*/ 5 w 617"/>
                <a:gd name="T41" fmla="*/ 467 h 467"/>
                <a:gd name="T42" fmla="*/ 15 w 617"/>
                <a:gd name="T43" fmla="*/ 462 h 467"/>
                <a:gd name="T44" fmla="*/ 15 w 617"/>
                <a:gd name="T45" fmla="*/ 457 h 467"/>
                <a:gd name="T46" fmla="*/ 15 w 617"/>
                <a:gd name="T47" fmla="*/ 457 h 467"/>
                <a:gd name="T48" fmla="*/ 40 w 617"/>
                <a:gd name="T49" fmla="*/ 407 h 467"/>
                <a:gd name="T50" fmla="*/ 66 w 617"/>
                <a:gd name="T51" fmla="*/ 361 h 467"/>
                <a:gd name="T52" fmla="*/ 91 w 617"/>
                <a:gd name="T53" fmla="*/ 316 h 467"/>
                <a:gd name="T54" fmla="*/ 121 w 617"/>
                <a:gd name="T55" fmla="*/ 271 h 467"/>
                <a:gd name="T56" fmla="*/ 156 w 617"/>
                <a:gd name="T57" fmla="*/ 231 h 467"/>
                <a:gd name="T58" fmla="*/ 191 w 617"/>
                <a:gd name="T59" fmla="*/ 196 h 467"/>
                <a:gd name="T60" fmla="*/ 231 w 617"/>
                <a:gd name="T61" fmla="*/ 156 h 467"/>
                <a:gd name="T62" fmla="*/ 276 w 617"/>
                <a:gd name="T63" fmla="*/ 126 h 467"/>
                <a:gd name="T64" fmla="*/ 276 w 617"/>
                <a:gd name="T65" fmla="*/ 126 h 467"/>
                <a:gd name="T66" fmla="*/ 351 w 617"/>
                <a:gd name="T67" fmla="*/ 76 h 467"/>
                <a:gd name="T68" fmla="*/ 397 w 617"/>
                <a:gd name="T69" fmla="*/ 55 h 467"/>
                <a:gd name="T70" fmla="*/ 437 w 617"/>
                <a:gd name="T71" fmla="*/ 40 h 467"/>
                <a:gd name="T72" fmla="*/ 482 w 617"/>
                <a:gd name="T73" fmla="*/ 25 h 467"/>
                <a:gd name="T74" fmla="*/ 527 w 617"/>
                <a:gd name="T75" fmla="*/ 15 h 467"/>
                <a:gd name="T76" fmla="*/ 572 w 617"/>
                <a:gd name="T77" fmla="*/ 5 h 467"/>
                <a:gd name="T78" fmla="*/ 617 w 617"/>
                <a:gd name="T79" fmla="*/ 5 h 467"/>
                <a:gd name="T80" fmla="*/ 617 w 617"/>
                <a:gd name="T81" fmla="*/ 5 h 467"/>
                <a:gd name="T82" fmla="*/ 617 w 617"/>
                <a:gd name="T83" fmla="*/ 5 h 467"/>
                <a:gd name="T84" fmla="*/ 617 w 617"/>
                <a:gd name="T85" fmla="*/ 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7" h="467">
                  <a:moveTo>
                    <a:pt x="617" y="5"/>
                  </a:moveTo>
                  <a:lnTo>
                    <a:pt x="617" y="5"/>
                  </a:lnTo>
                  <a:lnTo>
                    <a:pt x="567" y="0"/>
                  </a:lnTo>
                  <a:lnTo>
                    <a:pt x="522" y="5"/>
                  </a:lnTo>
                  <a:lnTo>
                    <a:pt x="472" y="15"/>
                  </a:lnTo>
                  <a:lnTo>
                    <a:pt x="427" y="25"/>
                  </a:lnTo>
                  <a:lnTo>
                    <a:pt x="382" y="45"/>
                  </a:lnTo>
                  <a:lnTo>
                    <a:pt x="341" y="6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16" y="146"/>
                  </a:lnTo>
                  <a:lnTo>
                    <a:pt x="176" y="181"/>
                  </a:lnTo>
                  <a:lnTo>
                    <a:pt x="136" y="221"/>
                  </a:lnTo>
                  <a:lnTo>
                    <a:pt x="101" y="261"/>
                  </a:lnTo>
                  <a:lnTo>
                    <a:pt x="66" y="306"/>
                  </a:lnTo>
                  <a:lnTo>
                    <a:pt x="40" y="356"/>
                  </a:lnTo>
                  <a:lnTo>
                    <a:pt x="15" y="402"/>
                  </a:lnTo>
                  <a:lnTo>
                    <a:pt x="0" y="457"/>
                  </a:lnTo>
                  <a:lnTo>
                    <a:pt x="0" y="457"/>
                  </a:lnTo>
                  <a:lnTo>
                    <a:pt x="0" y="462"/>
                  </a:lnTo>
                  <a:lnTo>
                    <a:pt x="5" y="467"/>
                  </a:lnTo>
                  <a:lnTo>
                    <a:pt x="15" y="462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0" y="407"/>
                  </a:lnTo>
                  <a:lnTo>
                    <a:pt x="66" y="361"/>
                  </a:lnTo>
                  <a:lnTo>
                    <a:pt x="91" y="316"/>
                  </a:lnTo>
                  <a:lnTo>
                    <a:pt x="121" y="271"/>
                  </a:lnTo>
                  <a:lnTo>
                    <a:pt x="156" y="231"/>
                  </a:lnTo>
                  <a:lnTo>
                    <a:pt x="191" y="196"/>
                  </a:lnTo>
                  <a:lnTo>
                    <a:pt x="231" y="15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351" y="76"/>
                  </a:lnTo>
                  <a:lnTo>
                    <a:pt x="397" y="55"/>
                  </a:lnTo>
                  <a:lnTo>
                    <a:pt x="437" y="40"/>
                  </a:lnTo>
                  <a:lnTo>
                    <a:pt x="482" y="25"/>
                  </a:lnTo>
                  <a:lnTo>
                    <a:pt x="527" y="15"/>
                  </a:lnTo>
                  <a:lnTo>
                    <a:pt x="572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2" name="Freeform 25"/>
            <p:cNvSpPr>
              <a:spLocks/>
            </p:cNvSpPr>
            <p:nvPr/>
          </p:nvSpPr>
          <p:spPr bwMode="auto">
            <a:xfrm>
              <a:off x="6142038" y="4530725"/>
              <a:ext cx="357188" cy="95250"/>
            </a:xfrm>
            <a:custGeom>
              <a:avLst/>
              <a:gdLst>
                <a:gd name="T0" fmla="*/ 5 w 225"/>
                <a:gd name="T1" fmla="*/ 10 h 60"/>
                <a:gd name="T2" fmla="*/ 5 w 225"/>
                <a:gd name="T3" fmla="*/ 10 h 60"/>
                <a:gd name="T4" fmla="*/ 55 w 225"/>
                <a:gd name="T5" fmla="*/ 35 h 60"/>
                <a:gd name="T6" fmla="*/ 110 w 225"/>
                <a:gd name="T7" fmla="*/ 50 h 60"/>
                <a:gd name="T8" fmla="*/ 165 w 225"/>
                <a:gd name="T9" fmla="*/ 55 h 60"/>
                <a:gd name="T10" fmla="*/ 225 w 225"/>
                <a:gd name="T11" fmla="*/ 60 h 60"/>
                <a:gd name="T12" fmla="*/ 225 w 225"/>
                <a:gd name="T13" fmla="*/ 60 h 60"/>
                <a:gd name="T14" fmla="*/ 225 w 225"/>
                <a:gd name="T15" fmla="*/ 60 h 60"/>
                <a:gd name="T16" fmla="*/ 225 w 225"/>
                <a:gd name="T17" fmla="*/ 60 h 60"/>
                <a:gd name="T18" fmla="*/ 170 w 225"/>
                <a:gd name="T19" fmla="*/ 55 h 60"/>
                <a:gd name="T20" fmla="*/ 115 w 225"/>
                <a:gd name="T21" fmla="*/ 40 h 60"/>
                <a:gd name="T22" fmla="*/ 60 w 225"/>
                <a:gd name="T23" fmla="*/ 25 h 60"/>
                <a:gd name="T24" fmla="*/ 10 w 225"/>
                <a:gd name="T25" fmla="*/ 0 h 60"/>
                <a:gd name="T26" fmla="*/ 10 w 225"/>
                <a:gd name="T27" fmla="*/ 0 h 60"/>
                <a:gd name="T28" fmla="*/ 5 w 225"/>
                <a:gd name="T29" fmla="*/ 0 h 60"/>
                <a:gd name="T30" fmla="*/ 0 w 225"/>
                <a:gd name="T31" fmla="*/ 5 h 60"/>
                <a:gd name="T32" fmla="*/ 0 w 225"/>
                <a:gd name="T33" fmla="*/ 10 h 60"/>
                <a:gd name="T34" fmla="*/ 5 w 225"/>
                <a:gd name="T35" fmla="*/ 10 h 60"/>
                <a:gd name="T36" fmla="*/ 5 w 225"/>
                <a:gd name="T3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60">
                  <a:moveTo>
                    <a:pt x="5" y="10"/>
                  </a:moveTo>
                  <a:lnTo>
                    <a:pt x="5" y="10"/>
                  </a:lnTo>
                  <a:lnTo>
                    <a:pt x="55" y="35"/>
                  </a:lnTo>
                  <a:lnTo>
                    <a:pt x="110" y="50"/>
                  </a:lnTo>
                  <a:lnTo>
                    <a:pt x="165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170" y="55"/>
                  </a:lnTo>
                  <a:lnTo>
                    <a:pt x="115" y="40"/>
                  </a:lnTo>
                  <a:lnTo>
                    <a:pt x="60" y="2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auto">
            <a:xfrm>
              <a:off x="6332538" y="4387850"/>
              <a:ext cx="295275" cy="39688"/>
            </a:xfrm>
            <a:custGeom>
              <a:avLst/>
              <a:gdLst>
                <a:gd name="T0" fmla="*/ 0 w 186"/>
                <a:gd name="T1" fmla="*/ 5 h 25"/>
                <a:gd name="T2" fmla="*/ 0 w 186"/>
                <a:gd name="T3" fmla="*/ 5 h 25"/>
                <a:gd name="T4" fmla="*/ 90 w 186"/>
                <a:gd name="T5" fmla="*/ 20 h 25"/>
                <a:gd name="T6" fmla="*/ 141 w 186"/>
                <a:gd name="T7" fmla="*/ 25 h 25"/>
                <a:gd name="T8" fmla="*/ 161 w 186"/>
                <a:gd name="T9" fmla="*/ 20 h 25"/>
                <a:gd name="T10" fmla="*/ 186 w 186"/>
                <a:gd name="T11" fmla="*/ 15 h 25"/>
                <a:gd name="T12" fmla="*/ 186 w 186"/>
                <a:gd name="T13" fmla="*/ 15 h 25"/>
                <a:gd name="T14" fmla="*/ 181 w 186"/>
                <a:gd name="T15" fmla="*/ 10 h 25"/>
                <a:gd name="T16" fmla="*/ 181 w 186"/>
                <a:gd name="T17" fmla="*/ 10 h 25"/>
                <a:gd name="T18" fmla="*/ 136 w 186"/>
                <a:gd name="T19" fmla="*/ 10 h 25"/>
                <a:gd name="T20" fmla="*/ 90 w 186"/>
                <a:gd name="T21" fmla="*/ 5 h 25"/>
                <a:gd name="T22" fmla="*/ 45 w 186"/>
                <a:gd name="T23" fmla="*/ 0 h 25"/>
                <a:gd name="T24" fmla="*/ 0 w 186"/>
                <a:gd name="T25" fmla="*/ 0 h 25"/>
                <a:gd name="T26" fmla="*/ 0 w 186"/>
                <a:gd name="T27" fmla="*/ 0 h 25"/>
                <a:gd name="T28" fmla="*/ 0 w 186"/>
                <a:gd name="T29" fmla="*/ 5 h 25"/>
                <a:gd name="T30" fmla="*/ 0 w 186"/>
                <a:gd name="T3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6" h="25">
                  <a:moveTo>
                    <a:pt x="0" y="5"/>
                  </a:moveTo>
                  <a:lnTo>
                    <a:pt x="0" y="5"/>
                  </a:lnTo>
                  <a:lnTo>
                    <a:pt x="90" y="20"/>
                  </a:lnTo>
                  <a:lnTo>
                    <a:pt x="141" y="25"/>
                  </a:lnTo>
                  <a:lnTo>
                    <a:pt x="161" y="20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1" y="10"/>
                  </a:lnTo>
                  <a:lnTo>
                    <a:pt x="181" y="10"/>
                  </a:lnTo>
                  <a:lnTo>
                    <a:pt x="136" y="10"/>
                  </a:lnTo>
                  <a:lnTo>
                    <a:pt x="90" y="5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auto">
            <a:xfrm>
              <a:off x="6261100" y="4203700"/>
              <a:ext cx="79375" cy="239713"/>
            </a:xfrm>
            <a:custGeom>
              <a:avLst/>
              <a:gdLst>
                <a:gd name="T0" fmla="*/ 45 w 50"/>
                <a:gd name="T1" fmla="*/ 0 h 151"/>
                <a:gd name="T2" fmla="*/ 45 w 50"/>
                <a:gd name="T3" fmla="*/ 0 h 151"/>
                <a:gd name="T4" fmla="*/ 25 w 50"/>
                <a:gd name="T5" fmla="*/ 30 h 151"/>
                <a:gd name="T6" fmla="*/ 10 w 50"/>
                <a:gd name="T7" fmla="*/ 70 h 151"/>
                <a:gd name="T8" fmla="*/ 0 w 50"/>
                <a:gd name="T9" fmla="*/ 111 h 151"/>
                <a:gd name="T10" fmla="*/ 0 w 50"/>
                <a:gd name="T11" fmla="*/ 131 h 151"/>
                <a:gd name="T12" fmla="*/ 5 w 50"/>
                <a:gd name="T13" fmla="*/ 146 h 151"/>
                <a:gd name="T14" fmla="*/ 5 w 50"/>
                <a:gd name="T15" fmla="*/ 146 h 151"/>
                <a:gd name="T16" fmla="*/ 10 w 50"/>
                <a:gd name="T17" fmla="*/ 151 h 151"/>
                <a:gd name="T18" fmla="*/ 10 w 50"/>
                <a:gd name="T19" fmla="*/ 146 h 151"/>
                <a:gd name="T20" fmla="*/ 10 w 50"/>
                <a:gd name="T21" fmla="*/ 146 h 151"/>
                <a:gd name="T22" fmla="*/ 15 w 50"/>
                <a:gd name="T23" fmla="*/ 106 h 151"/>
                <a:gd name="T24" fmla="*/ 20 w 50"/>
                <a:gd name="T25" fmla="*/ 70 h 151"/>
                <a:gd name="T26" fmla="*/ 35 w 50"/>
                <a:gd name="T27" fmla="*/ 40 h 151"/>
                <a:gd name="T28" fmla="*/ 50 w 50"/>
                <a:gd name="T29" fmla="*/ 5 h 151"/>
                <a:gd name="T30" fmla="*/ 50 w 50"/>
                <a:gd name="T31" fmla="*/ 5 h 151"/>
                <a:gd name="T32" fmla="*/ 50 w 50"/>
                <a:gd name="T33" fmla="*/ 0 h 151"/>
                <a:gd name="T34" fmla="*/ 45 w 50"/>
                <a:gd name="T35" fmla="*/ 0 h 151"/>
                <a:gd name="T36" fmla="*/ 45 w 50"/>
                <a:gd name="T3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51">
                  <a:moveTo>
                    <a:pt x="45" y="0"/>
                  </a:moveTo>
                  <a:lnTo>
                    <a:pt x="45" y="0"/>
                  </a:lnTo>
                  <a:lnTo>
                    <a:pt x="25" y="30"/>
                  </a:lnTo>
                  <a:lnTo>
                    <a:pt x="10" y="70"/>
                  </a:lnTo>
                  <a:lnTo>
                    <a:pt x="0" y="111"/>
                  </a:lnTo>
                  <a:lnTo>
                    <a:pt x="0" y="131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10" y="151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5" y="106"/>
                  </a:lnTo>
                  <a:lnTo>
                    <a:pt x="20" y="70"/>
                  </a:lnTo>
                  <a:lnTo>
                    <a:pt x="35" y="40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5" name="Freeform 28"/>
            <p:cNvSpPr>
              <a:spLocks/>
            </p:cNvSpPr>
            <p:nvPr/>
          </p:nvSpPr>
          <p:spPr bwMode="auto">
            <a:xfrm>
              <a:off x="6030913" y="4275138"/>
              <a:ext cx="55563" cy="358775"/>
            </a:xfrm>
            <a:custGeom>
              <a:avLst/>
              <a:gdLst>
                <a:gd name="T0" fmla="*/ 25 w 35"/>
                <a:gd name="T1" fmla="*/ 0 h 226"/>
                <a:gd name="T2" fmla="*/ 25 w 35"/>
                <a:gd name="T3" fmla="*/ 0 h 226"/>
                <a:gd name="T4" fmla="*/ 10 w 35"/>
                <a:gd name="T5" fmla="*/ 25 h 226"/>
                <a:gd name="T6" fmla="*/ 5 w 35"/>
                <a:gd name="T7" fmla="*/ 56 h 226"/>
                <a:gd name="T8" fmla="*/ 0 w 35"/>
                <a:gd name="T9" fmla="*/ 111 h 226"/>
                <a:gd name="T10" fmla="*/ 0 w 35"/>
                <a:gd name="T11" fmla="*/ 111 h 226"/>
                <a:gd name="T12" fmla="*/ 0 w 35"/>
                <a:gd name="T13" fmla="*/ 141 h 226"/>
                <a:gd name="T14" fmla="*/ 0 w 35"/>
                <a:gd name="T15" fmla="*/ 171 h 226"/>
                <a:gd name="T16" fmla="*/ 10 w 35"/>
                <a:gd name="T17" fmla="*/ 201 h 226"/>
                <a:gd name="T18" fmla="*/ 25 w 35"/>
                <a:gd name="T19" fmla="*/ 226 h 226"/>
                <a:gd name="T20" fmla="*/ 25 w 35"/>
                <a:gd name="T21" fmla="*/ 226 h 226"/>
                <a:gd name="T22" fmla="*/ 30 w 35"/>
                <a:gd name="T23" fmla="*/ 226 h 226"/>
                <a:gd name="T24" fmla="*/ 35 w 35"/>
                <a:gd name="T25" fmla="*/ 221 h 226"/>
                <a:gd name="T26" fmla="*/ 35 w 35"/>
                <a:gd name="T27" fmla="*/ 221 h 226"/>
                <a:gd name="T28" fmla="*/ 20 w 35"/>
                <a:gd name="T29" fmla="*/ 166 h 226"/>
                <a:gd name="T30" fmla="*/ 15 w 35"/>
                <a:gd name="T31" fmla="*/ 141 h 226"/>
                <a:gd name="T32" fmla="*/ 10 w 35"/>
                <a:gd name="T33" fmla="*/ 111 h 226"/>
                <a:gd name="T34" fmla="*/ 10 w 35"/>
                <a:gd name="T35" fmla="*/ 111 h 226"/>
                <a:gd name="T36" fmla="*/ 15 w 35"/>
                <a:gd name="T37" fmla="*/ 56 h 226"/>
                <a:gd name="T38" fmla="*/ 30 w 35"/>
                <a:gd name="T39" fmla="*/ 5 h 226"/>
                <a:gd name="T40" fmla="*/ 30 w 35"/>
                <a:gd name="T41" fmla="*/ 5 h 226"/>
                <a:gd name="T42" fmla="*/ 25 w 35"/>
                <a:gd name="T43" fmla="*/ 0 h 226"/>
                <a:gd name="T44" fmla="*/ 25 w 35"/>
                <a:gd name="T45" fmla="*/ 0 h 226"/>
                <a:gd name="T46" fmla="*/ 25 w 35"/>
                <a:gd name="T4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226">
                  <a:moveTo>
                    <a:pt x="25" y="0"/>
                  </a:moveTo>
                  <a:lnTo>
                    <a:pt x="25" y="0"/>
                  </a:lnTo>
                  <a:lnTo>
                    <a:pt x="10" y="25"/>
                  </a:lnTo>
                  <a:lnTo>
                    <a:pt x="5" y="5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41"/>
                  </a:lnTo>
                  <a:lnTo>
                    <a:pt x="0" y="171"/>
                  </a:lnTo>
                  <a:lnTo>
                    <a:pt x="10" y="201"/>
                  </a:lnTo>
                  <a:lnTo>
                    <a:pt x="25" y="226"/>
                  </a:lnTo>
                  <a:lnTo>
                    <a:pt x="25" y="226"/>
                  </a:lnTo>
                  <a:lnTo>
                    <a:pt x="30" y="226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20" y="166"/>
                  </a:lnTo>
                  <a:lnTo>
                    <a:pt x="15" y="14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5" y="5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6" name="Freeform 29"/>
            <p:cNvSpPr>
              <a:spLocks/>
            </p:cNvSpPr>
            <p:nvPr/>
          </p:nvSpPr>
          <p:spPr bwMode="auto">
            <a:xfrm>
              <a:off x="5424488" y="4132263"/>
              <a:ext cx="533400" cy="2565400"/>
            </a:xfrm>
            <a:custGeom>
              <a:avLst/>
              <a:gdLst>
                <a:gd name="T0" fmla="*/ 201 w 336"/>
                <a:gd name="T1" fmla="*/ 1595 h 1616"/>
                <a:gd name="T2" fmla="*/ 181 w 336"/>
                <a:gd name="T3" fmla="*/ 1480 h 1616"/>
                <a:gd name="T4" fmla="*/ 176 w 336"/>
                <a:gd name="T5" fmla="*/ 1360 h 1616"/>
                <a:gd name="T6" fmla="*/ 181 w 336"/>
                <a:gd name="T7" fmla="*/ 1239 h 1616"/>
                <a:gd name="T8" fmla="*/ 206 w 336"/>
                <a:gd name="T9" fmla="*/ 1124 h 1616"/>
                <a:gd name="T10" fmla="*/ 236 w 336"/>
                <a:gd name="T11" fmla="*/ 1014 h 1616"/>
                <a:gd name="T12" fmla="*/ 311 w 336"/>
                <a:gd name="T13" fmla="*/ 793 h 1616"/>
                <a:gd name="T14" fmla="*/ 331 w 336"/>
                <a:gd name="T15" fmla="*/ 677 h 1616"/>
                <a:gd name="T16" fmla="*/ 336 w 336"/>
                <a:gd name="T17" fmla="*/ 627 h 1616"/>
                <a:gd name="T18" fmla="*/ 331 w 336"/>
                <a:gd name="T19" fmla="*/ 532 h 1616"/>
                <a:gd name="T20" fmla="*/ 311 w 336"/>
                <a:gd name="T21" fmla="*/ 437 h 1616"/>
                <a:gd name="T22" fmla="*/ 281 w 336"/>
                <a:gd name="T23" fmla="*/ 341 h 1616"/>
                <a:gd name="T24" fmla="*/ 236 w 336"/>
                <a:gd name="T25" fmla="*/ 256 h 1616"/>
                <a:gd name="T26" fmla="*/ 186 w 336"/>
                <a:gd name="T27" fmla="*/ 171 h 1616"/>
                <a:gd name="T28" fmla="*/ 86 w 336"/>
                <a:gd name="T29" fmla="*/ 60 h 1616"/>
                <a:gd name="T30" fmla="*/ 10 w 336"/>
                <a:gd name="T31" fmla="*/ 0 h 1616"/>
                <a:gd name="T32" fmla="*/ 5 w 336"/>
                <a:gd name="T33" fmla="*/ 0 h 1616"/>
                <a:gd name="T34" fmla="*/ 0 w 336"/>
                <a:gd name="T35" fmla="*/ 5 h 1616"/>
                <a:gd name="T36" fmla="*/ 0 w 336"/>
                <a:gd name="T37" fmla="*/ 10 h 1616"/>
                <a:gd name="T38" fmla="*/ 141 w 336"/>
                <a:gd name="T39" fmla="*/ 156 h 1616"/>
                <a:gd name="T40" fmla="*/ 201 w 336"/>
                <a:gd name="T41" fmla="*/ 241 h 1616"/>
                <a:gd name="T42" fmla="*/ 251 w 336"/>
                <a:gd name="T43" fmla="*/ 326 h 1616"/>
                <a:gd name="T44" fmla="*/ 271 w 336"/>
                <a:gd name="T45" fmla="*/ 376 h 1616"/>
                <a:gd name="T46" fmla="*/ 296 w 336"/>
                <a:gd name="T47" fmla="*/ 482 h 1616"/>
                <a:gd name="T48" fmla="*/ 306 w 336"/>
                <a:gd name="T49" fmla="*/ 587 h 1616"/>
                <a:gd name="T50" fmla="*/ 301 w 336"/>
                <a:gd name="T51" fmla="*/ 692 h 1616"/>
                <a:gd name="T52" fmla="*/ 291 w 336"/>
                <a:gd name="T53" fmla="*/ 743 h 1616"/>
                <a:gd name="T54" fmla="*/ 261 w 336"/>
                <a:gd name="T55" fmla="*/ 853 h 1616"/>
                <a:gd name="T56" fmla="*/ 186 w 336"/>
                <a:gd name="T57" fmla="*/ 1069 h 1616"/>
                <a:gd name="T58" fmla="*/ 156 w 336"/>
                <a:gd name="T59" fmla="*/ 1184 h 1616"/>
                <a:gd name="T60" fmla="*/ 141 w 336"/>
                <a:gd name="T61" fmla="*/ 1289 h 1616"/>
                <a:gd name="T62" fmla="*/ 141 w 336"/>
                <a:gd name="T63" fmla="*/ 1450 h 1616"/>
                <a:gd name="T64" fmla="*/ 161 w 336"/>
                <a:gd name="T65" fmla="*/ 1555 h 1616"/>
                <a:gd name="T66" fmla="*/ 171 w 336"/>
                <a:gd name="T67" fmla="*/ 1606 h 1616"/>
                <a:gd name="T68" fmla="*/ 181 w 336"/>
                <a:gd name="T69" fmla="*/ 1616 h 1616"/>
                <a:gd name="T70" fmla="*/ 201 w 336"/>
                <a:gd name="T71" fmla="*/ 1611 h 1616"/>
                <a:gd name="T72" fmla="*/ 201 w 336"/>
                <a:gd name="T73" fmla="*/ 1595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1616">
                  <a:moveTo>
                    <a:pt x="201" y="1595"/>
                  </a:moveTo>
                  <a:lnTo>
                    <a:pt x="201" y="1595"/>
                  </a:lnTo>
                  <a:lnTo>
                    <a:pt x="191" y="1540"/>
                  </a:lnTo>
                  <a:lnTo>
                    <a:pt x="181" y="1480"/>
                  </a:lnTo>
                  <a:lnTo>
                    <a:pt x="176" y="1420"/>
                  </a:lnTo>
                  <a:lnTo>
                    <a:pt x="176" y="1360"/>
                  </a:lnTo>
                  <a:lnTo>
                    <a:pt x="176" y="1299"/>
                  </a:lnTo>
                  <a:lnTo>
                    <a:pt x="181" y="1239"/>
                  </a:lnTo>
                  <a:lnTo>
                    <a:pt x="191" y="1184"/>
                  </a:lnTo>
                  <a:lnTo>
                    <a:pt x="206" y="1124"/>
                  </a:lnTo>
                  <a:lnTo>
                    <a:pt x="206" y="1124"/>
                  </a:lnTo>
                  <a:lnTo>
                    <a:pt x="236" y="1014"/>
                  </a:lnTo>
                  <a:lnTo>
                    <a:pt x="276" y="903"/>
                  </a:lnTo>
                  <a:lnTo>
                    <a:pt x="311" y="793"/>
                  </a:lnTo>
                  <a:lnTo>
                    <a:pt x="326" y="738"/>
                  </a:lnTo>
                  <a:lnTo>
                    <a:pt x="331" y="677"/>
                  </a:lnTo>
                  <a:lnTo>
                    <a:pt x="331" y="677"/>
                  </a:lnTo>
                  <a:lnTo>
                    <a:pt x="336" y="627"/>
                  </a:lnTo>
                  <a:lnTo>
                    <a:pt x="336" y="582"/>
                  </a:lnTo>
                  <a:lnTo>
                    <a:pt x="331" y="532"/>
                  </a:lnTo>
                  <a:lnTo>
                    <a:pt x="326" y="482"/>
                  </a:lnTo>
                  <a:lnTo>
                    <a:pt x="311" y="437"/>
                  </a:lnTo>
                  <a:lnTo>
                    <a:pt x="301" y="386"/>
                  </a:lnTo>
                  <a:lnTo>
                    <a:pt x="281" y="341"/>
                  </a:lnTo>
                  <a:lnTo>
                    <a:pt x="261" y="296"/>
                  </a:lnTo>
                  <a:lnTo>
                    <a:pt x="236" y="256"/>
                  </a:lnTo>
                  <a:lnTo>
                    <a:pt x="211" y="211"/>
                  </a:lnTo>
                  <a:lnTo>
                    <a:pt x="186" y="171"/>
                  </a:lnTo>
                  <a:lnTo>
                    <a:pt x="151" y="136"/>
                  </a:lnTo>
                  <a:lnTo>
                    <a:pt x="86" y="60"/>
                  </a:lnTo>
                  <a:lnTo>
                    <a:pt x="46" y="3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6" y="80"/>
                  </a:lnTo>
                  <a:lnTo>
                    <a:pt x="141" y="156"/>
                  </a:lnTo>
                  <a:lnTo>
                    <a:pt x="171" y="196"/>
                  </a:lnTo>
                  <a:lnTo>
                    <a:pt x="201" y="241"/>
                  </a:lnTo>
                  <a:lnTo>
                    <a:pt x="226" y="281"/>
                  </a:lnTo>
                  <a:lnTo>
                    <a:pt x="251" y="326"/>
                  </a:lnTo>
                  <a:lnTo>
                    <a:pt x="251" y="326"/>
                  </a:lnTo>
                  <a:lnTo>
                    <a:pt x="271" y="376"/>
                  </a:lnTo>
                  <a:lnTo>
                    <a:pt x="286" y="427"/>
                  </a:lnTo>
                  <a:lnTo>
                    <a:pt x="296" y="482"/>
                  </a:lnTo>
                  <a:lnTo>
                    <a:pt x="301" y="532"/>
                  </a:lnTo>
                  <a:lnTo>
                    <a:pt x="306" y="587"/>
                  </a:lnTo>
                  <a:lnTo>
                    <a:pt x="306" y="637"/>
                  </a:lnTo>
                  <a:lnTo>
                    <a:pt x="301" y="692"/>
                  </a:lnTo>
                  <a:lnTo>
                    <a:pt x="291" y="743"/>
                  </a:lnTo>
                  <a:lnTo>
                    <a:pt x="291" y="743"/>
                  </a:lnTo>
                  <a:lnTo>
                    <a:pt x="276" y="798"/>
                  </a:lnTo>
                  <a:lnTo>
                    <a:pt x="261" y="853"/>
                  </a:lnTo>
                  <a:lnTo>
                    <a:pt x="221" y="963"/>
                  </a:lnTo>
                  <a:lnTo>
                    <a:pt x="186" y="1069"/>
                  </a:lnTo>
                  <a:lnTo>
                    <a:pt x="166" y="1129"/>
                  </a:lnTo>
                  <a:lnTo>
                    <a:pt x="156" y="1184"/>
                  </a:lnTo>
                  <a:lnTo>
                    <a:pt x="156" y="1184"/>
                  </a:lnTo>
                  <a:lnTo>
                    <a:pt x="141" y="1289"/>
                  </a:lnTo>
                  <a:lnTo>
                    <a:pt x="141" y="1395"/>
                  </a:lnTo>
                  <a:lnTo>
                    <a:pt x="141" y="1450"/>
                  </a:lnTo>
                  <a:lnTo>
                    <a:pt x="151" y="1505"/>
                  </a:lnTo>
                  <a:lnTo>
                    <a:pt x="161" y="1555"/>
                  </a:lnTo>
                  <a:lnTo>
                    <a:pt x="171" y="1606"/>
                  </a:lnTo>
                  <a:lnTo>
                    <a:pt x="171" y="1606"/>
                  </a:lnTo>
                  <a:lnTo>
                    <a:pt x="176" y="1611"/>
                  </a:lnTo>
                  <a:lnTo>
                    <a:pt x="181" y="1616"/>
                  </a:lnTo>
                  <a:lnTo>
                    <a:pt x="191" y="1616"/>
                  </a:lnTo>
                  <a:lnTo>
                    <a:pt x="201" y="1611"/>
                  </a:lnTo>
                  <a:lnTo>
                    <a:pt x="206" y="1606"/>
                  </a:lnTo>
                  <a:lnTo>
                    <a:pt x="201" y="1595"/>
                  </a:lnTo>
                  <a:lnTo>
                    <a:pt x="201" y="159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7" name="Freeform 30"/>
            <p:cNvSpPr>
              <a:spLocks/>
            </p:cNvSpPr>
            <p:nvPr/>
          </p:nvSpPr>
          <p:spPr bwMode="auto">
            <a:xfrm>
              <a:off x="4716463" y="3773488"/>
              <a:ext cx="876300" cy="598488"/>
            </a:xfrm>
            <a:custGeom>
              <a:avLst/>
              <a:gdLst>
                <a:gd name="T0" fmla="*/ 461 w 552"/>
                <a:gd name="T1" fmla="*/ 266 h 377"/>
                <a:gd name="T2" fmla="*/ 461 w 552"/>
                <a:gd name="T3" fmla="*/ 266 h 377"/>
                <a:gd name="T4" fmla="*/ 466 w 552"/>
                <a:gd name="T5" fmla="*/ 281 h 377"/>
                <a:gd name="T6" fmla="*/ 471 w 552"/>
                <a:gd name="T7" fmla="*/ 296 h 377"/>
                <a:gd name="T8" fmla="*/ 471 w 552"/>
                <a:gd name="T9" fmla="*/ 316 h 377"/>
                <a:gd name="T10" fmla="*/ 461 w 552"/>
                <a:gd name="T11" fmla="*/ 336 h 377"/>
                <a:gd name="T12" fmla="*/ 446 w 552"/>
                <a:gd name="T13" fmla="*/ 352 h 377"/>
                <a:gd name="T14" fmla="*/ 421 w 552"/>
                <a:gd name="T15" fmla="*/ 367 h 377"/>
                <a:gd name="T16" fmla="*/ 381 w 552"/>
                <a:gd name="T17" fmla="*/ 377 h 377"/>
                <a:gd name="T18" fmla="*/ 381 w 552"/>
                <a:gd name="T19" fmla="*/ 377 h 377"/>
                <a:gd name="T20" fmla="*/ 361 w 552"/>
                <a:gd name="T21" fmla="*/ 377 h 377"/>
                <a:gd name="T22" fmla="*/ 341 w 552"/>
                <a:gd name="T23" fmla="*/ 367 h 377"/>
                <a:gd name="T24" fmla="*/ 321 w 552"/>
                <a:gd name="T25" fmla="*/ 352 h 377"/>
                <a:gd name="T26" fmla="*/ 301 w 552"/>
                <a:gd name="T27" fmla="*/ 336 h 377"/>
                <a:gd name="T28" fmla="*/ 261 w 552"/>
                <a:gd name="T29" fmla="*/ 291 h 377"/>
                <a:gd name="T30" fmla="*/ 216 w 552"/>
                <a:gd name="T31" fmla="*/ 236 h 377"/>
                <a:gd name="T32" fmla="*/ 171 w 552"/>
                <a:gd name="T33" fmla="*/ 171 h 377"/>
                <a:gd name="T34" fmla="*/ 120 w 552"/>
                <a:gd name="T35" fmla="*/ 116 h 377"/>
                <a:gd name="T36" fmla="*/ 90 w 552"/>
                <a:gd name="T37" fmla="*/ 86 h 377"/>
                <a:gd name="T38" fmla="*/ 65 w 552"/>
                <a:gd name="T39" fmla="*/ 61 h 377"/>
                <a:gd name="T40" fmla="*/ 35 w 552"/>
                <a:gd name="T41" fmla="*/ 40 h 377"/>
                <a:gd name="T42" fmla="*/ 0 w 552"/>
                <a:gd name="T43" fmla="*/ 25 h 377"/>
                <a:gd name="T44" fmla="*/ 0 w 552"/>
                <a:gd name="T45" fmla="*/ 25 h 377"/>
                <a:gd name="T46" fmla="*/ 35 w 552"/>
                <a:gd name="T47" fmla="*/ 15 h 377"/>
                <a:gd name="T48" fmla="*/ 130 w 552"/>
                <a:gd name="T49" fmla="*/ 5 h 377"/>
                <a:gd name="T50" fmla="*/ 196 w 552"/>
                <a:gd name="T51" fmla="*/ 0 h 377"/>
                <a:gd name="T52" fmla="*/ 266 w 552"/>
                <a:gd name="T53" fmla="*/ 0 h 377"/>
                <a:gd name="T54" fmla="*/ 336 w 552"/>
                <a:gd name="T55" fmla="*/ 10 h 377"/>
                <a:gd name="T56" fmla="*/ 406 w 552"/>
                <a:gd name="T57" fmla="*/ 25 h 377"/>
                <a:gd name="T58" fmla="*/ 406 w 552"/>
                <a:gd name="T59" fmla="*/ 25 h 377"/>
                <a:gd name="T60" fmla="*/ 441 w 552"/>
                <a:gd name="T61" fmla="*/ 40 h 377"/>
                <a:gd name="T62" fmla="*/ 471 w 552"/>
                <a:gd name="T63" fmla="*/ 56 h 377"/>
                <a:gd name="T64" fmla="*/ 497 w 552"/>
                <a:gd name="T65" fmla="*/ 71 h 377"/>
                <a:gd name="T66" fmla="*/ 517 w 552"/>
                <a:gd name="T67" fmla="*/ 86 h 377"/>
                <a:gd name="T68" fmla="*/ 532 w 552"/>
                <a:gd name="T69" fmla="*/ 106 h 377"/>
                <a:gd name="T70" fmla="*/ 542 w 552"/>
                <a:gd name="T71" fmla="*/ 121 h 377"/>
                <a:gd name="T72" fmla="*/ 552 w 552"/>
                <a:gd name="T73" fmla="*/ 141 h 377"/>
                <a:gd name="T74" fmla="*/ 552 w 552"/>
                <a:gd name="T75" fmla="*/ 161 h 377"/>
                <a:gd name="T76" fmla="*/ 552 w 552"/>
                <a:gd name="T77" fmla="*/ 176 h 377"/>
                <a:gd name="T78" fmla="*/ 552 w 552"/>
                <a:gd name="T79" fmla="*/ 196 h 377"/>
                <a:gd name="T80" fmla="*/ 542 w 552"/>
                <a:gd name="T81" fmla="*/ 211 h 377"/>
                <a:gd name="T82" fmla="*/ 532 w 552"/>
                <a:gd name="T83" fmla="*/ 226 h 377"/>
                <a:gd name="T84" fmla="*/ 522 w 552"/>
                <a:gd name="T85" fmla="*/ 241 h 377"/>
                <a:gd name="T86" fmla="*/ 507 w 552"/>
                <a:gd name="T87" fmla="*/ 251 h 377"/>
                <a:gd name="T88" fmla="*/ 486 w 552"/>
                <a:gd name="T89" fmla="*/ 261 h 377"/>
                <a:gd name="T90" fmla="*/ 461 w 552"/>
                <a:gd name="T91" fmla="*/ 266 h 377"/>
                <a:gd name="T92" fmla="*/ 461 w 552"/>
                <a:gd name="T93" fmla="*/ 26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2" h="377">
                  <a:moveTo>
                    <a:pt x="461" y="266"/>
                  </a:moveTo>
                  <a:lnTo>
                    <a:pt x="461" y="266"/>
                  </a:lnTo>
                  <a:lnTo>
                    <a:pt x="466" y="281"/>
                  </a:lnTo>
                  <a:lnTo>
                    <a:pt x="471" y="296"/>
                  </a:lnTo>
                  <a:lnTo>
                    <a:pt x="471" y="316"/>
                  </a:lnTo>
                  <a:lnTo>
                    <a:pt x="461" y="336"/>
                  </a:lnTo>
                  <a:lnTo>
                    <a:pt x="446" y="352"/>
                  </a:lnTo>
                  <a:lnTo>
                    <a:pt x="421" y="367"/>
                  </a:lnTo>
                  <a:lnTo>
                    <a:pt x="381" y="377"/>
                  </a:lnTo>
                  <a:lnTo>
                    <a:pt x="381" y="377"/>
                  </a:lnTo>
                  <a:lnTo>
                    <a:pt x="361" y="377"/>
                  </a:lnTo>
                  <a:lnTo>
                    <a:pt x="341" y="367"/>
                  </a:lnTo>
                  <a:lnTo>
                    <a:pt x="321" y="352"/>
                  </a:lnTo>
                  <a:lnTo>
                    <a:pt x="301" y="336"/>
                  </a:lnTo>
                  <a:lnTo>
                    <a:pt x="261" y="291"/>
                  </a:lnTo>
                  <a:lnTo>
                    <a:pt x="216" y="236"/>
                  </a:lnTo>
                  <a:lnTo>
                    <a:pt x="171" y="171"/>
                  </a:lnTo>
                  <a:lnTo>
                    <a:pt x="120" y="116"/>
                  </a:lnTo>
                  <a:lnTo>
                    <a:pt x="90" y="86"/>
                  </a:lnTo>
                  <a:lnTo>
                    <a:pt x="65" y="61"/>
                  </a:lnTo>
                  <a:lnTo>
                    <a:pt x="35" y="4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5" y="15"/>
                  </a:lnTo>
                  <a:lnTo>
                    <a:pt x="130" y="5"/>
                  </a:lnTo>
                  <a:lnTo>
                    <a:pt x="196" y="0"/>
                  </a:lnTo>
                  <a:lnTo>
                    <a:pt x="266" y="0"/>
                  </a:lnTo>
                  <a:lnTo>
                    <a:pt x="336" y="10"/>
                  </a:lnTo>
                  <a:lnTo>
                    <a:pt x="406" y="25"/>
                  </a:lnTo>
                  <a:lnTo>
                    <a:pt x="406" y="25"/>
                  </a:lnTo>
                  <a:lnTo>
                    <a:pt x="441" y="40"/>
                  </a:lnTo>
                  <a:lnTo>
                    <a:pt x="471" y="56"/>
                  </a:lnTo>
                  <a:lnTo>
                    <a:pt x="497" y="71"/>
                  </a:lnTo>
                  <a:lnTo>
                    <a:pt x="517" y="86"/>
                  </a:lnTo>
                  <a:lnTo>
                    <a:pt x="532" y="106"/>
                  </a:lnTo>
                  <a:lnTo>
                    <a:pt x="542" y="121"/>
                  </a:lnTo>
                  <a:lnTo>
                    <a:pt x="552" y="141"/>
                  </a:lnTo>
                  <a:lnTo>
                    <a:pt x="552" y="161"/>
                  </a:lnTo>
                  <a:lnTo>
                    <a:pt x="552" y="176"/>
                  </a:lnTo>
                  <a:lnTo>
                    <a:pt x="552" y="196"/>
                  </a:lnTo>
                  <a:lnTo>
                    <a:pt x="542" y="211"/>
                  </a:lnTo>
                  <a:lnTo>
                    <a:pt x="532" y="226"/>
                  </a:lnTo>
                  <a:lnTo>
                    <a:pt x="522" y="241"/>
                  </a:lnTo>
                  <a:lnTo>
                    <a:pt x="507" y="251"/>
                  </a:lnTo>
                  <a:lnTo>
                    <a:pt x="486" y="261"/>
                  </a:lnTo>
                  <a:lnTo>
                    <a:pt x="461" y="266"/>
                  </a:lnTo>
                  <a:lnTo>
                    <a:pt x="461" y="26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8" name="Freeform 31"/>
            <p:cNvSpPr>
              <a:spLocks/>
            </p:cNvSpPr>
            <p:nvPr/>
          </p:nvSpPr>
          <p:spPr bwMode="auto">
            <a:xfrm>
              <a:off x="4716463" y="3805238"/>
              <a:ext cx="755650" cy="398463"/>
            </a:xfrm>
            <a:custGeom>
              <a:avLst/>
              <a:gdLst>
                <a:gd name="T0" fmla="*/ 0 w 476"/>
                <a:gd name="T1" fmla="*/ 5 h 251"/>
                <a:gd name="T2" fmla="*/ 0 w 476"/>
                <a:gd name="T3" fmla="*/ 5 h 251"/>
                <a:gd name="T4" fmla="*/ 35 w 476"/>
                <a:gd name="T5" fmla="*/ 5 h 251"/>
                <a:gd name="T6" fmla="*/ 70 w 476"/>
                <a:gd name="T7" fmla="*/ 10 h 251"/>
                <a:gd name="T8" fmla="*/ 140 w 476"/>
                <a:gd name="T9" fmla="*/ 25 h 251"/>
                <a:gd name="T10" fmla="*/ 206 w 476"/>
                <a:gd name="T11" fmla="*/ 51 h 251"/>
                <a:gd name="T12" fmla="*/ 271 w 476"/>
                <a:gd name="T13" fmla="*/ 81 h 251"/>
                <a:gd name="T14" fmla="*/ 271 w 476"/>
                <a:gd name="T15" fmla="*/ 81 h 251"/>
                <a:gd name="T16" fmla="*/ 326 w 476"/>
                <a:gd name="T17" fmla="*/ 121 h 251"/>
                <a:gd name="T18" fmla="*/ 371 w 476"/>
                <a:gd name="T19" fmla="*/ 161 h 251"/>
                <a:gd name="T20" fmla="*/ 466 w 476"/>
                <a:gd name="T21" fmla="*/ 251 h 251"/>
                <a:gd name="T22" fmla="*/ 466 w 476"/>
                <a:gd name="T23" fmla="*/ 251 h 251"/>
                <a:gd name="T24" fmla="*/ 471 w 476"/>
                <a:gd name="T25" fmla="*/ 251 h 251"/>
                <a:gd name="T26" fmla="*/ 476 w 476"/>
                <a:gd name="T27" fmla="*/ 251 h 251"/>
                <a:gd name="T28" fmla="*/ 476 w 476"/>
                <a:gd name="T29" fmla="*/ 246 h 251"/>
                <a:gd name="T30" fmla="*/ 476 w 476"/>
                <a:gd name="T31" fmla="*/ 241 h 251"/>
                <a:gd name="T32" fmla="*/ 476 w 476"/>
                <a:gd name="T33" fmla="*/ 241 h 251"/>
                <a:gd name="T34" fmla="*/ 456 w 476"/>
                <a:gd name="T35" fmla="*/ 216 h 251"/>
                <a:gd name="T36" fmla="*/ 436 w 476"/>
                <a:gd name="T37" fmla="*/ 186 h 251"/>
                <a:gd name="T38" fmla="*/ 381 w 476"/>
                <a:gd name="T39" fmla="*/ 141 h 251"/>
                <a:gd name="T40" fmla="*/ 326 w 476"/>
                <a:gd name="T41" fmla="*/ 96 h 251"/>
                <a:gd name="T42" fmla="*/ 266 w 476"/>
                <a:gd name="T43" fmla="*/ 61 h 251"/>
                <a:gd name="T44" fmla="*/ 266 w 476"/>
                <a:gd name="T45" fmla="*/ 61 h 251"/>
                <a:gd name="T46" fmla="*/ 206 w 476"/>
                <a:gd name="T47" fmla="*/ 30 h 251"/>
                <a:gd name="T48" fmla="*/ 135 w 476"/>
                <a:gd name="T49" fmla="*/ 10 h 251"/>
                <a:gd name="T50" fmla="*/ 105 w 476"/>
                <a:gd name="T51" fmla="*/ 5 h 251"/>
                <a:gd name="T52" fmla="*/ 70 w 476"/>
                <a:gd name="T53" fmla="*/ 0 h 251"/>
                <a:gd name="T54" fmla="*/ 35 w 476"/>
                <a:gd name="T55" fmla="*/ 0 h 251"/>
                <a:gd name="T56" fmla="*/ 0 w 476"/>
                <a:gd name="T57" fmla="*/ 0 h 251"/>
                <a:gd name="T58" fmla="*/ 0 w 476"/>
                <a:gd name="T59" fmla="*/ 0 h 251"/>
                <a:gd name="T60" fmla="*/ 0 w 476"/>
                <a:gd name="T61" fmla="*/ 5 h 251"/>
                <a:gd name="T62" fmla="*/ 0 w 476"/>
                <a:gd name="T63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6" h="251">
                  <a:moveTo>
                    <a:pt x="0" y="5"/>
                  </a:moveTo>
                  <a:lnTo>
                    <a:pt x="0" y="5"/>
                  </a:lnTo>
                  <a:lnTo>
                    <a:pt x="35" y="5"/>
                  </a:lnTo>
                  <a:lnTo>
                    <a:pt x="70" y="10"/>
                  </a:lnTo>
                  <a:lnTo>
                    <a:pt x="140" y="25"/>
                  </a:lnTo>
                  <a:lnTo>
                    <a:pt x="206" y="51"/>
                  </a:lnTo>
                  <a:lnTo>
                    <a:pt x="271" y="81"/>
                  </a:lnTo>
                  <a:lnTo>
                    <a:pt x="271" y="81"/>
                  </a:lnTo>
                  <a:lnTo>
                    <a:pt x="326" y="121"/>
                  </a:lnTo>
                  <a:lnTo>
                    <a:pt x="371" y="16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71" y="251"/>
                  </a:lnTo>
                  <a:lnTo>
                    <a:pt x="476" y="251"/>
                  </a:lnTo>
                  <a:lnTo>
                    <a:pt x="476" y="246"/>
                  </a:lnTo>
                  <a:lnTo>
                    <a:pt x="476" y="241"/>
                  </a:lnTo>
                  <a:lnTo>
                    <a:pt x="476" y="241"/>
                  </a:lnTo>
                  <a:lnTo>
                    <a:pt x="456" y="216"/>
                  </a:lnTo>
                  <a:lnTo>
                    <a:pt x="436" y="186"/>
                  </a:lnTo>
                  <a:lnTo>
                    <a:pt x="381" y="141"/>
                  </a:lnTo>
                  <a:lnTo>
                    <a:pt x="326" y="96"/>
                  </a:lnTo>
                  <a:lnTo>
                    <a:pt x="266" y="61"/>
                  </a:lnTo>
                  <a:lnTo>
                    <a:pt x="266" y="61"/>
                  </a:lnTo>
                  <a:lnTo>
                    <a:pt x="206" y="30"/>
                  </a:lnTo>
                  <a:lnTo>
                    <a:pt x="135" y="10"/>
                  </a:lnTo>
                  <a:lnTo>
                    <a:pt x="105" y="5"/>
                  </a:lnTo>
                  <a:lnTo>
                    <a:pt x="70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9" name="Freeform 32"/>
            <p:cNvSpPr>
              <a:spLocks/>
            </p:cNvSpPr>
            <p:nvPr/>
          </p:nvSpPr>
          <p:spPr bwMode="auto">
            <a:xfrm>
              <a:off x="5067300" y="4076700"/>
              <a:ext cx="309563" cy="87313"/>
            </a:xfrm>
            <a:custGeom>
              <a:avLst/>
              <a:gdLst>
                <a:gd name="T0" fmla="*/ 190 w 195"/>
                <a:gd name="T1" fmla="*/ 0 h 55"/>
                <a:gd name="T2" fmla="*/ 190 w 195"/>
                <a:gd name="T3" fmla="*/ 0 h 55"/>
                <a:gd name="T4" fmla="*/ 145 w 195"/>
                <a:gd name="T5" fmla="*/ 20 h 55"/>
                <a:gd name="T6" fmla="*/ 100 w 195"/>
                <a:gd name="T7" fmla="*/ 35 h 55"/>
                <a:gd name="T8" fmla="*/ 50 w 195"/>
                <a:gd name="T9" fmla="*/ 45 h 55"/>
                <a:gd name="T10" fmla="*/ 0 w 195"/>
                <a:gd name="T11" fmla="*/ 55 h 55"/>
                <a:gd name="T12" fmla="*/ 0 w 195"/>
                <a:gd name="T13" fmla="*/ 55 h 55"/>
                <a:gd name="T14" fmla="*/ 0 w 195"/>
                <a:gd name="T15" fmla="*/ 55 h 55"/>
                <a:gd name="T16" fmla="*/ 0 w 195"/>
                <a:gd name="T17" fmla="*/ 55 h 55"/>
                <a:gd name="T18" fmla="*/ 50 w 195"/>
                <a:gd name="T19" fmla="*/ 50 h 55"/>
                <a:gd name="T20" fmla="*/ 100 w 195"/>
                <a:gd name="T21" fmla="*/ 40 h 55"/>
                <a:gd name="T22" fmla="*/ 145 w 195"/>
                <a:gd name="T23" fmla="*/ 30 h 55"/>
                <a:gd name="T24" fmla="*/ 195 w 195"/>
                <a:gd name="T25" fmla="*/ 5 h 55"/>
                <a:gd name="T26" fmla="*/ 195 w 195"/>
                <a:gd name="T27" fmla="*/ 5 h 55"/>
                <a:gd name="T28" fmla="*/ 195 w 195"/>
                <a:gd name="T29" fmla="*/ 5 h 55"/>
                <a:gd name="T30" fmla="*/ 195 w 195"/>
                <a:gd name="T31" fmla="*/ 0 h 55"/>
                <a:gd name="T32" fmla="*/ 190 w 195"/>
                <a:gd name="T33" fmla="*/ 0 h 55"/>
                <a:gd name="T34" fmla="*/ 190 w 195"/>
                <a:gd name="T35" fmla="*/ 0 h 55"/>
                <a:gd name="T36" fmla="*/ 190 w 195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55">
                  <a:moveTo>
                    <a:pt x="190" y="0"/>
                  </a:moveTo>
                  <a:lnTo>
                    <a:pt x="190" y="0"/>
                  </a:lnTo>
                  <a:lnTo>
                    <a:pt x="145" y="20"/>
                  </a:lnTo>
                  <a:lnTo>
                    <a:pt x="100" y="35"/>
                  </a:lnTo>
                  <a:lnTo>
                    <a:pt x="5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50" y="50"/>
                  </a:lnTo>
                  <a:lnTo>
                    <a:pt x="100" y="40"/>
                  </a:lnTo>
                  <a:lnTo>
                    <a:pt x="145" y="30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0" name="Freeform 33"/>
            <p:cNvSpPr>
              <a:spLocks/>
            </p:cNvSpPr>
            <p:nvPr/>
          </p:nvSpPr>
          <p:spPr bwMode="auto">
            <a:xfrm>
              <a:off x="4954588" y="3949700"/>
              <a:ext cx="255588" cy="39688"/>
            </a:xfrm>
            <a:custGeom>
              <a:avLst/>
              <a:gdLst>
                <a:gd name="T0" fmla="*/ 161 w 161"/>
                <a:gd name="T1" fmla="*/ 0 h 25"/>
                <a:gd name="T2" fmla="*/ 161 w 161"/>
                <a:gd name="T3" fmla="*/ 0 h 25"/>
                <a:gd name="T4" fmla="*/ 121 w 161"/>
                <a:gd name="T5" fmla="*/ 0 h 25"/>
                <a:gd name="T6" fmla="*/ 81 w 161"/>
                <a:gd name="T7" fmla="*/ 5 h 25"/>
                <a:gd name="T8" fmla="*/ 41 w 161"/>
                <a:gd name="T9" fmla="*/ 15 h 25"/>
                <a:gd name="T10" fmla="*/ 0 w 161"/>
                <a:gd name="T11" fmla="*/ 15 h 25"/>
                <a:gd name="T12" fmla="*/ 0 w 161"/>
                <a:gd name="T13" fmla="*/ 15 h 25"/>
                <a:gd name="T14" fmla="*/ 0 w 161"/>
                <a:gd name="T15" fmla="*/ 15 h 25"/>
                <a:gd name="T16" fmla="*/ 0 w 161"/>
                <a:gd name="T17" fmla="*/ 15 h 25"/>
                <a:gd name="T18" fmla="*/ 21 w 161"/>
                <a:gd name="T19" fmla="*/ 20 h 25"/>
                <a:gd name="T20" fmla="*/ 41 w 161"/>
                <a:gd name="T21" fmla="*/ 25 h 25"/>
                <a:gd name="T22" fmla="*/ 81 w 161"/>
                <a:gd name="T23" fmla="*/ 20 h 25"/>
                <a:gd name="T24" fmla="*/ 161 w 161"/>
                <a:gd name="T25" fmla="*/ 5 h 25"/>
                <a:gd name="T26" fmla="*/ 161 w 161"/>
                <a:gd name="T27" fmla="*/ 5 h 25"/>
                <a:gd name="T28" fmla="*/ 161 w 161"/>
                <a:gd name="T29" fmla="*/ 0 h 25"/>
                <a:gd name="T30" fmla="*/ 161 w 161"/>
                <a:gd name="T3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25">
                  <a:moveTo>
                    <a:pt x="161" y="0"/>
                  </a:moveTo>
                  <a:lnTo>
                    <a:pt x="161" y="0"/>
                  </a:lnTo>
                  <a:lnTo>
                    <a:pt x="121" y="0"/>
                  </a:lnTo>
                  <a:lnTo>
                    <a:pt x="81" y="5"/>
                  </a:lnTo>
                  <a:lnTo>
                    <a:pt x="4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1" y="20"/>
                  </a:lnTo>
                  <a:lnTo>
                    <a:pt x="41" y="25"/>
                  </a:lnTo>
                  <a:lnTo>
                    <a:pt x="81" y="20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1" name="Freeform 34"/>
            <p:cNvSpPr>
              <a:spLocks/>
            </p:cNvSpPr>
            <p:nvPr/>
          </p:nvSpPr>
          <p:spPr bwMode="auto">
            <a:xfrm>
              <a:off x="5202238" y="3781425"/>
              <a:ext cx="63500" cy="215900"/>
            </a:xfrm>
            <a:custGeom>
              <a:avLst/>
              <a:gdLst>
                <a:gd name="T0" fmla="*/ 0 w 40"/>
                <a:gd name="T1" fmla="*/ 5 h 136"/>
                <a:gd name="T2" fmla="*/ 0 w 40"/>
                <a:gd name="T3" fmla="*/ 5 h 136"/>
                <a:gd name="T4" fmla="*/ 25 w 40"/>
                <a:gd name="T5" fmla="*/ 66 h 136"/>
                <a:gd name="T6" fmla="*/ 30 w 40"/>
                <a:gd name="T7" fmla="*/ 101 h 136"/>
                <a:gd name="T8" fmla="*/ 35 w 40"/>
                <a:gd name="T9" fmla="*/ 131 h 136"/>
                <a:gd name="T10" fmla="*/ 35 w 40"/>
                <a:gd name="T11" fmla="*/ 131 h 136"/>
                <a:gd name="T12" fmla="*/ 35 w 40"/>
                <a:gd name="T13" fmla="*/ 136 h 136"/>
                <a:gd name="T14" fmla="*/ 40 w 40"/>
                <a:gd name="T15" fmla="*/ 131 h 136"/>
                <a:gd name="T16" fmla="*/ 40 w 40"/>
                <a:gd name="T17" fmla="*/ 131 h 136"/>
                <a:gd name="T18" fmla="*/ 40 w 40"/>
                <a:gd name="T19" fmla="*/ 116 h 136"/>
                <a:gd name="T20" fmla="*/ 40 w 40"/>
                <a:gd name="T21" fmla="*/ 101 h 136"/>
                <a:gd name="T22" fmla="*/ 35 w 40"/>
                <a:gd name="T23" fmla="*/ 66 h 136"/>
                <a:gd name="T24" fmla="*/ 20 w 40"/>
                <a:gd name="T25" fmla="*/ 30 h 136"/>
                <a:gd name="T26" fmla="*/ 5 w 40"/>
                <a:gd name="T27" fmla="*/ 5 h 136"/>
                <a:gd name="T28" fmla="*/ 5 w 40"/>
                <a:gd name="T29" fmla="*/ 5 h 136"/>
                <a:gd name="T30" fmla="*/ 0 w 40"/>
                <a:gd name="T31" fmla="*/ 0 h 136"/>
                <a:gd name="T32" fmla="*/ 0 w 40"/>
                <a:gd name="T33" fmla="*/ 5 h 136"/>
                <a:gd name="T34" fmla="*/ 0 w 40"/>
                <a:gd name="T35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36">
                  <a:moveTo>
                    <a:pt x="0" y="5"/>
                  </a:moveTo>
                  <a:lnTo>
                    <a:pt x="0" y="5"/>
                  </a:lnTo>
                  <a:lnTo>
                    <a:pt x="25" y="66"/>
                  </a:lnTo>
                  <a:lnTo>
                    <a:pt x="30" y="10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6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0" y="116"/>
                  </a:lnTo>
                  <a:lnTo>
                    <a:pt x="40" y="101"/>
                  </a:lnTo>
                  <a:lnTo>
                    <a:pt x="35" y="66"/>
                  </a:lnTo>
                  <a:lnTo>
                    <a:pt x="20" y="3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2" name="Freeform 35"/>
            <p:cNvSpPr>
              <a:spLocks/>
            </p:cNvSpPr>
            <p:nvPr/>
          </p:nvSpPr>
          <p:spPr bwMode="auto">
            <a:xfrm>
              <a:off x="5432425" y="3844925"/>
              <a:ext cx="47625" cy="311150"/>
            </a:xfrm>
            <a:custGeom>
              <a:avLst/>
              <a:gdLst>
                <a:gd name="T0" fmla="*/ 0 w 30"/>
                <a:gd name="T1" fmla="*/ 5 h 196"/>
                <a:gd name="T2" fmla="*/ 0 w 30"/>
                <a:gd name="T3" fmla="*/ 5 h 196"/>
                <a:gd name="T4" fmla="*/ 10 w 30"/>
                <a:gd name="T5" fmla="*/ 51 h 196"/>
                <a:gd name="T6" fmla="*/ 15 w 30"/>
                <a:gd name="T7" fmla="*/ 96 h 196"/>
                <a:gd name="T8" fmla="*/ 15 w 30"/>
                <a:gd name="T9" fmla="*/ 96 h 196"/>
                <a:gd name="T10" fmla="*/ 15 w 30"/>
                <a:gd name="T11" fmla="*/ 121 h 196"/>
                <a:gd name="T12" fmla="*/ 10 w 30"/>
                <a:gd name="T13" fmla="*/ 146 h 196"/>
                <a:gd name="T14" fmla="*/ 0 w 30"/>
                <a:gd name="T15" fmla="*/ 196 h 196"/>
                <a:gd name="T16" fmla="*/ 0 w 30"/>
                <a:gd name="T17" fmla="*/ 196 h 196"/>
                <a:gd name="T18" fmla="*/ 0 w 30"/>
                <a:gd name="T19" fmla="*/ 196 h 196"/>
                <a:gd name="T20" fmla="*/ 5 w 30"/>
                <a:gd name="T21" fmla="*/ 196 h 196"/>
                <a:gd name="T22" fmla="*/ 5 w 30"/>
                <a:gd name="T23" fmla="*/ 196 h 196"/>
                <a:gd name="T24" fmla="*/ 20 w 30"/>
                <a:gd name="T25" fmla="*/ 181 h 196"/>
                <a:gd name="T26" fmla="*/ 25 w 30"/>
                <a:gd name="T27" fmla="*/ 156 h 196"/>
                <a:gd name="T28" fmla="*/ 30 w 30"/>
                <a:gd name="T29" fmla="*/ 131 h 196"/>
                <a:gd name="T30" fmla="*/ 30 w 30"/>
                <a:gd name="T31" fmla="*/ 101 h 196"/>
                <a:gd name="T32" fmla="*/ 30 w 30"/>
                <a:gd name="T33" fmla="*/ 71 h 196"/>
                <a:gd name="T34" fmla="*/ 25 w 30"/>
                <a:gd name="T35" fmla="*/ 46 h 196"/>
                <a:gd name="T36" fmla="*/ 15 w 30"/>
                <a:gd name="T37" fmla="*/ 21 h 196"/>
                <a:gd name="T38" fmla="*/ 5 w 30"/>
                <a:gd name="T39" fmla="*/ 0 h 196"/>
                <a:gd name="T40" fmla="*/ 5 w 30"/>
                <a:gd name="T41" fmla="*/ 0 h 196"/>
                <a:gd name="T42" fmla="*/ 0 w 30"/>
                <a:gd name="T43" fmla="*/ 0 h 196"/>
                <a:gd name="T44" fmla="*/ 0 w 30"/>
                <a:gd name="T45" fmla="*/ 5 h 196"/>
                <a:gd name="T46" fmla="*/ 0 w 30"/>
                <a:gd name="T4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196">
                  <a:moveTo>
                    <a:pt x="0" y="5"/>
                  </a:moveTo>
                  <a:lnTo>
                    <a:pt x="0" y="5"/>
                  </a:lnTo>
                  <a:lnTo>
                    <a:pt x="10" y="51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121"/>
                  </a:lnTo>
                  <a:lnTo>
                    <a:pt x="10" y="14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20" y="181"/>
                  </a:lnTo>
                  <a:lnTo>
                    <a:pt x="25" y="156"/>
                  </a:lnTo>
                  <a:lnTo>
                    <a:pt x="30" y="131"/>
                  </a:lnTo>
                  <a:lnTo>
                    <a:pt x="30" y="101"/>
                  </a:lnTo>
                  <a:lnTo>
                    <a:pt x="30" y="71"/>
                  </a:lnTo>
                  <a:lnTo>
                    <a:pt x="25" y="46"/>
                  </a:lnTo>
                  <a:lnTo>
                    <a:pt x="15" y="2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3" name="Freeform 36"/>
            <p:cNvSpPr>
              <a:spLocks/>
            </p:cNvSpPr>
            <p:nvPr/>
          </p:nvSpPr>
          <p:spPr bwMode="auto">
            <a:xfrm>
              <a:off x="5703888" y="3582988"/>
              <a:ext cx="230188" cy="995363"/>
            </a:xfrm>
            <a:custGeom>
              <a:avLst/>
              <a:gdLst>
                <a:gd name="T0" fmla="*/ 140 w 145"/>
                <a:gd name="T1" fmla="*/ 0 h 627"/>
                <a:gd name="T2" fmla="*/ 140 w 145"/>
                <a:gd name="T3" fmla="*/ 0 h 627"/>
                <a:gd name="T4" fmla="*/ 110 w 145"/>
                <a:gd name="T5" fmla="*/ 30 h 627"/>
                <a:gd name="T6" fmla="*/ 85 w 145"/>
                <a:gd name="T7" fmla="*/ 60 h 627"/>
                <a:gd name="T8" fmla="*/ 60 w 145"/>
                <a:gd name="T9" fmla="*/ 90 h 627"/>
                <a:gd name="T10" fmla="*/ 45 w 145"/>
                <a:gd name="T11" fmla="*/ 125 h 627"/>
                <a:gd name="T12" fmla="*/ 30 w 145"/>
                <a:gd name="T13" fmla="*/ 165 h 627"/>
                <a:gd name="T14" fmla="*/ 15 w 145"/>
                <a:gd name="T15" fmla="*/ 201 h 627"/>
                <a:gd name="T16" fmla="*/ 10 w 145"/>
                <a:gd name="T17" fmla="*/ 241 h 627"/>
                <a:gd name="T18" fmla="*/ 5 w 145"/>
                <a:gd name="T19" fmla="*/ 281 h 627"/>
                <a:gd name="T20" fmla="*/ 5 w 145"/>
                <a:gd name="T21" fmla="*/ 281 h 627"/>
                <a:gd name="T22" fmla="*/ 0 w 145"/>
                <a:gd name="T23" fmla="*/ 326 h 627"/>
                <a:gd name="T24" fmla="*/ 5 w 145"/>
                <a:gd name="T25" fmla="*/ 376 h 627"/>
                <a:gd name="T26" fmla="*/ 15 w 145"/>
                <a:gd name="T27" fmla="*/ 466 h 627"/>
                <a:gd name="T28" fmla="*/ 15 w 145"/>
                <a:gd name="T29" fmla="*/ 466 h 627"/>
                <a:gd name="T30" fmla="*/ 25 w 145"/>
                <a:gd name="T31" fmla="*/ 547 h 627"/>
                <a:gd name="T32" fmla="*/ 40 w 145"/>
                <a:gd name="T33" fmla="*/ 587 h 627"/>
                <a:gd name="T34" fmla="*/ 55 w 145"/>
                <a:gd name="T35" fmla="*/ 627 h 627"/>
                <a:gd name="T36" fmla="*/ 55 w 145"/>
                <a:gd name="T37" fmla="*/ 627 h 627"/>
                <a:gd name="T38" fmla="*/ 60 w 145"/>
                <a:gd name="T39" fmla="*/ 627 h 627"/>
                <a:gd name="T40" fmla="*/ 60 w 145"/>
                <a:gd name="T41" fmla="*/ 622 h 627"/>
                <a:gd name="T42" fmla="*/ 60 w 145"/>
                <a:gd name="T43" fmla="*/ 622 h 627"/>
                <a:gd name="T44" fmla="*/ 55 w 145"/>
                <a:gd name="T45" fmla="*/ 587 h 627"/>
                <a:gd name="T46" fmla="*/ 50 w 145"/>
                <a:gd name="T47" fmla="*/ 552 h 627"/>
                <a:gd name="T48" fmla="*/ 35 w 145"/>
                <a:gd name="T49" fmla="*/ 482 h 627"/>
                <a:gd name="T50" fmla="*/ 35 w 145"/>
                <a:gd name="T51" fmla="*/ 482 h 627"/>
                <a:gd name="T52" fmla="*/ 20 w 145"/>
                <a:gd name="T53" fmla="*/ 401 h 627"/>
                <a:gd name="T54" fmla="*/ 15 w 145"/>
                <a:gd name="T55" fmla="*/ 316 h 627"/>
                <a:gd name="T56" fmla="*/ 15 w 145"/>
                <a:gd name="T57" fmla="*/ 316 h 627"/>
                <a:gd name="T58" fmla="*/ 20 w 145"/>
                <a:gd name="T59" fmla="*/ 271 h 627"/>
                <a:gd name="T60" fmla="*/ 25 w 145"/>
                <a:gd name="T61" fmla="*/ 226 h 627"/>
                <a:gd name="T62" fmla="*/ 35 w 145"/>
                <a:gd name="T63" fmla="*/ 186 h 627"/>
                <a:gd name="T64" fmla="*/ 45 w 145"/>
                <a:gd name="T65" fmla="*/ 145 h 627"/>
                <a:gd name="T66" fmla="*/ 65 w 145"/>
                <a:gd name="T67" fmla="*/ 105 h 627"/>
                <a:gd name="T68" fmla="*/ 85 w 145"/>
                <a:gd name="T69" fmla="*/ 70 h 627"/>
                <a:gd name="T70" fmla="*/ 115 w 145"/>
                <a:gd name="T71" fmla="*/ 35 h 627"/>
                <a:gd name="T72" fmla="*/ 145 w 145"/>
                <a:gd name="T73" fmla="*/ 5 h 627"/>
                <a:gd name="T74" fmla="*/ 145 w 145"/>
                <a:gd name="T75" fmla="*/ 5 h 627"/>
                <a:gd name="T76" fmla="*/ 140 w 145"/>
                <a:gd name="T77" fmla="*/ 0 h 627"/>
                <a:gd name="T78" fmla="*/ 140 w 145"/>
                <a:gd name="T7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627">
                  <a:moveTo>
                    <a:pt x="140" y="0"/>
                  </a:moveTo>
                  <a:lnTo>
                    <a:pt x="140" y="0"/>
                  </a:lnTo>
                  <a:lnTo>
                    <a:pt x="110" y="30"/>
                  </a:lnTo>
                  <a:lnTo>
                    <a:pt x="85" y="60"/>
                  </a:lnTo>
                  <a:lnTo>
                    <a:pt x="60" y="90"/>
                  </a:lnTo>
                  <a:lnTo>
                    <a:pt x="45" y="125"/>
                  </a:lnTo>
                  <a:lnTo>
                    <a:pt x="30" y="165"/>
                  </a:lnTo>
                  <a:lnTo>
                    <a:pt x="15" y="201"/>
                  </a:lnTo>
                  <a:lnTo>
                    <a:pt x="10" y="241"/>
                  </a:lnTo>
                  <a:lnTo>
                    <a:pt x="5" y="281"/>
                  </a:lnTo>
                  <a:lnTo>
                    <a:pt x="5" y="281"/>
                  </a:lnTo>
                  <a:lnTo>
                    <a:pt x="0" y="326"/>
                  </a:lnTo>
                  <a:lnTo>
                    <a:pt x="5" y="376"/>
                  </a:lnTo>
                  <a:lnTo>
                    <a:pt x="15" y="466"/>
                  </a:lnTo>
                  <a:lnTo>
                    <a:pt x="15" y="466"/>
                  </a:lnTo>
                  <a:lnTo>
                    <a:pt x="25" y="547"/>
                  </a:lnTo>
                  <a:lnTo>
                    <a:pt x="40" y="587"/>
                  </a:lnTo>
                  <a:lnTo>
                    <a:pt x="55" y="627"/>
                  </a:lnTo>
                  <a:lnTo>
                    <a:pt x="55" y="627"/>
                  </a:lnTo>
                  <a:lnTo>
                    <a:pt x="60" y="627"/>
                  </a:lnTo>
                  <a:lnTo>
                    <a:pt x="60" y="622"/>
                  </a:lnTo>
                  <a:lnTo>
                    <a:pt x="60" y="622"/>
                  </a:lnTo>
                  <a:lnTo>
                    <a:pt x="55" y="587"/>
                  </a:lnTo>
                  <a:lnTo>
                    <a:pt x="50" y="552"/>
                  </a:lnTo>
                  <a:lnTo>
                    <a:pt x="35" y="482"/>
                  </a:lnTo>
                  <a:lnTo>
                    <a:pt x="35" y="482"/>
                  </a:lnTo>
                  <a:lnTo>
                    <a:pt x="20" y="401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20" y="271"/>
                  </a:lnTo>
                  <a:lnTo>
                    <a:pt x="25" y="226"/>
                  </a:lnTo>
                  <a:lnTo>
                    <a:pt x="35" y="186"/>
                  </a:lnTo>
                  <a:lnTo>
                    <a:pt x="45" y="145"/>
                  </a:lnTo>
                  <a:lnTo>
                    <a:pt x="65" y="105"/>
                  </a:lnTo>
                  <a:lnTo>
                    <a:pt x="85" y="70"/>
                  </a:lnTo>
                  <a:lnTo>
                    <a:pt x="115" y="3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4" name="Freeform 37"/>
            <p:cNvSpPr>
              <a:spLocks/>
            </p:cNvSpPr>
            <p:nvPr/>
          </p:nvSpPr>
          <p:spPr bwMode="auto">
            <a:xfrm>
              <a:off x="5624513" y="3295650"/>
              <a:ext cx="549275" cy="582613"/>
            </a:xfrm>
            <a:custGeom>
              <a:avLst/>
              <a:gdLst>
                <a:gd name="T0" fmla="*/ 105 w 346"/>
                <a:gd name="T1" fmla="*/ 306 h 367"/>
                <a:gd name="T2" fmla="*/ 105 w 346"/>
                <a:gd name="T3" fmla="*/ 306 h 367"/>
                <a:gd name="T4" fmla="*/ 105 w 346"/>
                <a:gd name="T5" fmla="*/ 321 h 367"/>
                <a:gd name="T6" fmla="*/ 110 w 346"/>
                <a:gd name="T7" fmla="*/ 331 h 367"/>
                <a:gd name="T8" fmla="*/ 115 w 346"/>
                <a:gd name="T9" fmla="*/ 346 h 367"/>
                <a:gd name="T10" fmla="*/ 125 w 346"/>
                <a:gd name="T11" fmla="*/ 357 h 367"/>
                <a:gd name="T12" fmla="*/ 145 w 346"/>
                <a:gd name="T13" fmla="*/ 367 h 367"/>
                <a:gd name="T14" fmla="*/ 165 w 346"/>
                <a:gd name="T15" fmla="*/ 367 h 367"/>
                <a:gd name="T16" fmla="*/ 195 w 346"/>
                <a:gd name="T17" fmla="*/ 362 h 367"/>
                <a:gd name="T18" fmla="*/ 195 w 346"/>
                <a:gd name="T19" fmla="*/ 362 h 367"/>
                <a:gd name="T20" fmla="*/ 210 w 346"/>
                <a:gd name="T21" fmla="*/ 351 h 367"/>
                <a:gd name="T22" fmla="*/ 220 w 346"/>
                <a:gd name="T23" fmla="*/ 341 h 367"/>
                <a:gd name="T24" fmla="*/ 230 w 346"/>
                <a:gd name="T25" fmla="*/ 326 h 367"/>
                <a:gd name="T26" fmla="*/ 241 w 346"/>
                <a:gd name="T27" fmla="*/ 306 h 367"/>
                <a:gd name="T28" fmla="*/ 256 w 346"/>
                <a:gd name="T29" fmla="*/ 266 h 367"/>
                <a:gd name="T30" fmla="*/ 266 w 346"/>
                <a:gd name="T31" fmla="*/ 211 h 367"/>
                <a:gd name="T32" fmla="*/ 276 w 346"/>
                <a:gd name="T33" fmla="*/ 156 h 367"/>
                <a:gd name="T34" fmla="*/ 291 w 346"/>
                <a:gd name="T35" fmla="*/ 101 h 367"/>
                <a:gd name="T36" fmla="*/ 316 w 346"/>
                <a:gd name="T37" fmla="*/ 45 h 367"/>
                <a:gd name="T38" fmla="*/ 326 w 346"/>
                <a:gd name="T39" fmla="*/ 25 h 367"/>
                <a:gd name="T40" fmla="*/ 346 w 346"/>
                <a:gd name="T41" fmla="*/ 0 h 367"/>
                <a:gd name="T42" fmla="*/ 346 w 346"/>
                <a:gd name="T43" fmla="*/ 0 h 367"/>
                <a:gd name="T44" fmla="*/ 316 w 346"/>
                <a:gd name="T45" fmla="*/ 5 h 367"/>
                <a:gd name="T46" fmla="*/ 246 w 346"/>
                <a:gd name="T47" fmla="*/ 25 h 367"/>
                <a:gd name="T48" fmla="*/ 200 w 346"/>
                <a:gd name="T49" fmla="*/ 40 h 367"/>
                <a:gd name="T50" fmla="*/ 150 w 346"/>
                <a:gd name="T51" fmla="*/ 66 h 367"/>
                <a:gd name="T52" fmla="*/ 105 w 346"/>
                <a:gd name="T53" fmla="*/ 91 h 367"/>
                <a:gd name="T54" fmla="*/ 60 w 346"/>
                <a:gd name="T55" fmla="*/ 126 h 367"/>
                <a:gd name="T56" fmla="*/ 60 w 346"/>
                <a:gd name="T57" fmla="*/ 126 h 367"/>
                <a:gd name="T58" fmla="*/ 25 w 346"/>
                <a:gd name="T59" fmla="*/ 161 h 367"/>
                <a:gd name="T60" fmla="*/ 5 w 346"/>
                <a:gd name="T61" fmla="*/ 196 h 367"/>
                <a:gd name="T62" fmla="*/ 0 w 346"/>
                <a:gd name="T63" fmla="*/ 231 h 367"/>
                <a:gd name="T64" fmla="*/ 5 w 346"/>
                <a:gd name="T65" fmla="*/ 261 h 367"/>
                <a:gd name="T66" fmla="*/ 15 w 346"/>
                <a:gd name="T67" fmla="*/ 281 h 367"/>
                <a:gd name="T68" fmla="*/ 40 w 346"/>
                <a:gd name="T69" fmla="*/ 301 h 367"/>
                <a:gd name="T70" fmla="*/ 70 w 346"/>
                <a:gd name="T71" fmla="*/ 306 h 367"/>
                <a:gd name="T72" fmla="*/ 105 w 346"/>
                <a:gd name="T73" fmla="*/ 306 h 367"/>
                <a:gd name="T74" fmla="*/ 105 w 346"/>
                <a:gd name="T75" fmla="*/ 30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" h="367">
                  <a:moveTo>
                    <a:pt x="105" y="306"/>
                  </a:moveTo>
                  <a:lnTo>
                    <a:pt x="105" y="306"/>
                  </a:lnTo>
                  <a:lnTo>
                    <a:pt x="105" y="321"/>
                  </a:lnTo>
                  <a:lnTo>
                    <a:pt x="110" y="331"/>
                  </a:lnTo>
                  <a:lnTo>
                    <a:pt x="115" y="346"/>
                  </a:lnTo>
                  <a:lnTo>
                    <a:pt x="125" y="357"/>
                  </a:lnTo>
                  <a:lnTo>
                    <a:pt x="145" y="367"/>
                  </a:lnTo>
                  <a:lnTo>
                    <a:pt x="165" y="367"/>
                  </a:lnTo>
                  <a:lnTo>
                    <a:pt x="195" y="362"/>
                  </a:lnTo>
                  <a:lnTo>
                    <a:pt x="195" y="362"/>
                  </a:lnTo>
                  <a:lnTo>
                    <a:pt x="210" y="351"/>
                  </a:lnTo>
                  <a:lnTo>
                    <a:pt x="220" y="341"/>
                  </a:lnTo>
                  <a:lnTo>
                    <a:pt x="230" y="326"/>
                  </a:lnTo>
                  <a:lnTo>
                    <a:pt x="241" y="306"/>
                  </a:lnTo>
                  <a:lnTo>
                    <a:pt x="256" y="266"/>
                  </a:lnTo>
                  <a:lnTo>
                    <a:pt x="266" y="211"/>
                  </a:lnTo>
                  <a:lnTo>
                    <a:pt x="276" y="156"/>
                  </a:lnTo>
                  <a:lnTo>
                    <a:pt x="291" y="101"/>
                  </a:lnTo>
                  <a:lnTo>
                    <a:pt x="316" y="45"/>
                  </a:lnTo>
                  <a:lnTo>
                    <a:pt x="326" y="25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16" y="5"/>
                  </a:lnTo>
                  <a:lnTo>
                    <a:pt x="246" y="25"/>
                  </a:lnTo>
                  <a:lnTo>
                    <a:pt x="200" y="40"/>
                  </a:lnTo>
                  <a:lnTo>
                    <a:pt x="150" y="66"/>
                  </a:lnTo>
                  <a:lnTo>
                    <a:pt x="105" y="91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25" y="161"/>
                  </a:lnTo>
                  <a:lnTo>
                    <a:pt x="5" y="196"/>
                  </a:lnTo>
                  <a:lnTo>
                    <a:pt x="0" y="231"/>
                  </a:lnTo>
                  <a:lnTo>
                    <a:pt x="5" y="261"/>
                  </a:lnTo>
                  <a:lnTo>
                    <a:pt x="15" y="281"/>
                  </a:lnTo>
                  <a:lnTo>
                    <a:pt x="40" y="301"/>
                  </a:lnTo>
                  <a:lnTo>
                    <a:pt x="70" y="306"/>
                  </a:lnTo>
                  <a:lnTo>
                    <a:pt x="105" y="306"/>
                  </a:lnTo>
                  <a:lnTo>
                    <a:pt x="105" y="30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5" name="Freeform 38"/>
            <p:cNvSpPr>
              <a:spLocks/>
            </p:cNvSpPr>
            <p:nvPr/>
          </p:nvSpPr>
          <p:spPr bwMode="auto">
            <a:xfrm>
              <a:off x="5767388" y="3295650"/>
              <a:ext cx="406400" cy="501650"/>
            </a:xfrm>
            <a:custGeom>
              <a:avLst/>
              <a:gdLst>
                <a:gd name="T0" fmla="*/ 256 w 256"/>
                <a:gd name="T1" fmla="*/ 0 h 316"/>
                <a:gd name="T2" fmla="*/ 256 w 256"/>
                <a:gd name="T3" fmla="*/ 0 h 316"/>
                <a:gd name="T4" fmla="*/ 206 w 256"/>
                <a:gd name="T5" fmla="*/ 20 h 316"/>
                <a:gd name="T6" fmla="*/ 166 w 256"/>
                <a:gd name="T7" fmla="*/ 45 h 316"/>
                <a:gd name="T8" fmla="*/ 125 w 256"/>
                <a:gd name="T9" fmla="*/ 76 h 316"/>
                <a:gd name="T10" fmla="*/ 90 w 256"/>
                <a:gd name="T11" fmla="*/ 116 h 316"/>
                <a:gd name="T12" fmla="*/ 90 w 256"/>
                <a:gd name="T13" fmla="*/ 116 h 316"/>
                <a:gd name="T14" fmla="*/ 60 w 256"/>
                <a:gd name="T15" fmla="*/ 161 h 316"/>
                <a:gd name="T16" fmla="*/ 35 w 256"/>
                <a:gd name="T17" fmla="*/ 206 h 316"/>
                <a:gd name="T18" fmla="*/ 15 w 256"/>
                <a:gd name="T19" fmla="*/ 256 h 316"/>
                <a:gd name="T20" fmla="*/ 0 w 256"/>
                <a:gd name="T21" fmla="*/ 311 h 316"/>
                <a:gd name="T22" fmla="*/ 0 w 256"/>
                <a:gd name="T23" fmla="*/ 311 h 316"/>
                <a:gd name="T24" fmla="*/ 5 w 256"/>
                <a:gd name="T25" fmla="*/ 311 h 316"/>
                <a:gd name="T26" fmla="*/ 5 w 256"/>
                <a:gd name="T27" fmla="*/ 316 h 316"/>
                <a:gd name="T28" fmla="*/ 10 w 256"/>
                <a:gd name="T29" fmla="*/ 311 h 316"/>
                <a:gd name="T30" fmla="*/ 15 w 256"/>
                <a:gd name="T31" fmla="*/ 311 h 316"/>
                <a:gd name="T32" fmla="*/ 15 w 256"/>
                <a:gd name="T33" fmla="*/ 311 h 316"/>
                <a:gd name="T34" fmla="*/ 30 w 256"/>
                <a:gd name="T35" fmla="*/ 261 h 316"/>
                <a:gd name="T36" fmla="*/ 50 w 256"/>
                <a:gd name="T37" fmla="*/ 216 h 316"/>
                <a:gd name="T38" fmla="*/ 75 w 256"/>
                <a:gd name="T39" fmla="*/ 171 h 316"/>
                <a:gd name="T40" fmla="*/ 100 w 256"/>
                <a:gd name="T41" fmla="*/ 131 h 316"/>
                <a:gd name="T42" fmla="*/ 130 w 256"/>
                <a:gd name="T43" fmla="*/ 91 h 316"/>
                <a:gd name="T44" fmla="*/ 166 w 256"/>
                <a:gd name="T45" fmla="*/ 55 h 316"/>
                <a:gd name="T46" fmla="*/ 206 w 256"/>
                <a:gd name="T47" fmla="*/ 25 h 316"/>
                <a:gd name="T48" fmla="*/ 256 w 256"/>
                <a:gd name="T49" fmla="*/ 5 h 316"/>
                <a:gd name="T50" fmla="*/ 256 w 256"/>
                <a:gd name="T51" fmla="*/ 5 h 316"/>
                <a:gd name="T52" fmla="*/ 256 w 256"/>
                <a:gd name="T53" fmla="*/ 0 h 316"/>
                <a:gd name="T54" fmla="*/ 256 w 25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316">
                  <a:moveTo>
                    <a:pt x="256" y="0"/>
                  </a:moveTo>
                  <a:lnTo>
                    <a:pt x="256" y="0"/>
                  </a:lnTo>
                  <a:lnTo>
                    <a:pt x="206" y="20"/>
                  </a:lnTo>
                  <a:lnTo>
                    <a:pt x="166" y="45"/>
                  </a:lnTo>
                  <a:lnTo>
                    <a:pt x="125" y="76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60" y="161"/>
                  </a:lnTo>
                  <a:lnTo>
                    <a:pt x="35" y="206"/>
                  </a:lnTo>
                  <a:lnTo>
                    <a:pt x="15" y="256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5" y="311"/>
                  </a:lnTo>
                  <a:lnTo>
                    <a:pt x="5" y="316"/>
                  </a:lnTo>
                  <a:lnTo>
                    <a:pt x="10" y="311"/>
                  </a:lnTo>
                  <a:lnTo>
                    <a:pt x="15" y="311"/>
                  </a:lnTo>
                  <a:lnTo>
                    <a:pt x="15" y="311"/>
                  </a:lnTo>
                  <a:lnTo>
                    <a:pt x="30" y="261"/>
                  </a:lnTo>
                  <a:lnTo>
                    <a:pt x="50" y="216"/>
                  </a:lnTo>
                  <a:lnTo>
                    <a:pt x="75" y="171"/>
                  </a:lnTo>
                  <a:lnTo>
                    <a:pt x="100" y="131"/>
                  </a:lnTo>
                  <a:lnTo>
                    <a:pt x="130" y="91"/>
                  </a:lnTo>
                  <a:lnTo>
                    <a:pt x="166" y="55"/>
                  </a:lnTo>
                  <a:lnTo>
                    <a:pt x="206" y="25"/>
                  </a:lnTo>
                  <a:lnTo>
                    <a:pt x="256" y="5"/>
                  </a:lnTo>
                  <a:lnTo>
                    <a:pt x="256" y="5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6" name="Freeform 39"/>
            <p:cNvSpPr>
              <a:spLocks/>
            </p:cNvSpPr>
            <p:nvPr/>
          </p:nvSpPr>
          <p:spPr bwMode="auto">
            <a:xfrm>
              <a:off x="5799138" y="3646488"/>
              <a:ext cx="247650" cy="39688"/>
            </a:xfrm>
            <a:custGeom>
              <a:avLst/>
              <a:gdLst>
                <a:gd name="T0" fmla="*/ 5 w 156"/>
                <a:gd name="T1" fmla="*/ 25 h 25"/>
                <a:gd name="T2" fmla="*/ 5 w 156"/>
                <a:gd name="T3" fmla="*/ 25 h 25"/>
                <a:gd name="T4" fmla="*/ 45 w 156"/>
                <a:gd name="T5" fmla="*/ 25 h 25"/>
                <a:gd name="T6" fmla="*/ 80 w 156"/>
                <a:gd name="T7" fmla="*/ 20 h 25"/>
                <a:gd name="T8" fmla="*/ 115 w 156"/>
                <a:gd name="T9" fmla="*/ 15 h 25"/>
                <a:gd name="T10" fmla="*/ 156 w 156"/>
                <a:gd name="T11" fmla="*/ 0 h 25"/>
                <a:gd name="T12" fmla="*/ 156 w 156"/>
                <a:gd name="T13" fmla="*/ 0 h 25"/>
                <a:gd name="T14" fmla="*/ 156 w 156"/>
                <a:gd name="T15" fmla="*/ 0 h 25"/>
                <a:gd name="T16" fmla="*/ 156 w 156"/>
                <a:gd name="T17" fmla="*/ 0 h 25"/>
                <a:gd name="T18" fmla="*/ 120 w 156"/>
                <a:gd name="T19" fmla="*/ 10 h 25"/>
                <a:gd name="T20" fmla="*/ 80 w 156"/>
                <a:gd name="T21" fmla="*/ 15 h 25"/>
                <a:gd name="T22" fmla="*/ 40 w 156"/>
                <a:gd name="T23" fmla="*/ 20 h 25"/>
                <a:gd name="T24" fmla="*/ 5 w 156"/>
                <a:gd name="T25" fmla="*/ 15 h 25"/>
                <a:gd name="T26" fmla="*/ 5 w 156"/>
                <a:gd name="T27" fmla="*/ 15 h 25"/>
                <a:gd name="T28" fmla="*/ 0 w 156"/>
                <a:gd name="T29" fmla="*/ 20 h 25"/>
                <a:gd name="T30" fmla="*/ 5 w 156"/>
                <a:gd name="T31" fmla="*/ 25 h 25"/>
                <a:gd name="T32" fmla="*/ 5 w 156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5">
                  <a:moveTo>
                    <a:pt x="5" y="25"/>
                  </a:moveTo>
                  <a:lnTo>
                    <a:pt x="5" y="25"/>
                  </a:lnTo>
                  <a:lnTo>
                    <a:pt x="45" y="25"/>
                  </a:lnTo>
                  <a:lnTo>
                    <a:pt x="80" y="20"/>
                  </a:lnTo>
                  <a:lnTo>
                    <a:pt x="115" y="15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20" y="10"/>
                  </a:lnTo>
                  <a:lnTo>
                    <a:pt x="80" y="15"/>
                  </a:lnTo>
                  <a:lnTo>
                    <a:pt x="4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7" name="Freeform 40"/>
            <p:cNvSpPr>
              <a:spLocks/>
            </p:cNvSpPr>
            <p:nvPr/>
          </p:nvSpPr>
          <p:spPr bwMode="auto">
            <a:xfrm>
              <a:off x="5878513" y="3479800"/>
              <a:ext cx="184150" cy="63500"/>
            </a:xfrm>
            <a:custGeom>
              <a:avLst/>
              <a:gdLst>
                <a:gd name="T0" fmla="*/ 0 w 116"/>
                <a:gd name="T1" fmla="*/ 40 h 40"/>
                <a:gd name="T2" fmla="*/ 0 w 116"/>
                <a:gd name="T3" fmla="*/ 40 h 40"/>
                <a:gd name="T4" fmla="*/ 60 w 116"/>
                <a:gd name="T5" fmla="*/ 30 h 40"/>
                <a:gd name="T6" fmla="*/ 91 w 116"/>
                <a:gd name="T7" fmla="*/ 20 h 40"/>
                <a:gd name="T8" fmla="*/ 116 w 116"/>
                <a:gd name="T9" fmla="*/ 5 h 40"/>
                <a:gd name="T10" fmla="*/ 116 w 116"/>
                <a:gd name="T11" fmla="*/ 5 h 40"/>
                <a:gd name="T12" fmla="*/ 116 w 116"/>
                <a:gd name="T13" fmla="*/ 0 h 40"/>
                <a:gd name="T14" fmla="*/ 116 w 116"/>
                <a:gd name="T15" fmla="*/ 0 h 40"/>
                <a:gd name="T16" fmla="*/ 86 w 116"/>
                <a:gd name="T17" fmla="*/ 10 h 40"/>
                <a:gd name="T18" fmla="*/ 55 w 116"/>
                <a:gd name="T19" fmla="*/ 20 h 40"/>
                <a:gd name="T20" fmla="*/ 25 w 116"/>
                <a:gd name="T21" fmla="*/ 25 h 40"/>
                <a:gd name="T22" fmla="*/ 0 w 116"/>
                <a:gd name="T23" fmla="*/ 40 h 40"/>
                <a:gd name="T24" fmla="*/ 0 w 116"/>
                <a:gd name="T25" fmla="*/ 40 h 40"/>
                <a:gd name="T26" fmla="*/ 0 w 116"/>
                <a:gd name="T27" fmla="*/ 40 h 40"/>
                <a:gd name="T28" fmla="*/ 0 w 116"/>
                <a:gd name="T2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0">
                  <a:moveTo>
                    <a:pt x="0" y="40"/>
                  </a:moveTo>
                  <a:lnTo>
                    <a:pt x="0" y="40"/>
                  </a:lnTo>
                  <a:lnTo>
                    <a:pt x="60" y="30"/>
                  </a:lnTo>
                  <a:lnTo>
                    <a:pt x="91" y="20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86" y="10"/>
                  </a:lnTo>
                  <a:lnTo>
                    <a:pt x="55" y="20"/>
                  </a:lnTo>
                  <a:lnTo>
                    <a:pt x="25" y="2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8" name="Freeform 41"/>
            <p:cNvSpPr>
              <a:spLocks/>
            </p:cNvSpPr>
            <p:nvPr/>
          </p:nvSpPr>
          <p:spPr bwMode="auto">
            <a:xfrm>
              <a:off x="5815013" y="3424238"/>
              <a:ext cx="39688" cy="158750"/>
            </a:xfrm>
            <a:custGeom>
              <a:avLst/>
              <a:gdLst>
                <a:gd name="T0" fmla="*/ 5 w 25"/>
                <a:gd name="T1" fmla="*/ 0 h 100"/>
                <a:gd name="T2" fmla="*/ 5 w 25"/>
                <a:gd name="T3" fmla="*/ 0 h 100"/>
                <a:gd name="T4" fmla="*/ 0 w 25"/>
                <a:gd name="T5" fmla="*/ 25 h 100"/>
                <a:gd name="T6" fmla="*/ 0 w 25"/>
                <a:gd name="T7" fmla="*/ 55 h 100"/>
                <a:gd name="T8" fmla="*/ 10 w 25"/>
                <a:gd name="T9" fmla="*/ 80 h 100"/>
                <a:gd name="T10" fmla="*/ 20 w 25"/>
                <a:gd name="T11" fmla="*/ 100 h 100"/>
                <a:gd name="T12" fmla="*/ 20 w 25"/>
                <a:gd name="T13" fmla="*/ 100 h 100"/>
                <a:gd name="T14" fmla="*/ 25 w 25"/>
                <a:gd name="T15" fmla="*/ 100 h 100"/>
                <a:gd name="T16" fmla="*/ 25 w 25"/>
                <a:gd name="T17" fmla="*/ 100 h 100"/>
                <a:gd name="T18" fmla="*/ 15 w 25"/>
                <a:gd name="T19" fmla="*/ 75 h 100"/>
                <a:gd name="T20" fmla="*/ 10 w 25"/>
                <a:gd name="T21" fmla="*/ 50 h 100"/>
                <a:gd name="T22" fmla="*/ 5 w 25"/>
                <a:gd name="T23" fmla="*/ 0 h 100"/>
                <a:gd name="T24" fmla="*/ 5 w 25"/>
                <a:gd name="T25" fmla="*/ 0 h 100"/>
                <a:gd name="T26" fmla="*/ 5 w 25"/>
                <a:gd name="T27" fmla="*/ 0 h 100"/>
                <a:gd name="T28" fmla="*/ 5 w 25"/>
                <a:gd name="T29" fmla="*/ 0 h 100"/>
                <a:gd name="T30" fmla="*/ 5 w 25"/>
                <a:gd name="T3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00">
                  <a:moveTo>
                    <a:pt x="5" y="0"/>
                  </a:moveTo>
                  <a:lnTo>
                    <a:pt x="5" y="0"/>
                  </a:lnTo>
                  <a:lnTo>
                    <a:pt x="0" y="25"/>
                  </a:lnTo>
                  <a:lnTo>
                    <a:pt x="0" y="55"/>
                  </a:lnTo>
                  <a:lnTo>
                    <a:pt x="10" y="8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15" y="75"/>
                  </a:lnTo>
                  <a:lnTo>
                    <a:pt x="10" y="5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9" name="Freeform 42"/>
            <p:cNvSpPr>
              <a:spLocks/>
            </p:cNvSpPr>
            <p:nvPr/>
          </p:nvSpPr>
          <p:spPr bwMode="auto">
            <a:xfrm>
              <a:off x="5680075" y="3535363"/>
              <a:ext cx="103188" cy="222250"/>
            </a:xfrm>
            <a:custGeom>
              <a:avLst/>
              <a:gdLst>
                <a:gd name="T0" fmla="*/ 0 w 65"/>
                <a:gd name="T1" fmla="*/ 0 h 140"/>
                <a:gd name="T2" fmla="*/ 0 w 65"/>
                <a:gd name="T3" fmla="*/ 0 h 140"/>
                <a:gd name="T4" fmla="*/ 0 w 65"/>
                <a:gd name="T5" fmla="*/ 20 h 140"/>
                <a:gd name="T6" fmla="*/ 0 w 65"/>
                <a:gd name="T7" fmla="*/ 40 h 140"/>
                <a:gd name="T8" fmla="*/ 15 w 65"/>
                <a:gd name="T9" fmla="*/ 80 h 140"/>
                <a:gd name="T10" fmla="*/ 15 w 65"/>
                <a:gd name="T11" fmla="*/ 80 h 140"/>
                <a:gd name="T12" fmla="*/ 35 w 65"/>
                <a:gd name="T13" fmla="*/ 115 h 140"/>
                <a:gd name="T14" fmla="*/ 50 w 65"/>
                <a:gd name="T15" fmla="*/ 130 h 140"/>
                <a:gd name="T16" fmla="*/ 65 w 65"/>
                <a:gd name="T17" fmla="*/ 140 h 140"/>
                <a:gd name="T18" fmla="*/ 65 w 65"/>
                <a:gd name="T19" fmla="*/ 140 h 140"/>
                <a:gd name="T20" fmla="*/ 65 w 65"/>
                <a:gd name="T21" fmla="*/ 135 h 140"/>
                <a:gd name="T22" fmla="*/ 65 w 65"/>
                <a:gd name="T23" fmla="*/ 135 h 140"/>
                <a:gd name="T24" fmla="*/ 65 w 65"/>
                <a:gd name="T25" fmla="*/ 135 h 140"/>
                <a:gd name="T26" fmla="*/ 45 w 65"/>
                <a:gd name="T27" fmla="*/ 105 h 140"/>
                <a:gd name="T28" fmla="*/ 25 w 65"/>
                <a:gd name="T29" fmla="*/ 75 h 140"/>
                <a:gd name="T30" fmla="*/ 25 w 65"/>
                <a:gd name="T31" fmla="*/ 75 h 140"/>
                <a:gd name="T32" fmla="*/ 10 w 65"/>
                <a:gd name="T33" fmla="*/ 40 h 140"/>
                <a:gd name="T34" fmla="*/ 0 w 65"/>
                <a:gd name="T35" fmla="*/ 0 h 140"/>
                <a:gd name="T36" fmla="*/ 0 w 65"/>
                <a:gd name="T37" fmla="*/ 0 h 140"/>
                <a:gd name="T38" fmla="*/ 0 w 65"/>
                <a:gd name="T39" fmla="*/ 0 h 140"/>
                <a:gd name="T40" fmla="*/ 0 w 65"/>
                <a:gd name="T41" fmla="*/ 0 h 140"/>
                <a:gd name="T42" fmla="*/ 0 w 65"/>
                <a:gd name="T4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4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35" y="115"/>
                  </a:lnTo>
                  <a:lnTo>
                    <a:pt x="50" y="13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45" y="10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10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273432" y="1733123"/>
            <a:ext cx="8456470" cy="393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altLang="ko-KR" sz="2400" b="1" dirty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4353" y="376241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1훈골목대장 R" pitchFamily="18" charset="-127"/>
                <a:ea typeface="1훈골목대장 R" pitchFamily="18" charset="-127"/>
              </a:rPr>
              <a:t>자유학기제</a:t>
            </a:r>
            <a:r>
              <a:rPr lang="ko-KR" altLang="en-US" sz="2800" dirty="0" smtClean="0">
                <a:latin typeface="1훈골목대장 R" pitchFamily="18" charset="-127"/>
                <a:ea typeface="1훈골목대장 R" pitchFamily="18" charset="-127"/>
              </a:rPr>
              <a:t> 운영 프로그램</a:t>
            </a:r>
            <a:endParaRPr lang="ko-KR" altLang="en-US" sz="2800" dirty="0">
              <a:latin typeface="1훈골목대장 R" pitchFamily="18" charset="-127"/>
              <a:ea typeface="1훈골목대장 R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319787" y="980728"/>
            <a:ext cx="8040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1. 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선택 프로그램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(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화 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5, 6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교시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)</a:t>
            </a:r>
            <a:endParaRPr lang="ko-KR" altLang="en-US" sz="4000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양재튼튼체B" pitchFamily="18" charset="-127"/>
              <a:ea typeface="양재튼튼체B" pitchFamily="18" charset="-127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405892" y="2307026"/>
            <a:ext cx="8064500" cy="162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lnSpc>
                <a:spcPct val="110000"/>
              </a:lnSpc>
            </a:pP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(3) 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옛날 옛적 </a:t>
            </a:r>
            <a:r>
              <a:rPr lang="ko-KR" altLang="en-US" sz="2800" b="1" dirty="0" smtClean="0"/>
              <a:t>興 </a:t>
            </a:r>
            <a:r>
              <a:rPr lang="en-US" altLang="ko-KR" sz="2800" b="1" dirty="0" smtClean="0"/>
              <a:t>1 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</a:t>
            </a:r>
            <a:r>
              <a:rPr lang="ko-KR" altLang="en-US" sz="2800" b="1" dirty="0" err="1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방치형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ko-KR" altLang="en-US" sz="28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선생님</a:t>
            </a:r>
            <a:r>
              <a:rPr lang="en-US" altLang="ko-KR" sz="28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</a:t>
            </a:r>
            <a:r>
              <a:rPr lang="en-US" altLang="ko-KR" sz="23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 </a:t>
            </a:r>
          </a:p>
          <a:p>
            <a:pPr marL="609600" indent="-609600" algn="l">
              <a:lnSpc>
                <a:spcPct val="110000"/>
              </a:lnSpc>
            </a:pPr>
            <a:r>
              <a:rPr lang="en-US" altLang="ko-KR" sz="23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23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 </a:t>
            </a:r>
            <a:r>
              <a:rPr lang="en-US" altLang="ko-KR" sz="23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23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다양한 민속 놀이를 체험하며 그 시대의 사회적 배경을 배움</a:t>
            </a:r>
            <a:endParaRPr lang="en-US" altLang="ko-KR" sz="23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435660" y="4179081"/>
            <a:ext cx="8064500" cy="1678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(4) STEAM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스쿨 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박성우 선생님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</a:t>
            </a:r>
            <a:r>
              <a:rPr lang="en-US" altLang="ko-KR" sz="1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</a:p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24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24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 </a:t>
            </a:r>
            <a:r>
              <a:rPr lang="en-US" altLang="ko-KR" sz="24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24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과학실험 탐구활동</a:t>
            </a:r>
            <a:endParaRPr lang="en-US" altLang="ko-KR" sz="24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  <a:p>
            <a:pPr marL="609600" indent="-609600" algn="l">
              <a:lnSpc>
                <a:spcPct val="120000"/>
              </a:lnSpc>
              <a:buFontTx/>
              <a:buNone/>
            </a:pPr>
            <a:endParaRPr lang="en-US" altLang="ko-KR" sz="3600" b="1" dirty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  <a:p>
            <a:pPr marL="609600" indent="-609600" algn="l">
              <a:lnSpc>
                <a:spcPct val="120000"/>
              </a:lnSpc>
              <a:buFontTx/>
              <a:buNone/>
            </a:pPr>
            <a:endParaRPr lang="en-US" altLang="ko-KR" sz="30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812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그룹 94"/>
          <p:cNvGrpSpPr/>
          <p:nvPr/>
        </p:nvGrpSpPr>
        <p:grpSpPr>
          <a:xfrm>
            <a:off x="0" y="-465"/>
            <a:ext cx="9144001" cy="1112840"/>
            <a:chOff x="0" y="-465"/>
            <a:chExt cx="9144001" cy="1112840"/>
          </a:xfrm>
        </p:grpSpPr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sp>
        <p:nvSpPr>
          <p:cNvPr id="63" name="Freeform 37"/>
          <p:cNvSpPr>
            <a:spLocks/>
          </p:cNvSpPr>
          <p:nvPr/>
        </p:nvSpPr>
        <p:spPr bwMode="auto">
          <a:xfrm rot="460187">
            <a:off x="229894" y="309622"/>
            <a:ext cx="514102" cy="545306"/>
          </a:xfrm>
          <a:custGeom>
            <a:avLst/>
            <a:gdLst>
              <a:gd name="T0" fmla="*/ 105 w 346"/>
              <a:gd name="T1" fmla="*/ 306 h 367"/>
              <a:gd name="T2" fmla="*/ 105 w 346"/>
              <a:gd name="T3" fmla="*/ 306 h 367"/>
              <a:gd name="T4" fmla="*/ 105 w 346"/>
              <a:gd name="T5" fmla="*/ 321 h 367"/>
              <a:gd name="T6" fmla="*/ 110 w 346"/>
              <a:gd name="T7" fmla="*/ 331 h 367"/>
              <a:gd name="T8" fmla="*/ 115 w 346"/>
              <a:gd name="T9" fmla="*/ 346 h 367"/>
              <a:gd name="T10" fmla="*/ 125 w 346"/>
              <a:gd name="T11" fmla="*/ 357 h 367"/>
              <a:gd name="T12" fmla="*/ 145 w 346"/>
              <a:gd name="T13" fmla="*/ 367 h 367"/>
              <a:gd name="T14" fmla="*/ 165 w 346"/>
              <a:gd name="T15" fmla="*/ 367 h 367"/>
              <a:gd name="T16" fmla="*/ 195 w 346"/>
              <a:gd name="T17" fmla="*/ 362 h 367"/>
              <a:gd name="T18" fmla="*/ 195 w 346"/>
              <a:gd name="T19" fmla="*/ 362 h 367"/>
              <a:gd name="T20" fmla="*/ 210 w 346"/>
              <a:gd name="T21" fmla="*/ 351 h 367"/>
              <a:gd name="T22" fmla="*/ 220 w 346"/>
              <a:gd name="T23" fmla="*/ 341 h 367"/>
              <a:gd name="T24" fmla="*/ 230 w 346"/>
              <a:gd name="T25" fmla="*/ 326 h 367"/>
              <a:gd name="T26" fmla="*/ 241 w 346"/>
              <a:gd name="T27" fmla="*/ 306 h 367"/>
              <a:gd name="T28" fmla="*/ 256 w 346"/>
              <a:gd name="T29" fmla="*/ 266 h 367"/>
              <a:gd name="T30" fmla="*/ 266 w 346"/>
              <a:gd name="T31" fmla="*/ 211 h 367"/>
              <a:gd name="T32" fmla="*/ 276 w 346"/>
              <a:gd name="T33" fmla="*/ 156 h 367"/>
              <a:gd name="T34" fmla="*/ 291 w 346"/>
              <a:gd name="T35" fmla="*/ 101 h 367"/>
              <a:gd name="T36" fmla="*/ 316 w 346"/>
              <a:gd name="T37" fmla="*/ 45 h 367"/>
              <a:gd name="T38" fmla="*/ 326 w 346"/>
              <a:gd name="T39" fmla="*/ 25 h 367"/>
              <a:gd name="T40" fmla="*/ 346 w 346"/>
              <a:gd name="T41" fmla="*/ 0 h 367"/>
              <a:gd name="T42" fmla="*/ 346 w 346"/>
              <a:gd name="T43" fmla="*/ 0 h 367"/>
              <a:gd name="T44" fmla="*/ 316 w 346"/>
              <a:gd name="T45" fmla="*/ 5 h 367"/>
              <a:gd name="T46" fmla="*/ 246 w 346"/>
              <a:gd name="T47" fmla="*/ 25 h 367"/>
              <a:gd name="T48" fmla="*/ 200 w 346"/>
              <a:gd name="T49" fmla="*/ 40 h 367"/>
              <a:gd name="T50" fmla="*/ 150 w 346"/>
              <a:gd name="T51" fmla="*/ 66 h 367"/>
              <a:gd name="T52" fmla="*/ 105 w 346"/>
              <a:gd name="T53" fmla="*/ 91 h 367"/>
              <a:gd name="T54" fmla="*/ 60 w 346"/>
              <a:gd name="T55" fmla="*/ 126 h 367"/>
              <a:gd name="T56" fmla="*/ 60 w 346"/>
              <a:gd name="T57" fmla="*/ 126 h 367"/>
              <a:gd name="T58" fmla="*/ 25 w 346"/>
              <a:gd name="T59" fmla="*/ 161 h 367"/>
              <a:gd name="T60" fmla="*/ 5 w 346"/>
              <a:gd name="T61" fmla="*/ 196 h 367"/>
              <a:gd name="T62" fmla="*/ 0 w 346"/>
              <a:gd name="T63" fmla="*/ 231 h 367"/>
              <a:gd name="T64" fmla="*/ 5 w 346"/>
              <a:gd name="T65" fmla="*/ 261 h 367"/>
              <a:gd name="T66" fmla="*/ 15 w 346"/>
              <a:gd name="T67" fmla="*/ 281 h 367"/>
              <a:gd name="T68" fmla="*/ 40 w 346"/>
              <a:gd name="T69" fmla="*/ 301 h 367"/>
              <a:gd name="T70" fmla="*/ 70 w 346"/>
              <a:gd name="T71" fmla="*/ 306 h 367"/>
              <a:gd name="T72" fmla="*/ 105 w 346"/>
              <a:gd name="T73" fmla="*/ 306 h 367"/>
              <a:gd name="T74" fmla="*/ 105 w 346"/>
              <a:gd name="T75" fmla="*/ 30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6" h="367">
                <a:moveTo>
                  <a:pt x="105" y="306"/>
                </a:moveTo>
                <a:lnTo>
                  <a:pt x="105" y="306"/>
                </a:lnTo>
                <a:lnTo>
                  <a:pt x="105" y="321"/>
                </a:lnTo>
                <a:lnTo>
                  <a:pt x="110" y="331"/>
                </a:lnTo>
                <a:lnTo>
                  <a:pt x="115" y="346"/>
                </a:lnTo>
                <a:lnTo>
                  <a:pt x="125" y="357"/>
                </a:lnTo>
                <a:lnTo>
                  <a:pt x="145" y="367"/>
                </a:lnTo>
                <a:lnTo>
                  <a:pt x="165" y="367"/>
                </a:lnTo>
                <a:lnTo>
                  <a:pt x="195" y="362"/>
                </a:lnTo>
                <a:lnTo>
                  <a:pt x="195" y="362"/>
                </a:lnTo>
                <a:lnTo>
                  <a:pt x="210" y="351"/>
                </a:lnTo>
                <a:lnTo>
                  <a:pt x="220" y="341"/>
                </a:lnTo>
                <a:lnTo>
                  <a:pt x="230" y="326"/>
                </a:lnTo>
                <a:lnTo>
                  <a:pt x="241" y="306"/>
                </a:lnTo>
                <a:lnTo>
                  <a:pt x="256" y="266"/>
                </a:lnTo>
                <a:lnTo>
                  <a:pt x="266" y="211"/>
                </a:lnTo>
                <a:lnTo>
                  <a:pt x="276" y="156"/>
                </a:lnTo>
                <a:lnTo>
                  <a:pt x="291" y="101"/>
                </a:lnTo>
                <a:lnTo>
                  <a:pt x="316" y="45"/>
                </a:lnTo>
                <a:lnTo>
                  <a:pt x="326" y="25"/>
                </a:lnTo>
                <a:lnTo>
                  <a:pt x="346" y="0"/>
                </a:lnTo>
                <a:lnTo>
                  <a:pt x="346" y="0"/>
                </a:lnTo>
                <a:lnTo>
                  <a:pt x="316" y="5"/>
                </a:lnTo>
                <a:lnTo>
                  <a:pt x="246" y="25"/>
                </a:lnTo>
                <a:lnTo>
                  <a:pt x="200" y="40"/>
                </a:lnTo>
                <a:lnTo>
                  <a:pt x="150" y="66"/>
                </a:lnTo>
                <a:lnTo>
                  <a:pt x="105" y="91"/>
                </a:lnTo>
                <a:lnTo>
                  <a:pt x="60" y="126"/>
                </a:lnTo>
                <a:lnTo>
                  <a:pt x="60" y="126"/>
                </a:lnTo>
                <a:lnTo>
                  <a:pt x="25" y="161"/>
                </a:lnTo>
                <a:lnTo>
                  <a:pt x="5" y="196"/>
                </a:lnTo>
                <a:lnTo>
                  <a:pt x="0" y="231"/>
                </a:lnTo>
                <a:lnTo>
                  <a:pt x="5" y="261"/>
                </a:lnTo>
                <a:lnTo>
                  <a:pt x="15" y="281"/>
                </a:lnTo>
                <a:lnTo>
                  <a:pt x="40" y="301"/>
                </a:lnTo>
                <a:lnTo>
                  <a:pt x="70" y="306"/>
                </a:lnTo>
                <a:lnTo>
                  <a:pt x="105" y="306"/>
                </a:lnTo>
                <a:lnTo>
                  <a:pt x="105" y="306"/>
                </a:lnTo>
                <a:close/>
              </a:path>
            </a:pathLst>
          </a:custGeom>
          <a:solidFill>
            <a:srgbClr val="A2C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64" name="그룹 1063"/>
          <p:cNvGrpSpPr/>
          <p:nvPr/>
        </p:nvGrpSpPr>
        <p:grpSpPr>
          <a:xfrm>
            <a:off x="8016698" y="5282765"/>
            <a:ext cx="1121908" cy="1652406"/>
            <a:chOff x="4716463" y="3295650"/>
            <a:chExt cx="2309812" cy="3402013"/>
          </a:xfrm>
        </p:grpSpPr>
        <p:sp>
          <p:nvSpPr>
            <p:cNvPr id="1028" name="Freeform 11"/>
            <p:cNvSpPr>
              <a:spLocks/>
            </p:cNvSpPr>
            <p:nvPr/>
          </p:nvSpPr>
          <p:spPr bwMode="auto">
            <a:xfrm>
              <a:off x="4740275" y="4633913"/>
              <a:ext cx="1098550" cy="733425"/>
            </a:xfrm>
            <a:custGeom>
              <a:avLst/>
              <a:gdLst>
                <a:gd name="T0" fmla="*/ 582 w 692"/>
                <a:gd name="T1" fmla="*/ 326 h 462"/>
                <a:gd name="T2" fmla="*/ 582 w 692"/>
                <a:gd name="T3" fmla="*/ 326 h 462"/>
                <a:gd name="T4" fmla="*/ 587 w 692"/>
                <a:gd name="T5" fmla="*/ 346 h 462"/>
                <a:gd name="T6" fmla="*/ 592 w 692"/>
                <a:gd name="T7" fmla="*/ 366 h 462"/>
                <a:gd name="T8" fmla="*/ 592 w 692"/>
                <a:gd name="T9" fmla="*/ 386 h 462"/>
                <a:gd name="T10" fmla="*/ 582 w 692"/>
                <a:gd name="T11" fmla="*/ 412 h 462"/>
                <a:gd name="T12" fmla="*/ 562 w 692"/>
                <a:gd name="T13" fmla="*/ 437 h 462"/>
                <a:gd name="T14" fmla="*/ 552 w 692"/>
                <a:gd name="T15" fmla="*/ 447 h 462"/>
                <a:gd name="T16" fmla="*/ 532 w 692"/>
                <a:gd name="T17" fmla="*/ 452 h 462"/>
                <a:gd name="T18" fmla="*/ 512 w 692"/>
                <a:gd name="T19" fmla="*/ 462 h 462"/>
                <a:gd name="T20" fmla="*/ 487 w 692"/>
                <a:gd name="T21" fmla="*/ 462 h 462"/>
                <a:gd name="T22" fmla="*/ 487 w 692"/>
                <a:gd name="T23" fmla="*/ 462 h 462"/>
                <a:gd name="T24" fmla="*/ 456 w 692"/>
                <a:gd name="T25" fmla="*/ 462 h 462"/>
                <a:gd name="T26" fmla="*/ 431 w 692"/>
                <a:gd name="T27" fmla="*/ 452 h 462"/>
                <a:gd name="T28" fmla="*/ 406 w 692"/>
                <a:gd name="T29" fmla="*/ 437 h 462"/>
                <a:gd name="T30" fmla="*/ 381 w 692"/>
                <a:gd name="T31" fmla="*/ 417 h 462"/>
                <a:gd name="T32" fmla="*/ 326 w 692"/>
                <a:gd name="T33" fmla="*/ 361 h 462"/>
                <a:gd name="T34" fmla="*/ 271 w 692"/>
                <a:gd name="T35" fmla="*/ 291 h 462"/>
                <a:gd name="T36" fmla="*/ 216 w 692"/>
                <a:gd name="T37" fmla="*/ 216 h 462"/>
                <a:gd name="T38" fmla="*/ 150 w 692"/>
                <a:gd name="T39" fmla="*/ 141 h 462"/>
                <a:gd name="T40" fmla="*/ 115 w 692"/>
                <a:gd name="T41" fmla="*/ 111 h 462"/>
                <a:gd name="T42" fmla="*/ 80 w 692"/>
                <a:gd name="T43" fmla="*/ 80 h 462"/>
                <a:gd name="T44" fmla="*/ 40 w 692"/>
                <a:gd name="T45" fmla="*/ 50 h 462"/>
                <a:gd name="T46" fmla="*/ 0 w 692"/>
                <a:gd name="T47" fmla="*/ 30 h 462"/>
                <a:gd name="T48" fmla="*/ 0 w 692"/>
                <a:gd name="T49" fmla="*/ 30 h 462"/>
                <a:gd name="T50" fmla="*/ 45 w 692"/>
                <a:gd name="T51" fmla="*/ 20 h 462"/>
                <a:gd name="T52" fmla="*/ 95 w 692"/>
                <a:gd name="T53" fmla="*/ 10 h 462"/>
                <a:gd name="T54" fmla="*/ 166 w 692"/>
                <a:gd name="T55" fmla="*/ 5 h 462"/>
                <a:gd name="T56" fmla="*/ 241 w 692"/>
                <a:gd name="T57" fmla="*/ 0 h 462"/>
                <a:gd name="T58" fmla="*/ 326 w 692"/>
                <a:gd name="T59" fmla="*/ 0 h 462"/>
                <a:gd name="T60" fmla="*/ 416 w 692"/>
                <a:gd name="T61" fmla="*/ 10 h 462"/>
                <a:gd name="T62" fmla="*/ 461 w 692"/>
                <a:gd name="T63" fmla="*/ 20 h 462"/>
                <a:gd name="T64" fmla="*/ 507 w 692"/>
                <a:gd name="T65" fmla="*/ 30 h 462"/>
                <a:gd name="T66" fmla="*/ 507 w 692"/>
                <a:gd name="T67" fmla="*/ 30 h 462"/>
                <a:gd name="T68" fmla="*/ 552 w 692"/>
                <a:gd name="T69" fmla="*/ 45 h 462"/>
                <a:gd name="T70" fmla="*/ 587 w 692"/>
                <a:gd name="T71" fmla="*/ 60 h 462"/>
                <a:gd name="T72" fmla="*/ 617 w 692"/>
                <a:gd name="T73" fmla="*/ 80 h 462"/>
                <a:gd name="T74" fmla="*/ 642 w 692"/>
                <a:gd name="T75" fmla="*/ 100 h 462"/>
                <a:gd name="T76" fmla="*/ 662 w 692"/>
                <a:gd name="T77" fmla="*/ 121 h 462"/>
                <a:gd name="T78" fmla="*/ 677 w 692"/>
                <a:gd name="T79" fmla="*/ 146 h 462"/>
                <a:gd name="T80" fmla="*/ 687 w 692"/>
                <a:gd name="T81" fmla="*/ 171 h 462"/>
                <a:gd name="T82" fmla="*/ 692 w 692"/>
                <a:gd name="T83" fmla="*/ 191 h 462"/>
                <a:gd name="T84" fmla="*/ 692 w 692"/>
                <a:gd name="T85" fmla="*/ 216 h 462"/>
                <a:gd name="T86" fmla="*/ 687 w 692"/>
                <a:gd name="T87" fmla="*/ 236 h 462"/>
                <a:gd name="T88" fmla="*/ 682 w 692"/>
                <a:gd name="T89" fmla="*/ 256 h 462"/>
                <a:gd name="T90" fmla="*/ 667 w 692"/>
                <a:gd name="T91" fmla="*/ 276 h 462"/>
                <a:gd name="T92" fmla="*/ 652 w 692"/>
                <a:gd name="T93" fmla="*/ 291 h 462"/>
                <a:gd name="T94" fmla="*/ 632 w 692"/>
                <a:gd name="T95" fmla="*/ 306 h 462"/>
                <a:gd name="T96" fmla="*/ 607 w 692"/>
                <a:gd name="T97" fmla="*/ 316 h 462"/>
                <a:gd name="T98" fmla="*/ 582 w 692"/>
                <a:gd name="T99" fmla="*/ 326 h 462"/>
                <a:gd name="T100" fmla="*/ 582 w 692"/>
                <a:gd name="T101" fmla="*/ 32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2" h="462">
                  <a:moveTo>
                    <a:pt x="582" y="326"/>
                  </a:moveTo>
                  <a:lnTo>
                    <a:pt x="582" y="326"/>
                  </a:lnTo>
                  <a:lnTo>
                    <a:pt x="587" y="346"/>
                  </a:lnTo>
                  <a:lnTo>
                    <a:pt x="592" y="366"/>
                  </a:lnTo>
                  <a:lnTo>
                    <a:pt x="592" y="386"/>
                  </a:lnTo>
                  <a:lnTo>
                    <a:pt x="582" y="412"/>
                  </a:lnTo>
                  <a:lnTo>
                    <a:pt x="562" y="437"/>
                  </a:lnTo>
                  <a:lnTo>
                    <a:pt x="552" y="447"/>
                  </a:lnTo>
                  <a:lnTo>
                    <a:pt x="532" y="452"/>
                  </a:lnTo>
                  <a:lnTo>
                    <a:pt x="512" y="462"/>
                  </a:lnTo>
                  <a:lnTo>
                    <a:pt x="487" y="462"/>
                  </a:lnTo>
                  <a:lnTo>
                    <a:pt x="487" y="462"/>
                  </a:lnTo>
                  <a:lnTo>
                    <a:pt x="456" y="462"/>
                  </a:lnTo>
                  <a:lnTo>
                    <a:pt x="431" y="452"/>
                  </a:lnTo>
                  <a:lnTo>
                    <a:pt x="406" y="437"/>
                  </a:lnTo>
                  <a:lnTo>
                    <a:pt x="381" y="417"/>
                  </a:lnTo>
                  <a:lnTo>
                    <a:pt x="326" y="361"/>
                  </a:lnTo>
                  <a:lnTo>
                    <a:pt x="271" y="291"/>
                  </a:lnTo>
                  <a:lnTo>
                    <a:pt x="216" y="216"/>
                  </a:lnTo>
                  <a:lnTo>
                    <a:pt x="150" y="141"/>
                  </a:lnTo>
                  <a:lnTo>
                    <a:pt x="115" y="111"/>
                  </a:lnTo>
                  <a:lnTo>
                    <a:pt x="80" y="80"/>
                  </a:lnTo>
                  <a:lnTo>
                    <a:pt x="40" y="5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5" y="20"/>
                  </a:lnTo>
                  <a:lnTo>
                    <a:pt x="95" y="10"/>
                  </a:lnTo>
                  <a:lnTo>
                    <a:pt x="166" y="5"/>
                  </a:lnTo>
                  <a:lnTo>
                    <a:pt x="241" y="0"/>
                  </a:lnTo>
                  <a:lnTo>
                    <a:pt x="326" y="0"/>
                  </a:lnTo>
                  <a:lnTo>
                    <a:pt x="416" y="10"/>
                  </a:lnTo>
                  <a:lnTo>
                    <a:pt x="461" y="20"/>
                  </a:lnTo>
                  <a:lnTo>
                    <a:pt x="507" y="30"/>
                  </a:lnTo>
                  <a:lnTo>
                    <a:pt x="507" y="30"/>
                  </a:lnTo>
                  <a:lnTo>
                    <a:pt x="552" y="45"/>
                  </a:lnTo>
                  <a:lnTo>
                    <a:pt x="587" y="60"/>
                  </a:lnTo>
                  <a:lnTo>
                    <a:pt x="617" y="80"/>
                  </a:lnTo>
                  <a:lnTo>
                    <a:pt x="642" y="100"/>
                  </a:lnTo>
                  <a:lnTo>
                    <a:pt x="662" y="121"/>
                  </a:lnTo>
                  <a:lnTo>
                    <a:pt x="677" y="146"/>
                  </a:lnTo>
                  <a:lnTo>
                    <a:pt x="687" y="171"/>
                  </a:lnTo>
                  <a:lnTo>
                    <a:pt x="692" y="191"/>
                  </a:lnTo>
                  <a:lnTo>
                    <a:pt x="692" y="216"/>
                  </a:lnTo>
                  <a:lnTo>
                    <a:pt x="687" y="236"/>
                  </a:lnTo>
                  <a:lnTo>
                    <a:pt x="682" y="256"/>
                  </a:lnTo>
                  <a:lnTo>
                    <a:pt x="667" y="276"/>
                  </a:lnTo>
                  <a:lnTo>
                    <a:pt x="652" y="291"/>
                  </a:lnTo>
                  <a:lnTo>
                    <a:pt x="632" y="306"/>
                  </a:lnTo>
                  <a:lnTo>
                    <a:pt x="607" y="316"/>
                  </a:lnTo>
                  <a:lnTo>
                    <a:pt x="582" y="326"/>
                  </a:lnTo>
                  <a:lnTo>
                    <a:pt x="582" y="32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9" name="Freeform 12"/>
            <p:cNvSpPr>
              <a:spLocks/>
            </p:cNvSpPr>
            <p:nvPr/>
          </p:nvSpPr>
          <p:spPr bwMode="auto">
            <a:xfrm>
              <a:off x="4740275" y="4673600"/>
              <a:ext cx="1154113" cy="804863"/>
            </a:xfrm>
            <a:custGeom>
              <a:avLst/>
              <a:gdLst>
                <a:gd name="T0" fmla="*/ 0 w 727"/>
                <a:gd name="T1" fmla="*/ 10 h 507"/>
                <a:gd name="T2" fmla="*/ 0 w 727"/>
                <a:gd name="T3" fmla="*/ 10 h 507"/>
                <a:gd name="T4" fmla="*/ 50 w 727"/>
                <a:gd name="T5" fmla="*/ 5 h 507"/>
                <a:gd name="T6" fmla="*/ 95 w 727"/>
                <a:gd name="T7" fmla="*/ 10 h 507"/>
                <a:gd name="T8" fmla="*/ 145 w 727"/>
                <a:gd name="T9" fmla="*/ 20 h 507"/>
                <a:gd name="T10" fmla="*/ 196 w 727"/>
                <a:gd name="T11" fmla="*/ 35 h 507"/>
                <a:gd name="T12" fmla="*/ 246 w 727"/>
                <a:gd name="T13" fmla="*/ 50 h 507"/>
                <a:gd name="T14" fmla="*/ 291 w 727"/>
                <a:gd name="T15" fmla="*/ 70 h 507"/>
                <a:gd name="T16" fmla="*/ 376 w 727"/>
                <a:gd name="T17" fmla="*/ 116 h 507"/>
                <a:gd name="T18" fmla="*/ 376 w 727"/>
                <a:gd name="T19" fmla="*/ 116 h 507"/>
                <a:gd name="T20" fmla="*/ 426 w 727"/>
                <a:gd name="T21" fmla="*/ 151 h 507"/>
                <a:gd name="T22" fmla="*/ 477 w 727"/>
                <a:gd name="T23" fmla="*/ 186 h 507"/>
                <a:gd name="T24" fmla="*/ 517 w 727"/>
                <a:gd name="T25" fmla="*/ 226 h 507"/>
                <a:gd name="T26" fmla="*/ 562 w 727"/>
                <a:gd name="T27" fmla="*/ 271 h 507"/>
                <a:gd name="T28" fmla="*/ 562 w 727"/>
                <a:gd name="T29" fmla="*/ 271 h 507"/>
                <a:gd name="T30" fmla="*/ 602 w 727"/>
                <a:gd name="T31" fmla="*/ 326 h 507"/>
                <a:gd name="T32" fmla="*/ 642 w 727"/>
                <a:gd name="T33" fmla="*/ 382 h 507"/>
                <a:gd name="T34" fmla="*/ 677 w 727"/>
                <a:gd name="T35" fmla="*/ 442 h 507"/>
                <a:gd name="T36" fmla="*/ 707 w 727"/>
                <a:gd name="T37" fmla="*/ 502 h 507"/>
                <a:gd name="T38" fmla="*/ 707 w 727"/>
                <a:gd name="T39" fmla="*/ 502 h 507"/>
                <a:gd name="T40" fmla="*/ 712 w 727"/>
                <a:gd name="T41" fmla="*/ 507 h 507"/>
                <a:gd name="T42" fmla="*/ 722 w 727"/>
                <a:gd name="T43" fmla="*/ 507 h 507"/>
                <a:gd name="T44" fmla="*/ 727 w 727"/>
                <a:gd name="T45" fmla="*/ 502 h 507"/>
                <a:gd name="T46" fmla="*/ 727 w 727"/>
                <a:gd name="T47" fmla="*/ 497 h 507"/>
                <a:gd name="T48" fmla="*/ 727 w 727"/>
                <a:gd name="T49" fmla="*/ 497 h 507"/>
                <a:gd name="T50" fmla="*/ 702 w 727"/>
                <a:gd name="T51" fmla="*/ 442 h 507"/>
                <a:gd name="T52" fmla="*/ 677 w 727"/>
                <a:gd name="T53" fmla="*/ 392 h 507"/>
                <a:gd name="T54" fmla="*/ 647 w 727"/>
                <a:gd name="T55" fmla="*/ 341 h 507"/>
                <a:gd name="T56" fmla="*/ 612 w 727"/>
                <a:gd name="T57" fmla="*/ 296 h 507"/>
                <a:gd name="T58" fmla="*/ 577 w 727"/>
                <a:gd name="T59" fmla="*/ 251 h 507"/>
                <a:gd name="T60" fmla="*/ 532 w 727"/>
                <a:gd name="T61" fmla="*/ 206 h 507"/>
                <a:gd name="T62" fmla="*/ 487 w 727"/>
                <a:gd name="T63" fmla="*/ 166 h 507"/>
                <a:gd name="T64" fmla="*/ 441 w 727"/>
                <a:gd name="T65" fmla="*/ 131 h 507"/>
                <a:gd name="T66" fmla="*/ 391 w 727"/>
                <a:gd name="T67" fmla="*/ 96 h 507"/>
                <a:gd name="T68" fmla="*/ 336 w 727"/>
                <a:gd name="T69" fmla="*/ 70 h 507"/>
                <a:gd name="T70" fmla="*/ 281 w 727"/>
                <a:gd name="T71" fmla="*/ 45 h 507"/>
                <a:gd name="T72" fmla="*/ 226 w 727"/>
                <a:gd name="T73" fmla="*/ 25 h 507"/>
                <a:gd name="T74" fmla="*/ 171 w 727"/>
                <a:gd name="T75" fmla="*/ 10 h 507"/>
                <a:gd name="T76" fmla="*/ 115 w 727"/>
                <a:gd name="T77" fmla="*/ 5 h 507"/>
                <a:gd name="T78" fmla="*/ 55 w 727"/>
                <a:gd name="T79" fmla="*/ 0 h 507"/>
                <a:gd name="T80" fmla="*/ 0 w 727"/>
                <a:gd name="T81" fmla="*/ 5 h 507"/>
                <a:gd name="T82" fmla="*/ 0 w 727"/>
                <a:gd name="T83" fmla="*/ 5 h 507"/>
                <a:gd name="T84" fmla="*/ 0 w 727"/>
                <a:gd name="T85" fmla="*/ 10 h 507"/>
                <a:gd name="T86" fmla="*/ 0 w 727"/>
                <a:gd name="T87" fmla="*/ 1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507">
                  <a:moveTo>
                    <a:pt x="0" y="10"/>
                  </a:moveTo>
                  <a:lnTo>
                    <a:pt x="0" y="10"/>
                  </a:lnTo>
                  <a:lnTo>
                    <a:pt x="50" y="5"/>
                  </a:lnTo>
                  <a:lnTo>
                    <a:pt x="95" y="10"/>
                  </a:lnTo>
                  <a:lnTo>
                    <a:pt x="145" y="20"/>
                  </a:lnTo>
                  <a:lnTo>
                    <a:pt x="196" y="35"/>
                  </a:lnTo>
                  <a:lnTo>
                    <a:pt x="246" y="50"/>
                  </a:lnTo>
                  <a:lnTo>
                    <a:pt x="291" y="70"/>
                  </a:lnTo>
                  <a:lnTo>
                    <a:pt x="376" y="116"/>
                  </a:lnTo>
                  <a:lnTo>
                    <a:pt x="376" y="116"/>
                  </a:lnTo>
                  <a:lnTo>
                    <a:pt x="426" y="151"/>
                  </a:lnTo>
                  <a:lnTo>
                    <a:pt x="477" y="186"/>
                  </a:lnTo>
                  <a:lnTo>
                    <a:pt x="517" y="226"/>
                  </a:lnTo>
                  <a:lnTo>
                    <a:pt x="562" y="271"/>
                  </a:lnTo>
                  <a:lnTo>
                    <a:pt x="562" y="271"/>
                  </a:lnTo>
                  <a:lnTo>
                    <a:pt x="602" y="326"/>
                  </a:lnTo>
                  <a:lnTo>
                    <a:pt x="642" y="382"/>
                  </a:lnTo>
                  <a:lnTo>
                    <a:pt x="677" y="442"/>
                  </a:lnTo>
                  <a:lnTo>
                    <a:pt x="707" y="502"/>
                  </a:lnTo>
                  <a:lnTo>
                    <a:pt x="707" y="502"/>
                  </a:lnTo>
                  <a:lnTo>
                    <a:pt x="712" y="507"/>
                  </a:lnTo>
                  <a:lnTo>
                    <a:pt x="722" y="507"/>
                  </a:lnTo>
                  <a:lnTo>
                    <a:pt x="727" y="502"/>
                  </a:lnTo>
                  <a:lnTo>
                    <a:pt x="727" y="497"/>
                  </a:lnTo>
                  <a:lnTo>
                    <a:pt x="727" y="497"/>
                  </a:lnTo>
                  <a:lnTo>
                    <a:pt x="702" y="442"/>
                  </a:lnTo>
                  <a:lnTo>
                    <a:pt x="677" y="392"/>
                  </a:lnTo>
                  <a:lnTo>
                    <a:pt x="647" y="341"/>
                  </a:lnTo>
                  <a:lnTo>
                    <a:pt x="612" y="296"/>
                  </a:lnTo>
                  <a:lnTo>
                    <a:pt x="577" y="251"/>
                  </a:lnTo>
                  <a:lnTo>
                    <a:pt x="532" y="206"/>
                  </a:lnTo>
                  <a:lnTo>
                    <a:pt x="487" y="166"/>
                  </a:lnTo>
                  <a:lnTo>
                    <a:pt x="441" y="131"/>
                  </a:lnTo>
                  <a:lnTo>
                    <a:pt x="391" y="96"/>
                  </a:lnTo>
                  <a:lnTo>
                    <a:pt x="336" y="70"/>
                  </a:lnTo>
                  <a:lnTo>
                    <a:pt x="281" y="45"/>
                  </a:lnTo>
                  <a:lnTo>
                    <a:pt x="226" y="25"/>
                  </a:lnTo>
                  <a:lnTo>
                    <a:pt x="171" y="10"/>
                  </a:lnTo>
                  <a:lnTo>
                    <a:pt x="115" y="5"/>
                  </a:lnTo>
                  <a:lnTo>
                    <a:pt x="5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0" name="Freeform 13"/>
            <p:cNvSpPr>
              <a:spLocks/>
            </p:cNvSpPr>
            <p:nvPr/>
          </p:nvSpPr>
          <p:spPr bwMode="auto">
            <a:xfrm>
              <a:off x="5186363" y="5000625"/>
              <a:ext cx="382588" cy="111125"/>
            </a:xfrm>
            <a:custGeom>
              <a:avLst/>
              <a:gdLst>
                <a:gd name="T0" fmla="*/ 231 w 241"/>
                <a:gd name="T1" fmla="*/ 0 h 70"/>
                <a:gd name="T2" fmla="*/ 231 w 241"/>
                <a:gd name="T3" fmla="*/ 0 h 70"/>
                <a:gd name="T4" fmla="*/ 175 w 241"/>
                <a:gd name="T5" fmla="*/ 30 h 70"/>
                <a:gd name="T6" fmla="*/ 120 w 241"/>
                <a:gd name="T7" fmla="*/ 50 h 70"/>
                <a:gd name="T8" fmla="*/ 60 w 241"/>
                <a:gd name="T9" fmla="*/ 65 h 70"/>
                <a:gd name="T10" fmla="*/ 0 w 241"/>
                <a:gd name="T11" fmla="*/ 70 h 70"/>
                <a:gd name="T12" fmla="*/ 0 w 241"/>
                <a:gd name="T13" fmla="*/ 70 h 70"/>
                <a:gd name="T14" fmla="*/ 0 w 241"/>
                <a:gd name="T15" fmla="*/ 70 h 70"/>
                <a:gd name="T16" fmla="*/ 0 w 241"/>
                <a:gd name="T17" fmla="*/ 70 h 70"/>
                <a:gd name="T18" fmla="*/ 60 w 241"/>
                <a:gd name="T19" fmla="*/ 65 h 70"/>
                <a:gd name="T20" fmla="*/ 120 w 241"/>
                <a:gd name="T21" fmla="*/ 55 h 70"/>
                <a:gd name="T22" fmla="*/ 180 w 241"/>
                <a:gd name="T23" fmla="*/ 40 h 70"/>
                <a:gd name="T24" fmla="*/ 241 w 241"/>
                <a:gd name="T25" fmla="*/ 10 h 70"/>
                <a:gd name="T26" fmla="*/ 241 w 241"/>
                <a:gd name="T27" fmla="*/ 10 h 70"/>
                <a:gd name="T28" fmla="*/ 241 w 241"/>
                <a:gd name="T29" fmla="*/ 10 h 70"/>
                <a:gd name="T30" fmla="*/ 241 w 241"/>
                <a:gd name="T31" fmla="*/ 5 h 70"/>
                <a:gd name="T32" fmla="*/ 236 w 241"/>
                <a:gd name="T33" fmla="*/ 0 h 70"/>
                <a:gd name="T34" fmla="*/ 231 w 241"/>
                <a:gd name="T35" fmla="*/ 0 h 70"/>
                <a:gd name="T36" fmla="*/ 231 w 241"/>
                <a:gd name="T3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70">
                  <a:moveTo>
                    <a:pt x="231" y="0"/>
                  </a:moveTo>
                  <a:lnTo>
                    <a:pt x="231" y="0"/>
                  </a:lnTo>
                  <a:lnTo>
                    <a:pt x="175" y="30"/>
                  </a:lnTo>
                  <a:lnTo>
                    <a:pt x="120" y="50"/>
                  </a:lnTo>
                  <a:lnTo>
                    <a:pt x="60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60" y="65"/>
                  </a:lnTo>
                  <a:lnTo>
                    <a:pt x="120" y="55"/>
                  </a:lnTo>
                  <a:lnTo>
                    <a:pt x="180" y="4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5"/>
                  </a:lnTo>
                  <a:lnTo>
                    <a:pt x="236" y="0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1" name="Freeform 14"/>
            <p:cNvSpPr>
              <a:spLocks/>
            </p:cNvSpPr>
            <p:nvPr/>
          </p:nvSpPr>
          <p:spPr bwMode="auto">
            <a:xfrm>
              <a:off x="5035550" y="4849813"/>
              <a:ext cx="317500" cy="47625"/>
            </a:xfrm>
            <a:custGeom>
              <a:avLst/>
              <a:gdLst>
                <a:gd name="T0" fmla="*/ 200 w 200"/>
                <a:gd name="T1" fmla="*/ 0 h 30"/>
                <a:gd name="T2" fmla="*/ 200 w 200"/>
                <a:gd name="T3" fmla="*/ 0 h 30"/>
                <a:gd name="T4" fmla="*/ 175 w 200"/>
                <a:gd name="T5" fmla="*/ 0 h 30"/>
                <a:gd name="T6" fmla="*/ 150 w 200"/>
                <a:gd name="T7" fmla="*/ 0 h 30"/>
                <a:gd name="T8" fmla="*/ 100 w 200"/>
                <a:gd name="T9" fmla="*/ 10 h 30"/>
                <a:gd name="T10" fmla="*/ 50 w 200"/>
                <a:gd name="T11" fmla="*/ 15 h 30"/>
                <a:gd name="T12" fmla="*/ 0 w 200"/>
                <a:gd name="T13" fmla="*/ 20 h 30"/>
                <a:gd name="T14" fmla="*/ 0 w 200"/>
                <a:gd name="T15" fmla="*/ 20 h 30"/>
                <a:gd name="T16" fmla="*/ 0 w 200"/>
                <a:gd name="T17" fmla="*/ 20 h 30"/>
                <a:gd name="T18" fmla="*/ 0 w 200"/>
                <a:gd name="T19" fmla="*/ 25 h 30"/>
                <a:gd name="T20" fmla="*/ 0 w 200"/>
                <a:gd name="T21" fmla="*/ 25 h 30"/>
                <a:gd name="T22" fmla="*/ 25 w 200"/>
                <a:gd name="T23" fmla="*/ 30 h 30"/>
                <a:gd name="T24" fmla="*/ 50 w 200"/>
                <a:gd name="T25" fmla="*/ 30 h 30"/>
                <a:gd name="T26" fmla="*/ 100 w 200"/>
                <a:gd name="T27" fmla="*/ 25 h 30"/>
                <a:gd name="T28" fmla="*/ 200 w 200"/>
                <a:gd name="T29" fmla="*/ 5 h 30"/>
                <a:gd name="T30" fmla="*/ 200 w 200"/>
                <a:gd name="T31" fmla="*/ 5 h 30"/>
                <a:gd name="T32" fmla="*/ 200 w 200"/>
                <a:gd name="T33" fmla="*/ 0 h 30"/>
                <a:gd name="T34" fmla="*/ 200 w 200"/>
                <a:gd name="T35" fmla="*/ 0 h 30"/>
                <a:gd name="T36" fmla="*/ 200 w 200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lnTo>
                    <a:pt x="200" y="0"/>
                  </a:lnTo>
                  <a:lnTo>
                    <a:pt x="175" y="0"/>
                  </a:lnTo>
                  <a:lnTo>
                    <a:pt x="150" y="0"/>
                  </a:lnTo>
                  <a:lnTo>
                    <a:pt x="100" y="10"/>
                  </a:lnTo>
                  <a:lnTo>
                    <a:pt x="5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5" y="30"/>
                  </a:lnTo>
                  <a:lnTo>
                    <a:pt x="50" y="30"/>
                  </a:lnTo>
                  <a:lnTo>
                    <a:pt x="100" y="25"/>
                  </a:lnTo>
                  <a:lnTo>
                    <a:pt x="200" y="5"/>
                  </a:lnTo>
                  <a:lnTo>
                    <a:pt x="200" y="5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2" name="Freeform 15"/>
            <p:cNvSpPr>
              <a:spLocks/>
            </p:cNvSpPr>
            <p:nvPr/>
          </p:nvSpPr>
          <p:spPr bwMode="auto">
            <a:xfrm>
              <a:off x="5337175" y="4641850"/>
              <a:ext cx="95250" cy="263525"/>
            </a:xfrm>
            <a:custGeom>
              <a:avLst/>
              <a:gdLst>
                <a:gd name="T0" fmla="*/ 0 w 60"/>
                <a:gd name="T1" fmla="*/ 5 h 166"/>
                <a:gd name="T2" fmla="*/ 0 w 60"/>
                <a:gd name="T3" fmla="*/ 5 h 166"/>
                <a:gd name="T4" fmla="*/ 20 w 60"/>
                <a:gd name="T5" fmla="*/ 45 h 166"/>
                <a:gd name="T6" fmla="*/ 35 w 60"/>
                <a:gd name="T7" fmla="*/ 80 h 166"/>
                <a:gd name="T8" fmla="*/ 45 w 60"/>
                <a:gd name="T9" fmla="*/ 121 h 166"/>
                <a:gd name="T10" fmla="*/ 50 w 60"/>
                <a:gd name="T11" fmla="*/ 161 h 166"/>
                <a:gd name="T12" fmla="*/ 50 w 60"/>
                <a:gd name="T13" fmla="*/ 161 h 166"/>
                <a:gd name="T14" fmla="*/ 50 w 60"/>
                <a:gd name="T15" fmla="*/ 166 h 166"/>
                <a:gd name="T16" fmla="*/ 55 w 60"/>
                <a:gd name="T17" fmla="*/ 161 h 166"/>
                <a:gd name="T18" fmla="*/ 55 w 60"/>
                <a:gd name="T19" fmla="*/ 161 h 166"/>
                <a:gd name="T20" fmla="*/ 60 w 60"/>
                <a:gd name="T21" fmla="*/ 141 h 166"/>
                <a:gd name="T22" fmla="*/ 60 w 60"/>
                <a:gd name="T23" fmla="*/ 121 h 166"/>
                <a:gd name="T24" fmla="*/ 50 w 60"/>
                <a:gd name="T25" fmla="*/ 80 h 166"/>
                <a:gd name="T26" fmla="*/ 30 w 60"/>
                <a:gd name="T27" fmla="*/ 35 h 166"/>
                <a:gd name="T28" fmla="*/ 5 w 60"/>
                <a:gd name="T29" fmla="*/ 0 h 166"/>
                <a:gd name="T30" fmla="*/ 5 w 60"/>
                <a:gd name="T31" fmla="*/ 0 h 166"/>
                <a:gd name="T32" fmla="*/ 5 w 60"/>
                <a:gd name="T33" fmla="*/ 0 h 166"/>
                <a:gd name="T34" fmla="*/ 0 w 60"/>
                <a:gd name="T35" fmla="*/ 5 h 166"/>
                <a:gd name="T36" fmla="*/ 0 w 60"/>
                <a:gd name="T37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166">
                  <a:moveTo>
                    <a:pt x="0" y="5"/>
                  </a:moveTo>
                  <a:lnTo>
                    <a:pt x="0" y="5"/>
                  </a:lnTo>
                  <a:lnTo>
                    <a:pt x="20" y="45"/>
                  </a:lnTo>
                  <a:lnTo>
                    <a:pt x="35" y="80"/>
                  </a:lnTo>
                  <a:lnTo>
                    <a:pt x="45" y="121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66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60" y="141"/>
                  </a:lnTo>
                  <a:lnTo>
                    <a:pt x="60" y="121"/>
                  </a:lnTo>
                  <a:lnTo>
                    <a:pt x="50" y="80"/>
                  </a:lnTo>
                  <a:lnTo>
                    <a:pt x="30" y="3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3" name="Freeform 16"/>
            <p:cNvSpPr>
              <a:spLocks/>
            </p:cNvSpPr>
            <p:nvPr/>
          </p:nvSpPr>
          <p:spPr bwMode="auto">
            <a:xfrm>
              <a:off x="5632450" y="4713288"/>
              <a:ext cx="63500" cy="390525"/>
            </a:xfrm>
            <a:custGeom>
              <a:avLst/>
              <a:gdLst>
                <a:gd name="T0" fmla="*/ 0 w 40"/>
                <a:gd name="T1" fmla="*/ 5 h 246"/>
                <a:gd name="T2" fmla="*/ 0 w 40"/>
                <a:gd name="T3" fmla="*/ 5 h 246"/>
                <a:gd name="T4" fmla="*/ 15 w 40"/>
                <a:gd name="T5" fmla="*/ 66 h 246"/>
                <a:gd name="T6" fmla="*/ 25 w 40"/>
                <a:gd name="T7" fmla="*/ 121 h 246"/>
                <a:gd name="T8" fmla="*/ 25 w 40"/>
                <a:gd name="T9" fmla="*/ 121 h 246"/>
                <a:gd name="T10" fmla="*/ 20 w 40"/>
                <a:gd name="T11" fmla="*/ 156 h 246"/>
                <a:gd name="T12" fmla="*/ 20 w 40"/>
                <a:gd name="T13" fmla="*/ 191 h 246"/>
                <a:gd name="T14" fmla="*/ 20 w 40"/>
                <a:gd name="T15" fmla="*/ 191 h 246"/>
                <a:gd name="T16" fmla="*/ 10 w 40"/>
                <a:gd name="T17" fmla="*/ 216 h 246"/>
                <a:gd name="T18" fmla="*/ 5 w 40"/>
                <a:gd name="T19" fmla="*/ 246 h 246"/>
                <a:gd name="T20" fmla="*/ 5 w 40"/>
                <a:gd name="T21" fmla="*/ 246 h 246"/>
                <a:gd name="T22" fmla="*/ 10 w 40"/>
                <a:gd name="T23" fmla="*/ 246 h 246"/>
                <a:gd name="T24" fmla="*/ 10 w 40"/>
                <a:gd name="T25" fmla="*/ 246 h 246"/>
                <a:gd name="T26" fmla="*/ 10 w 40"/>
                <a:gd name="T27" fmla="*/ 246 h 246"/>
                <a:gd name="T28" fmla="*/ 25 w 40"/>
                <a:gd name="T29" fmla="*/ 221 h 246"/>
                <a:gd name="T30" fmla="*/ 35 w 40"/>
                <a:gd name="T31" fmla="*/ 196 h 246"/>
                <a:gd name="T32" fmla="*/ 40 w 40"/>
                <a:gd name="T33" fmla="*/ 161 h 246"/>
                <a:gd name="T34" fmla="*/ 40 w 40"/>
                <a:gd name="T35" fmla="*/ 136 h 246"/>
                <a:gd name="T36" fmla="*/ 40 w 40"/>
                <a:gd name="T37" fmla="*/ 136 h 246"/>
                <a:gd name="T38" fmla="*/ 35 w 40"/>
                <a:gd name="T39" fmla="*/ 101 h 246"/>
                <a:gd name="T40" fmla="*/ 30 w 40"/>
                <a:gd name="T41" fmla="*/ 66 h 246"/>
                <a:gd name="T42" fmla="*/ 20 w 40"/>
                <a:gd name="T43" fmla="*/ 35 h 246"/>
                <a:gd name="T44" fmla="*/ 5 w 40"/>
                <a:gd name="T45" fmla="*/ 5 h 246"/>
                <a:gd name="T46" fmla="*/ 5 w 40"/>
                <a:gd name="T47" fmla="*/ 5 h 246"/>
                <a:gd name="T48" fmla="*/ 5 w 40"/>
                <a:gd name="T49" fmla="*/ 0 h 246"/>
                <a:gd name="T50" fmla="*/ 0 w 40"/>
                <a:gd name="T51" fmla="*/ 5 h 246"/>
                <a:gd name="T52" fmla="*/ 0 w 40"/>
                <a:gd name="T53" fmla="*/ 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246">
                  <a:moveTo>
                    <a:pt x="0" y="5"/>
                  </a:moveTo>
                  <a:lnTo>
                    <a:pt x="0" y="5"/>
                  </a:lnTo>
                  <a:lnTo>
                    <a:pt x="15" y="66"/>
                  </a:lnTo>
                  <a:lnTo>
                    <a:pt x="25" y="121"/>
                  </a:lnTo>
                  <a:lnTo>
                    <a:pt x="25" y="121"/>
                  </a:lnTo>
                  <a:lnTo>
                    <a:pt x="20" y="156"/>
                  </a:lnTo>
                  <a:lnTo>
                    <a:pt x="20" y="191"/>
                  </a:lnTo>
                  <a:lnTo>
                    <a:pt x="20" y="191"/>
                  </a:lnTo>
                  <a:lnTo>
                    <a:pt x="10" y="21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25" y="221"/>
                  </a:lnTo>
                  <a:lnTo>
                    <a:pt x="35" y="196"/>
                  </a:lnTo>
                  <a:lnTo>
                    <a:pt x="40" y="161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5" y="101"/>
                  </a:lnTo>
                  <a:lnTo>
                    <a:pt x="30" y="66"/>
                  </a:lnTo>
                  <a:lnTo>
                    <a:pt x="20" y="3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4" name="Freeform 17"/>
            <p:cNvSpPr>
              <a:spLocks/>
            </p:cNvSpPr>
            <p:nvPr/>
          </p:nvSpPr>
          <p:spPr bwMode="auto">
            <a:xfrm>
              <a:off x="5854700" y="5272088"/>
              <a:ext cx="1171575" cy="715963"/>
            </a:xfrm>
            <a:custGeom>
              <a:avLst/>
              <a:gdLst>
                <a:gd name="T0" fmla="*/ 85 w 738"/>
                <a:gd name="T1" fmla="*/ 290 h 451"/>
                <a:gd name="T2" fmla="*/ 85 w 738"/>
                <a:gd name="T3" fmla="*/ 290 h 451"/>
                <a:gd name="T4" fmla="*/ 75 w 738"/>
                <a:gd name="T5" fmla="*/ 306 h 451"/>
                <a:gd name="T6" fmla="*/ 70 w 738"/>
                <a:gd name="T7" fmla="*/ 326 h 451"/>
                <a:gd name="T8" fmla="*/ 65 w 738"/>
                <a:gd name="T9" fmla="*/ 351 h 451"/>
                <a:gd name="T10" fmla="*/ 65 w 738"/>
                <a:gd name="T11" fmla="*/ 376 h 451"/>
                <a:gd name="T12" fmla="*/ 70 w 738"/>
                <a:gd name="T13" fmla="*/ 391 h 451"/>
                <a:gd name="T14" fmla="*/ 80 w 738"/>
                <a:gd name="T15" fmla="*/ 401 h 451"/>
                <a:gd name="T16" fmla="*/ 90 w 738"/>
                <a:gd name="T17" fmla="*/ 416 h 451"/>
                <a:gd name="T18" fmla="*/ 111 w 738"/>
                <a:gd name="T19" fmla="*/ 426 h 451"/>
                <a:gd name="T20" fmla="*/ 131 w 738"/>
                <a:gd name="T21" fmla="*/ 436 h 451"/>
                <a:gd name="T22" fmla="*/ 156 w 738"/>
                <a:gd name="T23" fmla="*/ 446 h 451"/>
                <a:gd name="T24" fmla="*/ 156 w 738"/>
                <a:gd name="T25" fmla="*/ 446 h 451"/>
                <a:gd name="T26" fmla="*/ 181 w 738"/>
                <a:gd name="T27" fmla="*/ 451 h 451"/>
                <a:gd name="T28" fmla="*/ 211 w 738"/>
                <a:gd name="T29" fmla="*/ 446 h 451"/>
                <a:gd name="T30" fmla="*/ 241 w 738"/>
                <a:gd name="T31" fmla="*/ 436 h 451"/>
                <a:gd name="T32" fmla="*/ 271 w 738"/>
                <a:gd name="T33" fmla="*/ 416 h 451"/>
                <a:gd name="T34" fmla="*/ 336 w 738"/>
                <a:gd name="T35" fmla="*/ 371 h 451"/>
                <a:gd name="T36" fmla="*/ 406 w 738"/>
                <a:gd name="T37" fmla="*/ 311 h 451"/>
                <a:gd name="T38" fmla="*/ 482 w 738"/>
                <a:gd name="T39" fmla="*/ 245 h 451"/>
                <a:gd name="T40" fmla="*/ 562 w 738"/>
                <a:gd name="T41" fmla="*/ 185 h 451"/>
                <a:gd name="T42" fmla="*/ 602 w 738"/>
                <a:gd name="T43" fmla="*/ 155 h 451"/>
                <a:gd name="T44" fmla="*/ 647 w 738"/>
                <a:gd name="T45" fmla="*/ 135 h 451"/>
                <a:gd name="T46" fmla="*/ 692 w 738"/>
                <a:gd name="T47" fmla="*/ 115 h 451"/>
                <a:gd name="T48" fmla="*/ 738 w 738"/>
                <a:gd name="T49" fmla="*/ 100 h 451"/>
                <a:gd name="T50" fmla="*/ 738 w 738"/>
                <a:gd name="T51" fmla="*/ 100 h 451"/>
                <a:gd name="T52" fmla="*/ 692 w 738"/>
                <a:gd name="T53" fmla="*/ 80 h 451"/>
                <a:gd name="T54" fmla="*/ 642 w 738"/>
                <a:gd name="T55" fmla="*/ 65 h 451"/>
                <a:gd name="T56" fmla="*/ 577 w 738"/>
                <a:gd name="T57" fmla="*/ 45 h 451"/>
                <a:gd name="T58" fmla="*/ 502 w 738"/>
                <a:gd name="T59" fmla="*/ 25 h 451"/>
                <a:gd name="T60" fmla="*/ 411 w 738"/>
                <a:gd name="T61" fmla="*/ 10 h 451"/>
                <a:gd name="T62" fmla="*/ 321 w 738"/>
                <a:gd name="T63" fmla="*/ 0 h 451"/>
                <a:gd name="T64" fmla="*/ 276 w 738"/>
                <a:gd name="T65" fmla="*/ 0 h 451"/>
                <a:gd name="T66" fmla="*/ 226 w 738"/>
                <a:gd name="T67" fmla="*/ 5 h 451"/>
                <a:gd name="T68" fmla="*/ 226 w 738"/>
                <a:gd name="T69" fmla="*/ 5 h 451"/>
                <a:gd name="T70" fmla="*/ 181 w 738"/>
                <a:gd name="T71" fmla="*/ 15 h 451"/>
                <a:gd name="T72" fmla="*/ 141 w 738"/>
                <a:gd name="T73" fmla="*/ 25 h 451"/>
                <a:gd name="T74" fmla="*/ 106 w 738"/>
                <a:gd name="T75" fmla="*/ 35 h 451"/>
                <a:gd name="T76" fmla="*/ 75 w 738"/>
                <a:gd name="T77" fmla="*/ 55 h 451"/>
                <a:gd name="T78" fmla="*/ 50 w 738"/>
                <a:gd name="T79" fmla="*/ 70 h 451"/>
                <a:gd name="T80" fmla="*/ 30 w 738"/>
                <a:gd name="T81" fmla="*/ 90 h 451"/>
                <a:gd name="T82" fmla="*/ 15 w 738"/>
                <a:gd name="T83" fmla="*/ 110 h 451"/>
                <a:gd name="T84" fmla="*/ 5 w 738"/>
                <a:gd name="T85" fmla="*/ 135 h 451"/>
                <a:gd name="T86" fmla="*/ 0 w 738"/>
                <a:gd name="T87" fmla="*/ 155 h 451"/>
                <a:gd name="T88" fmla="*/ 0 w 738"/>
                <a:gd name="T89" fmla="*/ 180 h 451"/>
                <a:gd name="T90" fmla="*/ 0 w 738"/>
                <a:gd name="T91" fmla="*/ 200 h 451"/>
                <a:gd name="T92" fmla="*/ 10 w 738"/>
                <a:gd name="T93" fmla="*/ 220 h 451"/>
                <a:gd name="T94" fmla="*/ 25 w 738"/>
                <a:gd name="T95" fmla="*/ 240 h 451"/>
                <a:gd name="T96" fmla="*/ 40 w 738"/>
                <a:gd name="T97" fmla="*/ 260 h 451"/>
                <a:gd name="T98" fmla="*/ 60 w 738"/>
                <a:gd name="T99" fmla="*/ 275 h 451"/>
                <a:gd name="T100" fmla="*/ 85 w 738"/>
                <a:gd name="T101" fmla="*/ 290 h 451"/>
                <a:gd name="T102" fmla="*/ 85 w 738"/>
                <a:gd name="T103" fmla="*/ 29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8" h="451">
                  <a:moveTo>
                    <a:pt x="85" y="290"/>
                  </a:moveTo>
                  <a:lnTo>
                    <a:pt x="85" y="290"/>
                  </a:lnTo>
                  <a:lnTo>
                    <a:pt x="75" y="306"/>
                  </a:lnTo>
                  <a:lnTo>
                    <a:pt x="70" y="326"/>
                  </a:lnTo>
                  <a:lnTo>
                    <a:pt x="65" y="351"/>
                  </a:lnTo>
                  <a:lnTo>
                    <a:pt x="65" y="376"/>
                  </a:lnTo>
                  <a:lnTo>
                    <a:pt x="70" y="391"/>
                  </a:lnTo>
                  <a:lnTo>
                    <a:pt x="80" y="401"/>
                  </a:lnTo>
                  <a:lnTo>
                    <a:pt x="90" y="416"/>
                  </a:lnTo>
                  <a:lnTo>
                    <a:pt x="111" y="426"/>
                  </a:lnTo>
                  <a:lnTo>
                    <a:pt x="131" y="436"/>
                  </a:lnTo>
                  <a:lnTo>
                    <a:pt x="156" y="446"/>
                  </a:lnTo>
                  <a:lnTo>
                    <a:pt x="156" y="446"/>
                  </a:lnTo>
                  <a:lnTo>
                    <a:pt x="181" y="451"/>
                  </a:lnTo>
                  <a:lnTo>
                    <a:pt x="211" y="446"/>
                  </a:lnTo>
                  <a:lnTo>
                    <a:pt x="241" y="436"/>
                  </a:lnTo>
                  <a:lnTo>
                    <a:pt x="271" y="416"/>
                  </a:lnTo>
                  <a:lnTo>
                    <a:pt x="336" y="371"/>
                  </a:lnTo>
                  <a:lnTo>
                    <a:pt x="406" y="311"/>
                  </a:lnTo>
                  <a:lnTo>
                    <a:pt x="482" y="245"/>
                  </a:lnTo>
                  <a:lnTo>
                    <a:pt x="562" y="185"/>
                  </a:lnTo>
                  <a:lnTo>
                    <a:pt x="602" y="155"/>
                  </a:lnTo>
                  <a:lnTo>
                    <a:pt x="647" y="135"/>
                  </a:lnTo>
                  <a:lnTo>
                    <a:pt x="692" y="115"/>
                  </a:lnTo>
                  <a:lnTo>
                    <a:pt x="738" y="100"/>
                  </a:lnTo>
                  <a:lnTo>
                    <a:pt x="738" y="100"/>
                  </a:lnTo>
                  <a:lnTo>
                    <a:pt x="692" y="80"/>
                  </a:lnTo>
                  <a:lnTo>
                    <a:pt x="642" y="65"/>
                  </a:lnTo>
                  <a:lnTo>
                    <a:pt x="577" y="45"/>
                  </a:lnTo>
                  <a:lnTo>
                    <a:pt x="502" y="25"/>
                  </a:lnTo>
                  <a:lnTo>
                    <a:pt x="411" y="10"/>
                  </a:lnTo>
                  <a:lnTo>
                    <a:pt x="321" y="0"/>
                  </a:lnTo>
                  <a:lnTo>
                    <a:pt x="276" y="0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181" y="15"/>
                  </a:lnTo>
                  <a:lnTo>
                    <a:pt x="141" y="25"/>
                  </a:lnTo>
                  <a:lnTo>
                    <a:pt x="106" y="35"/>
                  </a:lnTo>
                  <a:lnTo>
                    <a:pt x="75" y="55"/>
                  </a:lnTo>
                  <a:lnTo>
                    <a:pt x="50" y="70"/>
                  </a:lnTo>
                  <a:lnTo>
                    <a:pt x="30" y="90"/>
                  </a:lnTo>
                  <a:lnTo>
                    <a:pt x="15" y="110"/>
                  </a:lnTo>
                  <a:lnTo>
                    <a:pt x="5" y="135"/>
                  </a:lnTo>
                  <a:lnTo>
                    <a:pt x="0" y="155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10" y="220"/>
                  </a:lnTo>
                  <a:lnTo>
                    <a:pt x="25" y="240"/>
                  </a:lnTo>
                  <a:lnTo>
                    <a:pt x="40" y="260"/>
                  </a:lnTo>
                  <a:lnTo>
                    <a:pt x="60" y="275"/>
                  </a:lnTo>
                  <a:lnTo>
                    <a:pt x="85" y="290"/>
                  </a:lnTo>
                  <a:lnTo>
                    <a:pt x="85" y="290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5" name="Freeform 18"/>
            <p:cNvSpPr>
              <a:spLocks/>
            </p:cNvSpPr>
            <p:nvPr/>
          </p:nvSpPr>
          <p:spPr bwMode="auto">
            <a:xfrm>
              <a:off x="5695950" y="5391150"/>
              <a:ext cx="1330325" cy="628650"/>
            </a:xfrm>
            <a:custGeom>
              <a:avLst/>
              <a:gdLst>
                <a:gd name="T0" fmla="*/ 838 w 838"/>
                <a:gd name="T1" fmla="*/ 25 h 396"/>
                <a:gd name="T2" fmla="*/ 838 w 838"/>
                <a:gd name="T3" fmla="*/ 25 h 396"/>
                <a:gd name="T4" fmla="*/ 782 w 838"/>
                <a:gd name="T5" fmla="*/ 10 h 396"/>
                <a:gd name="T6" fmla="*/ 732 w 838"/>
                <a:gd name="T7" fmla="*/ 5 h 396"/>
                <a:gd name="T8" fmla="*/ 677 w 838"/>
                <a:gd name="T9" fmla="*/ 0 h 396"/>
                <a:gd name="T10" fmla="*/ 627 w 838"/>
                <a:gd name="T11" fmla="*/ 5 h 396"/>
                <a:gd name="T12" fmla="*/ 572 w 838"/>
                <a:gd name="T13" fmla="*/ 10 h 396"/>
                <a:gd name="T14" fmla="*/ 522 w 838"/>
                <a:gd name="T15" fmla="*/ 20 h 396"/>
                <a:gd name="T16" fmla="*/ 466 w 838"/>
                <a:gd name="T17" fmla="*/ 35 h 396"/>
                <a:gd name="T18" fmla="*/ 416 w 838"/>
                <a:gd name="T19" fmla="*/ 50 h 396"/>
                <a:gd name="T20" fmla="*/ 416 w 838"/>
                <a:gd name="T21" fmla="*/ 50 h 396"/>
                <a:gd name="T22" fmla="*/ 356 w 838"/>
                <a:gd name="T23" fmla="*/ 75 h 396"/>
                <a:gd name="T24" fmla="*/ 296 w 838"/>
                <a:gd name="T25" fmla="*/ 110 h 396"/>
                <a:gd name="T26" fmla="*/ 236 w 838"/>
                <a:gd name="T27" fmla="*/ 145 h 396"/>
                <a:gd name="T28" fmla="*/ 180 w 838"/>
                <a:gd name="T29" fmla="*/ 185 h 396"/>
                <a:gd name="T30" fmla="*/ 130 w 838"/>
                <a:gd name="T31" fmla="*/ 226 h 396"/>
                <a:gd name="T32" fmla="*/ 80 w 838"/>
                <a:gd name="T33" fmla="*/ 276 h 396"/>
                <a:gd name="T34" fmla="*/ 40 w 838"/>
                <a:gd name="T35" fmla="*/ 326 h 396"/>
                <a:gd name="T36" fmla="*/ 0 w 838"/>
                <a:gd name="T37" fmla="*/ 381 h 396"/>
                <a:gd name="T38" fmla="*/ 0 w 838"/>
                <a:gd name="T39" fmla="*/ 381 h 396"/>
                <a:gd name="T40" fmla="*/ 0 w 838"/>
                <a:gd name="T41" fmla="*/ 391 h 396"/>
                <a:gd name="T42" fmla="*/ 5 w 838"/>
                <a:gd name="T43" fmla="*/ 396 h 396"/>
                <a:gd name="T44" fmla="*/ 10 w 838"/>
                <a:gd name="T45" fmla="*/ 396 h 396"/>
                <a:gd name="T46" fmla="*/ 15 w 838"/>
                <a:gd name="T47" fmla="*/ 396 h 396"/>
                <a:gd name="T48" fmla="*/ 15 w 838"/>
                <a:gd name="T49" fmla="*/ 396 h 396"/>
                <a:gd name="T50" fmla="*/ 100 w 838"/>
                <a:gd name="T51" fmla="*/ 296 h 396"/>
                <a:gd name="T52" fmla="*/ 145 w 838"/>
                <a:gd name="T53" fmla="*/ 246 h 396"/>
                <a:gd name="T54" fmla="*/ 196 w 838"/>
                <a:gd name="T55" fmla="*/ 205 h 396"/>
                <a:gd name="T56" fmla="*/ 196 w 838"/>
                <a:gd name="T57" fmla="*/ 205 h 396"/>
                <a:gd name="T58" fmla="*/ 246 w 838"/>
                <a:gd name="T59" fmla="*/ 165 h 396"/>
                <a:gd name="T60" fmla="*/ 301 w 838"/>
                <a:gd name="T61" fmla="*/ 130 h 396"/>
                <a:gd name="T62" fmla="*/ 361 w 838"/>
                <a:gd name="T63" fmla="*/ 95 h 396"/>
                <a:gd name="T64" fmla="*/ 421 w 838"/>
                <a:gd name="T65" fmla="*/ 70 h 396"/>
                <a:gd name="T66" fmla="*/ 421 w 838"/>
                <a:gd name="T67" fmla="*/ 70 h 396"/>
                <a:gd name="T68" fmla="*/ 471 w 838"/>
                <a:gd name="T69" fmla="*/ 55 h 396"/>
                <a:gd name="T70" fmla="*/ 522 w 838"/>
                <a:gd name="T71" fmla="*/ 40 h 396"/>
                <a:gd name="T72" fmla="*/ 572 w 838"/>
                <a:gd name="T73" fmla="*/ 25 h 396"/>
                <a:gd name="T74" fmla="*/ 627 w 838"/>
                <a:gd name="T75" fmla="*/ 20 h 396"/>
                <a:gd name="T76" fmla="*/ 677 w 838"/>
                <a:gd name="T77" fmla="*/ 15 h 396"/>
                <a:gd name="T78" fmla="*/ 732 w 838"/>
                <a:gd name="T79" fmla="*/ 15 h 396"/>
                <a:gd name="T80" fmla="*/ 782 w 838"/>
                <a:gd name="T81" fmla="*/ 20 h 396"/>
                <a:gd name="T82" fmla="*/ 838 w 838"/>
                <a:gd name="T83" fmla="*/ 30 h 396"/>
                <a:gd name="T84" fmla="*/ 838 w 838"/>
                <a:gd name="T85" fmla="*/ 30 h 396"/>
                <a:gd name="T86" fmla="*/ 838 w 838"/>
                <a:gd name="T87" fmla="*/ 25 h 396"/>
                <a:gd name="T88" fmla="*/ 838 w 838"/>
                <a:gd name="T89" fmla="*/ 2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8" h="396">
                  <a:moveTo>
                    <a:pt x="838" y="25"/>
                  </a:moveTo>
                  <a:lnTo>
                    <a:pt x="838" y="25"/>
                  </a:lnTo>
                  <a:lnTo>
                    <a:pt x="782" y="10"/>
                  </a:lnTo>
                  <a:lnTo>
                    <a:pt x="732" y="5"/>
                  </a:lnTo>
                  <a:lnTo>
                    <a:pt x="677" y="0"/>
                  </a:lnTo>
                  <a:lnTo>
                    <a:pt x="627" y="5"/>
                  </a:lnTo>
                  <a:lnTo>
                    <a:pt x="572" y="10"/>
                  </a:lnTo>
                  <a:lnTo>
                    <a:pt x="522" y="20"/>
                  </a:lnTo>
                  <a:lnTo>
                    <a:pt x="466" y="35"/>
                  </a:lnTo>
                  <a:lnTo>
                    <a:pt x="416" y="50"/>
                  </a:lnTo>
                  <a:lnTo>
                    <a:pt x="416" y="50"/>
                  </a:lnTo>
                  <a:lnTo>
                    <a:pt x="356" y="75"/>
                  </a:lnTo>
                  <a:lnTo>
                    <a:pt x="296" y="110"/>
                  </a:lnTo>
                  <a:lnTo>
                    <a:pt x="236" y="145"/>
                  </a:lnTo>
                  <a:lnTo>
                    <a:pt x="180" y="185"/>
                  </a:lnTo>
                  <a:lnTo>
                    <a:pt x="130" y="226"/>
                  </a:lnTo>
                  <a:lnTo>
                    <a:pt x="80" y="276"/>
                  </a:lnTo>
                  <a:lnTo>
                    <a:pt x="40" y="326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0" y="391"/>
                  </a:lnTo>
                  <a:lnTo>
                    <a:pt x="5" y="396"/>
                  </a:lnTo>
                  <a:lnTo>
                    <a:pt x="10" y="396"/>
                  </a:lnTo>
                  <a:lnTo>
                    <a:pt x="15" y="396"/>
                  </a:lnTo>
                  <a:lnTo>
                    <a:pt x="15" y="396"/>
                  </a:lnTo>
                  <a:lnTo>
                    <a:pt x="100" y="296"/>
                  </a:lnTo>
                  <a:lnTo>
                    <a:pt x="145" y="246"/>
                  </a:lnTo>
                  <a:lnTo>
                    <a:pt x="196" y="205"/>
                  </a:lnTo>
                  <a:lnTo>
                    <a:pt x="196" y="205"/>
                  </a:lnTo>
                  <a:lnTo>
                    <a:pt x="246" y="165"/>
                  </a:lnTo>
                  <a:lnTo>
                    <a:pt x="301" y="130"/>
                  </a:lnTo>
                  <a:lnTo>
                    <a:pt x="361" y="95"/>
                  </a:lnTo>
                  <a:lnTo>
                    <a:pt x="421" y="70"/>
                  </a:lnTo>
                  <a:lnTo>
                    <a:pt x="421" y="70"/>
                  </a:lnTo>
                  <a:lnTo>
                    <a:pt x="471" y="55"/>
                  </a:lnTo>
                  <a:lnTo>
                    <a:pt x="522" y="40"/>
                  </a:lnTo>
                  <a:lnTo>
                    <a:pt x="572" y="25"/>
                  </a:lnTo>
                  <a:lnTo>
                    <a:pt x="627" y="20"/>
                  </a:lnTo>
                  <a:lnTo>
                    <a:pt x="677" y="15"/>
                  </a:lnTo>
                  <a:lnTo>
                    <a:pt x="732" y="15"/>
                  </a:lnTo>
                  <a:lnTo>
                    <a:pt x="782" y="20"/>
                  </a:lnTo>
                  <a:lnTo>
                    <a:pt x="838" y="30"/>
                  </a:lnTo>
                  <a:lnTo>
                    <a:pt x="838" y="30"/>
                  </a:lnTo>
                  <a:lnTo>
                    <a:pt x="838" y="25"/>
                  </a:lnTo>
                  <a:lnTo>
                    <a:pt x="838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6" name="Freeform 19"/>
            <p:cNvSpPr>
              <a:spLocks/>
            </p:cNvSpPr>
            <p:nvPr/>
          </p:nvSpPr>
          <p:spPr bwMode="auto">
            <a:xfrm>
              <a:off x="6118225" y="5597525"/>
              <a:ext cx="365125" cy="184150"/>
            </a:xfrm>
            <a:custGeom>
              <a:avLst/>
              <a:gdLst>
                <a:gd name="T0" fmla="*/ 0 w 230"/>
                <a:gd name="T1" fmla="*/ 10 h 116"/>
                <a:gd name="T2" fmla="*/ 0 w 230"/>
                <a:gd name="T3" fmla="*/ 10 h 116"/>
                <a:gd name="T4" fmla="*/ 55 w 230"/>
                <a:gd name="T5" fmla="*/ 50 h 116"/>
                <a:gd name="T6" fmla="*/ 110 w 230"/>
                <a:gd name="T7" fmla="*/ 80 h 116"/>
                <a:gd name="T8" fmla="*/ 165 w 230"/>
                <a:gd name="T9" fmla="*/ 101 h 116"/>
                <a:gd name="T10" fmla="*/ 230 w 230"/>
                <a:gd name="T11" fmla="*/ 116 h 116"/>
                <a:gd name="T12" fmla="*/ 230 w 230"/>
                <a:gd name="T13" fmla="*/ 116 h 116"/>
                <a:gd name="T14" fmla="*/ 230 w 230"/>
                <a:gd name="T15" fmla="*/ 116 h 116"/>
                <a:gd name="T16" fmla="*/ 230 w 230"/>
                <a:gd name="T17" fmla="*/ 116 h 116"/>
                <a:gd name="T18" fmla="*/ 170 w 230"/>
                <a:gd name="T19" fmla="*/ 96 h 116"/>
                <a:gd name="T20" fmla="*/ 115 w 230"/>
                <a:gd name="T21" fmla="*/ 70 h 116"/>
                <a:gd name="T22" fmla="*/ 60 w 230"/>
                <a:gd name="T23" fmla="*/ 40 h 116"/>
                <a:gd name="T24" fmla="*/ 10 w 230"/>
                <a:gd name="T25" fmla="*/ 0 h 116"/>
                <a:gd name="T26" fmla="*/ 10 w 230"/>
                <a:gd name="T27" fmla="*/ 0 h 116"/>
                <a:gd name="T28" fmla="*/ 5 w 230"/>
                <a:gd name="T29" fmla="*/ 0 h 116"/>
                <a:gd name="T30" fmla="*/ 0 w 230"/>
                <a:gd name="T31" fmla="*/ 5 h 116"/>
                <a:gd name="T32" fmla="*/ 0 w 230"/>
                <a:gd name="T33" fmla="*/ 5 h 116"/>
                <a:gd name="T34" fmla="*/ 0 w 230"/>
                <a:gd name="T35" fmla="*/ 10 h 116"/>
                <a:gd name="T36" fmla="*/ 0 w 230"/>
                <a:gd name="T37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116">
                  <a:moveTo>
                    <a:pt x="0" y="10"/>
                  </a:moveTo>
                  <a:lnTo>
                    <a:pt x="0" y="10"/>
                  </a:lnTo>
                  <a:lnTo>
                    <a:pt x="55" y="50"/>
                  </a:lnTo>
                  <a:lnTo>
                    <a:pt x="110" y="80"/>
                  </a:lnTo>
                  <a:lnTo>
                    <a:pt x="165" y="101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170" y="96"/>
                  </a:lnTo>
                  <a:lnTo>
                    <a:pt x="115" y="70"/>
                  </a:lnTo>
                  <a:lnTo>
                    <a:pt x="60" y="4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7" name="Freeform 20"/>
            <p:cNvSpPr>
              <a:spLocks/>
            </p:cNvSpPr>
            <p:nvPr/>
          </p:nvSpPr>
          <p:spPr bwMode="auto">
            <a:xfrm>
              <a:off x="6364288" y="5486400"/>
              <a:ext cx="319088" cy="95250"/>
            </a:xfrm>
            <a:custGeom>
              <a:avLst/>
              <a:gdLst>
                <a:gd name="T0" fmla="*/ 5 w 201"/>
                <a:gd name="T1" fmla="*/ 5 h 60"/>
                <a:gd name="T2" fmla="*/ 5 w 201"/>
                <a:gd name="T3" fmla="*/ 5 h 60"/>
                <a:gd name="T4" fmla="*/ 101 w 201"/>
                <a:gd name="T5" fmla="*/ 45 h 60"/>
                <a:gd name="T6" fmla="*/ 146 w 201"/>
                <a:gd name="T7" fmla="*/ 60 h 60"/>
                <a:gd name="T8" fmla="*/ 171 w 201"/>
                <a:gd name="T9" fmla="*/ 60 h 60"/>
                <a:gd name="T10" fmla="*/ 201 w 201"/>
                <a:gd name="T11" fmla="*/ 60 h 60"/>
                <a:gd name="T12" fmla="*/ 201 w 201"/>
                <a:gd name="T13" fmla="*/ 60 h 60"/>
                <a:gd name="T14" fmla="*/ 201 w 201"/>
                <a:gd name="T15" fmla="*/ 60 h 60"/>
                <a:gd name="T16" fmla="*/ 201 w 201"/>
                <a:gd name="T17" fmla="*/ 55 h 60"/>
                <a:gd name="T18" fmla="*/ 201 w 201"/>
                <a:gd name="T19" fmla="*/ 55 h 60"/>
                <a:gd name="T20" fmla="*/ 151 w 201"/>
                <a:gd name="T21" fmla="*/ 45 h 60"/>
                <a:gd name="T22" fmla="*/ 101 w 201"/>
                <a:gd name="T23" fmla="*/ 25 h 60"/>
                <a:gd name="T24" fmla="*/ 55 w 201"/>
                <a:gd name="T25" fmla="*/ 10 h 60"/>
                <a:gd name="T26" fmla="*/ 30 w 201"/>
                <a:gd name="T27" fmla="*/ 5 h 60"/>
                <a:gd name="T28" fmla="*/ 5 w 201"/>
                <a:gd name="T29" fmla="*/ 0 h 60"/>
                <a:gd name="T30" fmla="*/ 5 w 201"/>
                <a:gd name="T31" fmla="*/ 0 h 60"/>
                <a:gd name="T32" fmla="*/ 0 w 201"/>
                <a:gd name="T33" fmla="*/ 0 h 60"/>
                <a:gd name="T34" fmla="*/ 5 w 201"/>
                <a:gd name="T35" fmla="*/ 5 h 60"/>
                <a:gd name="T36" fmla="*/ 5 w 201"/>
                <a:gd name="T37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60">
                  <a:moveTo>
                    <a:pt x="5" y="5"/>
                  </a:moveTo>
                  <a:lnTo>
                    <a:pt x="5" y="5"/>
                  </a:lnTo>
                  <a:lnTo>
                    <a:pt x="101" y="45"/>
                  </a:lnTo>
                  <a:lnTo>
                    <a:pt x="146" y="60"/>
                  </a:lnTo>
                  <a:lnTo>
                    <a:pt x="17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151" y="45"/>
                  </a:lnTo>
                  <a:lnTo>
                    <a:pt x="101" y="25"/>
                  </a:lnTo>
                  <a:lnTo>
                    <a:pt x="55" y="10"/>
                  </a:lnTo>
                  <a:lnTo>
                    <a:pt x="3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8" name="Freeform 21"/>
            <p:cNvSpPr>
              <a:spLocks/>
            </p:cNvSpPr>
            <p:nvPr/>
          </p:nvSpPr>
          <p:spPr bwMode="auto">
            <a:xfrm>
              <a:off x="6284913" y="5280025"/>
              <a:ext cx="142875" cy="246063"/>
            </a:xfrm>
            <a:custGeom>
              <a:avLst/>
              <a:gdLst>
                <a:gd name="T0" fmla="*/ 85 w 90"/>
                <a:gd name="T1" fmla="*/ 0 h 155"/>
                <a:gd name="T2" fmla="*/ 85 w 90"/>
                <a:gd name="T3" fmla="*/ 0 h 155"/>
                <a:gd name="T4" fmla="*/ 55 w 90"/>
                <a:gd name="T5" fmla="*/ 30 h 155"/>
                <a:gd name="T6" fmla="*/ 25 w 90"/>
                <a:gd name="T7" fmla="*/ 70 h 155"/>
                <a:gd name="T8" fmla="*/ 5 w 90"/>
                <a:gd name="T9" fmla="*/ 110 h 155"/>
                <a:gd name="T10" fmla="*/ 0 w 90"/>
                <a:gd name="T11" fmla="*/ 130 h 155"/>
                <a:gd name="T12" fmla="*/ 0 w 90"/>
                <a:gd name="T13" fmla="*/ 155 h 155"/>
                <a:gd name="T14" fmla="*/ 0 w 90"/>
                <a:gd name="T15" fmla="*/ 155 h 155"/>
                <a:gd name="T16" fmla="*/ 5 w 90"/>
                <a:gd name="T17" fmla="*/ 155 h 155"/>
                <a:gd name="T18" fmla="*/ 5 w 90"/>
                <a:gd name="T19" fmla="*/ 155 h 155"/>
                <a:gd name="T20" fmla="*/ 5 w 90"/>
                <a:gd name="T21" fmla="*/ 155 h 155"/>
                <a:gd name="T22" fmla="*/ 20 w 90"/>
                <a:gd name="T23" fmla="*/ 115 h 155"/>
                <a:gd name="T24" fmla="*/ 40 w 90"/>
                <a:gd name="T25" fmla="*/ 75 h 155"/>
                <a:gd name="T26" fmla="*/ 60 w 90"/>
                <a:gd name="T27" fmla="*/ 40 h 155"/>
                <a:gd name="T28" fmla="*/ 90 w 90"/>
                <a:gd name="T29" fmla="*/ 5 h 155"/>
                <a:gd name="T30" fmla="*/ 90 w 90"/>
                <a:gd name="T31" fmla="*/ 5 h 155"/>
                <a:gd name="T32" fmla="*/ 90 w 90"/>
                <a:gd name="T33" fmla="*/ 0 h 155"/>
                <a:gd name="T34" fmla="*/ 85 w 90"/>
                <a:gd name="T35" fmla="*/ 0 h 155"/>
                <a:gd name="T36" fmla="*/ 85 w 90"/>
                <a:gd name="T3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55">
                  <a:moveTo>
                    <a:pt x="85" y="0"/>
                  </a:moveTo>
                  <a:lnTo>
                    <a:pt x="85" y="0"/>
                  </a:lnTo>
                  <a:lnTo>
                    <a:pt x="55" y="30"/>
                  </a:lnTo>
                  <a:lnTo>
                    <a:pt x="25" y="70"/>
                  </a:lnTo>
                  <a:lnTo>
                    <a:pt x="5" y="110"/>
                  </a:lnTo>
                  <a:lnTo>
                    <a:pt x="0" y="13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20" y="115"/>
                  </a:lnTo>
                  <a:lnTo>
                    <a:pt x="40" y="75"/>
                  </a:lnTo>
                  <a:lnTo>
                    <a:pt x="60" y="4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9" name="Freeform 22"/>
            <p:cNvSpPr>
              <a:spLocks/>
            </p:cNvSpPr>
            <p:nvPr/>
          </p:nvSpPr>
          <p:spPr bwMode="auto">
            <a:xfrm>
              <a:off x="5997575" y="5303838"/>
              <a:ext cx="120650" cy="388938"/>
            </a:xfrm>
            <a:custGeom>
              <a:avLst/>
              <a:gdLst>
                <a:gd name="T0" fmla="*/ 71 w 76"/>
                <a:gd name="T1" fmla="*/ 0 h 245"/>
                <a:gd name="T2" fmla="*/ 71 w 76"/>
                <a:gd name="T3" fmla="*/ 0 h 245"/>
                <a:gd name="T4" fmla="*/ 51 w 76"/>
                <a:gd name="T5" fmla="*/ 20 h 245"/>
                <a:gd name="T6" fmla="*/ 36 w 76"/>
                <a:gd name="T7" fmla="*/ 50 h 245"/>
                <a:gd name="T8" fmla="*/ 21 w 76"/>
                <a:gd name="T9" fmla="*/ 80 h 245"/>
                <a:gd name="T10" fmla="*/ 11 w 76"/>
                <a:gd name="T11" fmla="*/ 110 h 245"/>
                <a:gd name="T12" fmla="*/ 11 w 76"/>
                <a:gd name="T13" fmla="*/ 110 h 245"/>
                <a:gd name="T14" fmla="*/ 6 w 76"/>
                <a:gd name="T15" fmla="*/ 140 h 245"/>
                <a:gd name="T16" fmla="*/ 0 w 76"/>
                <a:gd name="T17" fmla="*/ 175 h 245"/>
                <a:gd name="T18" fmla="*/ 0 w 76"/>
                <a:gd name="T19" fmla="*/ 210 h 245"/>
                <a:gd name="T20" fmla="*/ 6 w 76"/>
                <a:gd name="T21" fmla="*/ 225 h 245"/>
                <a:gd name="T22" fmla="*/ 11 w 76"/>
                <a:gd name="T23" fmla="*/ 240 h 245"/>
                <a:gd name="T24" fmla="*/ 11 w 76"/>
                <a:gd name="T25" fmla="*/ 240 h 245"/>
                <a:gd name="T26" fmla="*/ 16 w 76"/>
                <a:gd name="T27" fmla="*/ 245 h 245"/>
                <a:gd name="T28" fmla="*/ 21 w 76"/>
                <a:gd name="T29" fmla="*/ 240 h 245"/>
                <a:gd name="T30" fmla="*/ 21 w 76"/>
                <a:gd name="T31" fmla="*/ 240 h 245"/>
                <a:gd name="T32" fmla="*/ 21 w 76"/>
                <a:gd name="T33" fmla="*/ 210 h 245"/>
                <a:gd name="T34" fmla="*/ 21 w 76"/>
                <a:gd name="T35" fmla="*/ 185 h 245"/>
                <a:gd name="T36" fmla="*/ 21 w 76"/>
                <a:gd name="T37" fmla="*/ 155 h 245"/>
                <a:gd name="T38" fmla="*/ 26 w 76"/>
                <a:gd name="T39" fmla="*/ 125 h 245"/>
                <a:gd name="T40" fmla="*/ 26 w 76"/>
                <a:gd name="T41" fmla="*/ 125 h 245"/>
                <a:gd name="T42" fmla="*/ 36 w 76"/>
                <a:gd name="T43" fmla="*/ 95 h 245"/>
                <a:gd name="T44" fmla="*/ 46 w 76"/>
                <a:gd name="T45" fmla="*/ 60 h 245"/>
                <a:gd name="T46" fmla="*/ 76 w 76"/>
                <a:gd name="T47" fmla="*/ 0 h 245"/>
                <a:gd name="T48" fmla="*/ 76 w 76"/>
                <a:gd name="T49" fmla="*/ 0 h 245"/>
                <a:gd name="T50" fmla="*/ 76 w 76"/>
                <a:gd name="T51" fmla="*/ 0 h 245"/>
                <a:gd name="T52" fmla="*/ 71 w 76"/>
                <a:gd name="T53" fmla="*/ 0 h 245"/>
                <a:gd name="T54" fmla="*/ 71 w 76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245">
                  <a:moveTo>
                    <a:pt x="71" y="0"/>
                  </a:moveTo>
                  <a:lnTo>
                    <a:pt x="71" y="0"/>
                  </a:lnTo>
                  <a:lnTo>
                    <a:pt x="51" y="20"/>
                  </a:lnTo>
                  <a:lnTo>
                    <a:pt x="36" y="50"/>
                  </a:lnTo>
                  <a:lnTo>
                    <a:pt x="21" y="8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6" y="140"/>
                  </a:lnTo>
                  <a:lnTo>
                    <a:pt x="0" y="175"/>
                  </a:lnTo>
                  <a:lnTo>
                    <a:pt x="0" y="210"/>
                  </a:lnTo>
                  <a:lnTo>
                    <a:pt x="6" y="225"/>
                  </a:lnTo>
                  <a:lnTo>
                    <a:pt x="11" y="240"/>
                  </a:lnTo>
                  <a:lnTo>
                    <a:pt x="11" y="240"/>
                  </a:lnTo>
                  <a:lnTo>
                    <a:pt x="16" y="245"/>
                  </a:lnTo>
                  <a:lnTo>
                    <a:pt x="21" y="240"/>
                  </a:lnTo>
                  <a:lnTo>
                    <a:pt x="21" y="240"/>
                  </a:lnTo>
                  <a:lnTo>
                    <a:pt x="21" y="210"/>
                  </a:lnTo>
                  <a:lnTo>
                    <a:pt x="21" y="185"/>
                  </a:lnTo>
                  <a:lnTo>
                    <a:pt x="21" y="155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36" y="95"/>
                  </a:lnTo>
                  <a:lnTo>
                    <a:pt x="46" y="6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auto">
            <a:xfrm>
              <a:off x="5894388" y="4179888"/>
              <a:ext cx="995363" cy="685800"/>
            </a:xfrm>
            <a:custGeom>
              <a:avLst/>
              <a:gdLst>
                <a:gd name="T0" fmla="*/ 106 w 627"/>
                <a:gd name="T1" fmla="*/ 311 h 432"/>
                <a:gd name="T2" fmla="*/ 106 w 627"/>
                <a:gd name="T3" fmla="*/ 311 h 432"/>
                <a:gd name="T4" fmla="*/ 101 w 627"/>
                <a:gd name="T5" fmla="*/ 326 h 432"/>
                <a:gd name="T6" fmla="*/ 101 w 627"/>
                <a:gd name="T7" fmla="*/ 346 h 432"/>
                <a:gd name="T8" fmla="*/ 101 w 627"/>
                <a:gd name="T9" fmla="*/ 366 h 432"/>
                <a:gd name="T10" fmla="*/ 111 w 627"/>
                <a:gd name="T11" fmla="*/ 392 h 432"/>
                <a:gd name="T12" fmla="*/ 126 w 627"/>
                <a:gd name="T13" fmla="*/ 412 h 432"/>
                <a:gd name="T14" fmla="*/ 156 w 627"/>
                <a:gd name="T15" fmla="*/ 427 h 432"/>
                <a:gd name="T16" fmla="*/ 201 w 627"/>
                <a:gd name="T17" fmla="*/ 432 h 432"/>
                <a:gd name="T18" fmla="*/ 201 w 627"/>
                <a:gd name="T19" fmla="*/ 432 h 432"/>
                <a:gd name="T20" fmla="*/ 226 w 627"/>
                <a:gd name="T21" fmla="*/ 432 h 432"/>
                <a:gd name="T22" fmla="*/ 246 w 627"/>
                <a:gd name="T23" fmla="*/ 422 h 432"/>
                <a:gd name="T24" fmla="*/ 271 w 627"/>
                <a:gd name="T25" fmla="*/ 407 h 432"/>
                <a:gd name="T26" fmla="*/ 296 w 627"/>
                <a:gd name="T27" fmla="*/ 386 h 432"/>
                <a:gd name="T28" fmla="*/ 341 w 627"/>
                <a:gd name="T29" fmla="*/ 331 h 432"/>
                <a:gd name="T30" fmla="*/ 386 w 627"/>
                <a:gd name="T31" fmla="*/ 266 h 432"/>
                <a:gd name="T32" fmla="*/ 437 w 627"/>
                <a:gd name="T33" fmla="*/ 196 h 432"/>
                <a:gd name="T34" fmla="*/ 492 w 627"/>
                <a:gd name="T35" fmla="*/ 131 h 432"/>
                <a:gd name="T36" fmla="*/ 522 w 627"/>
                <a:gd name="T37" fmla="*/ 101 h 432"/>
                <a:gd name="T38" fmla="*/ 552 w 627"/>
                <a:gd name="T39" fmla="*/ 70 h 432"/>
                <a:gd name="T40" fmla="*/ 587 w 627"/>
                <a:gd name="T41" fmla="*/ 45 h 432"/>
                <a:gd name="T42" fmla="*/ 627 w 627"/>
                <a:gd name="T43" fmla="*/ 25 h 432"/>
                <a:gd name="T44" fmla="*/ 627 w 627"/>
                <a:gd name="T45" fmla="*/ 25 h 432"/>
                <a:gd name="T46" fmla="*/ 582 w 627"/>
                <a:gd name="T47" fmla="*/ 15 h 432"/>
                <a:gd name="T48" fmla="*/ 537 w 627"/>
                <a:gd name="T49" fmla="*/ 10 h 432"/>
                <a:gd name="T50" fmla="*/ 472 w 627"/>
                <a:gd name="T51" fmla="*/ 5 h 432"/>
                <a:gd name="T52" fmla="*/ 402 w 627"/>
                <a:gd name="T53" fmla="*/ 0 h 432"/>
                <a:gd name="T54" fmla="*/ 326 w 627"/>
                <a:gd name="T55" fmla="*/ 5 h 432"/>
                <a:gd name="T56" fmla="*/ 246 w 627"/>
                <a:gd name="T57" fmla="*/ 15 h 432"/>
                <a:gd name="T58" fmla="*/ 161 w 627"/>
                <a:gd name="T59" fmla="*/ 40 h 432"/>
                <a:gd name="T60" fmla="*/ 161 w 627"/>
                <a:gd name="T61" fmla="*/ 40 h 432"/>
                <a:gd name="T62" fmla="*/ 126 w 627"/>
                <a:gd name="T63" fmla="*/ 55 h 432"/>
                <a:gd name="T64" fmla="*/ 91 w 627"/>
                <a:gd name="T65" fmla="*/ 70 h 432"/>
                <a:gd name="T66" fmla="*/ 65 w 627"/>
                <a:gd name="T67" fmla="*/ 90 h 432"/>
                <a:gd name="T68" fmla="*/ 45 w 627"/>
                <a:gd name="T69" fmla="*/ 111 h 432"/>
                <a:gd name="T70" fmla="*/ 25 w 627"/>
                <a:gd name="T71" fmla="*/ 131 h 432"/>
                <a:gd name="T72" fmla="*/ 15 w 627"/>
                <a:gd name="T73" fmla="*/ 151 h 432"/>
                <a:gd name="T74" fmla="*/ 5 w 627"/>
                <a:gd name="T75" fmla="*/ 171 h 432"/>
                <a:gd name="T76" fmla="*/ 0 w 627"/>
                <a:gd name="T77" fmla="*/ 191 h 432"/>
                <a:gd name="T78" fmla="*/ 0 w 627"/>
                <a:gd name="T79" fmla="*/ 211 h 432"/>
                <a:gd name="T80" fmla="*/ 5 w 627"/>
                <a:gd name="T81" fmla="*/ 231 h 432"/>
                <a:gd name="T82" fmla="*/ 15 w 627"/>
                <a:gd name="T83" fmla="*/ 251 h 432"/>
                <a:gd name="T84" fmla="*/ 25 w 627"/>
                <a:gd name="T85" fmla="*/ 266 h 432"/>
                <a:gd name="T86" fmla="*/ 40 w 627"/>
                <a:gd name="T87" fmla="*/ 281 h 432"/>
                <a:gd name="T88" fmla="*/ 60 w 627"/>
                <a:gd name="T89" fmla="*/ 296 h 432"/>
                <a:gd name="T90" fmla="*/ 81 w 627"/>
                <a:gd name="T91" fmla="*/ 301 h 432"/>
                <a:gd name="T92" fmla="*/ 106 w 627"/>
                <a:gd name="T93" fmla="*/ 311 h 432"/>
                <a:gd name="T94" fmla="*/ 106 w 627"/>
                <a:gd name="T95" fmla="*/ 31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7" h="432">
                  <a:moveTo>
                    <a:pt x="106" y="311"/>
                  </a:moveTo>
                  <a:lnTo>
                    <a:pt x="106" y="311"/>
                  </a:lnTo>
                  <a:lnTo>
                    <a:pt x="101" y="326"/>
                  </a:lnTo>
                  <a:lnTo>
                    <a:pt x="101" y="346"/>
                  </a:lnTo>
                  <a:lnTo>
                    <a:pt x="101" y="366"/>
                  </a:lnTo>
                  <a:lnTo>
                    <a:pt x="111" y="392"/>
                  </a:lnTo>
                  <a:lnTo>
                    <a:pt x="126" y="412"/>
                  </a:lnTo>
                  <a:lnTo>
                    <a:pt x="156" y="427"/>
                  </a:lnTo>
                  <a:lnTo>
                    <a:pt x="201" y="432"/>
                  </a:lnTo>
                  <a:lnTo>
                    <a:pt x="201" y="432"/>
                  </a:lnTo>
                  <a:lnTo>
                    <a:pt x="226" y="432"/>
                  </a:lnTo>
                  <a:lnTo>
                    <a:pt x="246" y="422"/>
                  </a:lnTo>
                  <a:lnTo>
                    <a:pt x="271" y="407"/>
                  </a:lnTo>
                  <a:lnTo>
                    <a:pt x="296" y="386"/>
                  </a:lnTo>
                  <a:lnTo>
                    <a:pt x="341" y="331"/>
                  </a:lnTo>
                  <a:lnTo>
                    <a:pt x="386" y="266"/>
                  </a:lnTo>
                  <a:lnTo>
                    <a:pt x="437" y="196"/>
                  </a:lnTo>
                  <a:lnTo>
                    <a:pt x="492" y="131"/>
                  </a:lnTo>
                  <a:lnTo>
                    <a:pt x="522" y="101"/>
                  </a:lnTo>
                  <a:lnTo>
                    <a:pt x="552" y="70"/>
                  </a:lnTo>
                  <a:lnTo>
                    <a:pt x="587" y="45"/>
                  </a:lnTo>
                  <a:lnTo>
                    <a:pt x="627" y="25"/>
                  </a:lnTo>
                  <a:lnTo>
                    <a:pt x="627" y="25"/>
                  </a:lnTo>
                  <a:lnTo>
                    <a:pt x="582" y="15"/>
                  </a:lnTo>
                  <a:lnTo>
                    <a:pt x="537" y="10"/>
                  </a:lnTo>
                  <a:lnTo>
                    <a:pt x="472" y="5"/>
                  </a:lnTo>
                  <a:lnTo>
                    <a:pt x="402" y="0"/>
                  </a:lnTo>
                  <a:lnTo>
                    <a:pt x="326" y="5"/>
                  </a:lnTo>
                  <a:lnTo>
                    <a:pt x="246" y="15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26" y="55"/>
                  </a:lnTo>
                  <a:lnTo>
                    <a:pt x="91" y="70"/>
                  </a:lnTo>
                  <a:lnTo>
                    <a:pt x="65" y="90"/>
                  </a:lnTo>
                  <a:lnTo>
                    <a:pt x="45" y="111"/>
                  </a:lnTo>
                  <a:lnTo>
                    <a:pt x="25" y="131"/>
                  </a:lnTo>
                  <a:lnTo>
                    <a:pt x="15" y="151"/>
                  </a:lnTo>
                  <a:lnTo>
                    <a:pt x="5" y="17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5" y="231"/>
                  </a:lnTo>
                  <a:lnTo>
                    <a:pt x="15" y="251"/>
                  </a:lnTo>
                  <a:lnTo>
                    <a:pt x="25" y="266"/>
                  </a:lnTo>
                  <a:lnTo>
                    <a:pt x="40" y="281"/>
                  </a:lnTo>
                  <a:lnTo>
                    <a:pt x="60" y="296"/>
                  </a:lnTo>
                  <a:lnTo>
                    <a:pt x="81" y="301"/>
                  </a:lnTo>
                  <a:lnTo>
                    <a:pt x="106" y="311"/>
                  </a:lnTo>
                  <a:lnTo>
                    <a:pt x="106" y="311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auto">
            <a:xfrm>
              <a:off x="5910263" y="4211638"/>
              <a:ext cx="979488" cy="741363"/>
            </a:xfrm>
            <a:custGeom>
              <a:avLst/>
              <a:gdLst>
                <a:gd name="T0" fmla="*/ 617 w 617"/>
                <a:gd name="T1" fmla="*/ 5 h 467"/>
                <a:gd name="T2" fmla="*/ 617 w 617"/>
                <a:gd name="T3" fmla="*/ 5 h 467"/>
                <a:gd name="T4" fmla="*/ 567 w 617"/>
                <a:gd name="T5" fmla="*/ 0 h 467"/>
                <a:gd name="T6" fmla="*/ 522 w 617"/>
                <a:gd name="T7" fmla="*/ 5 h 467"/>
                <a:gd name="T8" fmla="*/ 472 w 617"/>
                <a:gd name="T9" fmla="*/ 15 h 467"/>
                <a:gd name="T10" fmla="*/ 427 w 617"/>
                <a:gd name="T11" fmla="*/ 25 h 467"/>
                <a:gd name="T12" fmla="*/ 382 w 617"/>
                <a:gd name="T13" fmla="*/ 45 h 467"/>
                <a:gd name="T14" fmla="*/ 341 w 617"/>
                <a:gd name="T15" fmla="*/ 65 h 467"/>
                <a:gd name="T16" fmla="*/ 261 w 617"/>
                <a:gd name="T17" fmla="*/ 116 h 467"/>
                <a:gd name="T18" fmla="*/ 261 w 617"/>
                <a:gd name="T19" fmla="*/ 116 h 467"/>
                <a:gd name="T20" fmla="*/ 216 w 617"/>
                <a:gd name="T21" fmla="*/ 146 h 467"/>
                <a:gd name="T22" fmla="*/ 176 w 617"/>
                <a:gd name="T23" fmla="*/ 181 h 467"/>
                <a:gd name="T24" fmla="*/ 136 w 617"/>
                <a:gd name="T25" fmla="*/ 221 h 467"/>
                <a:gd name="T26" fmla="*/ 101 w 617"/>
                <a:gd name="T27" fmla="*/ 261 h 467"/>
                <a:gd name="T28" fmla="*/ 66 w 617"/>
                <a:gd name="T29" fmla="*/ 306 h 467"/>
                <a:gd name="T30" fmla="*/ 40 w 617"/>
                <a:gd name="T31" fmla="*/ 356 h 467"/>
                <a:gd name="T32" fmla="*/ 15 w 617"/>
                <a:gd name="T33" fmla="*/ 402 h 467"/>
                <a:gd name="T34" fmla="*/ 0 w 617"/>
                <a:gd name="T35" fmla="*/ 457 h 467"/>
                <a:gd name="T36" fmla="*/ 0 w 617"/>
                <a:gd name="T37" fmla="*/ 457 h 467"/>
                <a:gd name="T38" fmla="*/ 0 w 617"/>
                <a:gd name="T39" fmla="*/ 462 h 467"/>
                <a:gd name="T40" fmla="*/ 5 w 617"/>
                <a:gd name="T41" fmla="*/ 467 h 467"/>
                <a:gd name="T42" fmla="*/ 15 w 617"/>
                <a:gd name="T43" fmla="*/ 462 h 467"/>
                <a:gd name="T44" fmla="*/ 15 w 617"/>
                <a:gd name="T45" fmla="*/ 457 h 467"/>
                <a:gd name="T46" fmla="*/ 15 w 617"/>
                <a:gd name="T47" fmla="*/ 457 h 467"/>
                <a:gd name="T48" fmla="*/ 40 w 617"/>
                <a:gd name="T49" fmla="*/ 407 h 467"/>
                <a:gd name="T50" fmla="*/ 66 w 617"/>
                <a:gd name="T51" fmla="*/ 361 h 467"/>
                <a:gd name="T52" fmla="*/ 91 w 617"/>
                <a:gd name="T53" fmla="*/ 316 h 467"/>
                <a:gd name="T54" fmla="*/ 121 w 617"/>
                <a:gd name="T55" fmla="*/ 271 h 467"/>
                <a:gd name="T56" fmla="*/ 156 w 617"/>
                <a:gd name="T57" fmla="*/ 231 h 467"/>
                <a:gd name="T58" fmla="*/ 191 w 617"/>
                <a:gd name="T59" fmla="*/ 196 h 467"/>
                <a:gd name="T60" fmla="*/ 231 w 617"/>
                <a:gd name="T61" fmla="*/ 156 h 467"/>
                <a:gd name="T62" fmla="*/ 276 w 617"/>
                <a:gd name="T63" fmla="*/ 126 h 467"/>
                <a:gd name="T64" fmla="*/ 276 w 617"/>
                <a:gd name="T65" fmla="*/ 126 h 467"/>
                <a:gd name="T66" fmla="*/ 351 w 617"/>
                <a:gd name="T67" fmla="*/ 76 h 467"/>
                <a:gd name="T68" fmla="*/ 397 w 617"/>
                <a:gd name="T69" fmla="*/ 55 h 467"/>
                <a:gd name="T70" fmla="*/ 437 w 617"/>
                <a:gd name="T71" fmla="*/ 40 h 467"/>
                <a:gd name="T72" fmla="*/ 482 w 617"/>
                <a:gd name="T73" fmla="*/ 25 h 467"/>
                <a:gd name="T74" fmla="*/ 527 w 617"/>
                <a:gd name="T75" fmla="*/ 15 h 467"/>
                <a:gd name="T76" fmla="*/ 572 w 617"/>
                <a:gd name="T77" fmla="*/ 5 h 467"/>
                <a:gd name="T78" fmla="*/ 617 w 617"/>
                <a:gd name="T79" fmla="*/ 5 h 467"/>
                <a:gd name="T80" fmla="*/ 617 w 617"/>
                <a:gd name="T81" fmla="*/ 5 h 467"/>
                <a:gd name="T82" fmla="*/ 617 w 617"/>
                <a:gd name="T83" fmla="*/ 5 h 467"/>
                <a:gd name="T84" fmla="*/ 617 w 617"/>
                <a:gd name="T85" fmla="*/ 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7" h="467">
                  <a:moveTo>
                    <a:pt x="617" y="5"/>
                  </a:moveTo>
                  <a:lnTo>
                    <a:pt x="617" y="5"/>
                  </a:lnTo>
                  <a:lnTo>
                    <a:pt x="567" y="0"/>
                  </a:lnTo>
                  <a:lnTo>
                    <a:pt x="522" y="5"/>
                  </a:lnTo>
                  <a:lnTo>
                    <a:pt x="472" y="15"/>
                  </a:lnTo>
                  <a:lnTo>
                    <a:pt x="427" y="25"/>
                  </a:lnTo>
                  <a:lnTo>
                    <a:pt x="382" y="45"/>
                  </a:lnTo>
                  <a:lnTo>
                    <a:pt x="341" y="6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16" y="146"/>
                  </a:lnTo>
                  <a:lnTo>
                    <a:pt x="176" y="181"/>
                  </a:lnTo>
                  <a:lnTo>
                    <a:pt x="136" y="221"/>
                  </a:lnTo>
                  <a:lnTo>
                    <a:pt x="101" y="261"/>
                  </a:lnTo>
                  <a:lnTo>
                    <a:pt x="66" y="306"/>
                  </a:lnTo>
                  <a:lnTo>
                    <a:pt x="40" y="356"/>
                  </a:lnTo>
                  <a:lnTo>
                    <a:pt x="15" y="402"/>
                  </a:lnTo>
                  <a:lnTo>
                    <a:pt x="0" y="457"/>
                  </a:lnTo>
                  <a:lnTo>
                    <a:pt x="0" y="457"/>
                  </a:lnTo>
                  <a:lnTo>
                    <a:pt x="0" y="462"/>
                  </a:lnTo>
                  <a:lnTo>
                    <a:pt x="5" y="467"/>
                  </a:lnTo>
                  <a:lnTo>
                    <a:pt x="15" y="462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0" y="407"/>
                  </a:lnTo>
                  <a:lnTo>
                    <a:pt x="66" y="361"/>
                  </a:lnTo>
                  <a:lnTo>
                    <a:pt x="91" y="316"/>
                  </a:lnTo>
                  <a:lnTo>
                    <a:pt x="121" y="271"/>
                  </a:lnTo>
                  <a:lnTo>
                    <a:pt x="156" y="231"/>
                  </a:lnTo>
                  <a:lnTo>
                    <a:pt x="191" y="196"/>
                  </a:lnTo>
                  <a:lnTo>
                    <a:pt x="231" y="15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351" y="76"/>
                  </a:lnTo>
                  <a:lnTo>
                    <a:pt x="397" y="55"/>
                  </a:lnTo>
                  <a:lnTo>
                    <a:pt x="437" y="40"/>
                  </a:lnTo>
                  <a:lnTo>
                    <a:pt x="482" y="25"/>
                  </a:lnTo>
                  <a:lnTo>
                    <a:pt x="527" y="15"/>
                  </a:lnTo>
                  <a:lnTo>
                    <a:pt x="572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2" name="Freeform 25"/>
            <p:cNvSpPr>
              <a:spLocks/>
            </p:cNvSpPr>
            <p:nvPr/>
          </p:nvSpPr>
          <p:spPr bwMode="auto">
            <a:xfrm>
              <a:off x="6142038" y="4530725"/>
              <a:ext cx="357188" cy="95250"/>
            </a:xfrm>
            <a:custGeom>
              <a:avLst/>
              <a:gdLst>
                <a:gd name="T0" fmla="*/ 5 w 225"/>
                <a:gd name="T1" fmla="*/ 10 h 60"/>
                <a:gd name="T2" fmla="*/ 5 w 225"/>
                <a:gd name="T3" fmla="*/ 10 h 60"/>
                <a:gd name="T4" fmla="*/ 55 w 225"/>
                <a:gd name="T5" fmla="*/ 35 h 60"/>
                <a:gd name="T6" fmla="*/ 110 w 225"/>
                <a:gd name="T7" fmla="*/ 50 h 60"/>
                <a:gd name="T8" fmla="*/ 165 w 225"/>
                <a:gd name="T9" fmla="*/ 55 h 60"/>
                <a:gd name="T10" fmla="*/ 225 w 225"/>
                <a:gd name="T11" fmla="*/ 60 h 60"/>
                <a:gd name="T12" fmla="*/ 225 w 225"/>
                <a:gd name="T13" fmla="*/ 60 h 60"/>
                <a:gd name="T14" fmla="*/ 225 w 225"/>
                <a:gd name="T15" fmla="*/ 60 h 60"/>
                <a:gd name="T16" fmla="*/ 225 w 225"/>
                <a:gd name="T17" fmla="*/ 60 h 60"/>
                <a:gd name="T18" fmla="*/ 170 w 225"/>
                <a:gd name="T19" fmla="*/ 55 h 60"/>
                <a:gd name="T20" fmla="*/ 115 w 225"/>
                <a:gd name="T21" fmla="*/ 40 h 60"/>
                <a:gd name="T22" fmla="*/ 60 w 225"/>
                <a:gd name="T23" fmla="*/ 25 h 60"/>
                <a:gd name="T24" fmla="*/ 10 w 225"/>
                <a:gd name="T25" fmla="*/ 0 h 60"/>
                <a:gd name="T26" fmla="*/ 10 w 225"/>
                <a:gd name="T27" fmla="*/ 0 h 60"/>
                <a:gd name="T28" fmla="*/ 5 w 225"/>
                <a:gd name="T29" fmla="*/ 0 h 60"/>
                <a:gd name="T30" fmla="*/ 0 w 225"/>
                <a:gd name="T31" fmla="*/ 5 h 60"/>
                <a:gd name="T32" fmla="*/ 0 w 225"/>
                <a:gd name="T33" fmla="*/ 10 h 60"/>
                <a:gd name="T34" fmla="*/ 5 w 225"/>
                <a:gd name="T35" fmla="*/ 10 h 60"/>
                <a:gd name="T36" fmla="*/ 5 w 225"/>
                <a:gd name="T3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60">
                  <a:moveTo>
                    <a:pt x="5" y="10"/>
                  </a:moveTo>
                  <a:lnTo>
                    <a:pt x="5" y="10"/>
                  </a:lnTo>
                  <a:lnTo>
                    <a:pt x="55" y="35"/>
                  </a:lnTo>
                  <a:lnTo>
                    <a:pt x="110" y="50"/>
                  </a:lnTo>
                  <a:lnTo>
                    <a:pt x="165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170" y="55"/>
                  </a:lnTo>
                  <a:lnTo>
                    <a:pt x="115" y="40"/>
                  </a:lnTo>
                  <a:lnTo>
                    <a:pt x="60" y="2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auto">
            <a:xfrm>
              <a:off x="6332538" y="4387850"/>
              <a:ext cx="295275" cy="39688"/>
            </a:xfrm>
            <a:custGeom>
              <a:avLst/>
              <a:gdLst>
                <a:gd name="T0" fmla="*/ 0 w 186"/>
                <a:gd name="T1" fmla="*/ 5 h 25"/>
                <a:gd name="T2" fmla="*/ 0 w 186"/>
                <a:gd name="T3" fmla="*/ 5 h 25"/>
                <a:gd name="T4" fmla="*/ 90 w 186"/>
                <a:gd name="T5" fmla="*/ 20 h 25"/>
                <a:gd name="T6" fmla="*/ 141 w 186"/>
                <a:gd name="T7" fmla="*/ 25 h 25"/>
                <a:gd name="T8" fmla="*/ 161 w 186"/>
                <a:gd name="T9" fmla="*/ 20 h 25"/>
                <a:gd name="T10" fmla="*/ 186 w 186"/>
                <a:gd name="T11" fmla="*/ 15 h 25"/>
                <a:gd name="T12" fmla="*/ 186 w 186"/>
                <a:gd name="T13" fmla="*/ 15 h 25"/>
                <a:gd name="T14" fmla="*/ 181 w 186"/>
                <a:gd name="T15" fmla="*/ 10 h 25"/>
                <a:gd name="T16" fmla="*/ 181 w 186"/>
                <a:gd name="T17" fmla="*/ 10 h 25"/>
                <a:gd name="T18" fmla="*/ 136 w 186"/>
                <a:gd name="T19" fmla="*/ 10 h 25"/>
                <a:gd name="T20" fmla="*/ 90 w 186"/>
                <a:gd name="T21" fmla="*/ 5 h 25"/>
                <a:gd name="T22" fmla="*/ 45 w 186"/>
                <a:gd name="T23" fmla="*/ 0 h 25"/>
                <a:gd name="T24" fmla="*/ 0 w 186"/>
                <a:gd name="T25" fmla="*/ 0 h 25"/>
                <a:gd name="T26" fmla="*/ 0 w 186"/>
                <a:gd name="T27" fmla="*/ 0 h 25"/>
                <a:gd name="T28" fmla="*/ 0 w 186"/>
                <a:gd name="T29" fmla="*/ 5 h 25"/>
                <a:gd name="T30" fmla="*/ 0 w 186"/>
                <a:gd name="T3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6" h="25">
                  <a:moveTo>
                    <a:pt x="0" y="5"/>
                  </a:moveTo>
                  <a:lnTo>
                    <a:pt x="0" y="5"/>
                  </a:lnTo>
                  <a:lnTo>
                    <a:pt x="90" y="20"/>
                  </a:lnTo>
                  <a:lnTo>
                    <a:pt x="141" y="25"/>
                  </a:lnTo>
                  <a:lnTo>
                    <a:pt x="161" y="20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1" y="10"/>
                  </a:lnTo>
                  <a:lnTo>
                    <a:pt x="181" y="10"/>
                  </a:lnTo>
                  <a:lnTo>
                    <a:pt x="136" y="10"/>
                  </a:lnTo>
                  <a:lnTo>
                    <a:pt x="90" y="5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auto">
            <a:xfrm>
              <a:off x="6261100" y="4203700"/>
              <a:ext cx="79375" cy="239713"/>
            </a:xfrm>
            <a:custGeom>
              <a:avLst/>
              <a:gdLst>
                <a:gd name="T0" fmla="*/ 45 w 50"/>
                <a:gd name="T1" fmla="*/ 0 h 151"/>
                <a:gd name="T2" fmla="*/ 45 w 50"/>
                <a:gd name="T3" fmla="*/ 0 h 151"/>
                <a:gd name="T4" fmla="*/ 25 w 50"/>
                <a:gd name="T5" fmla="*/ 30 h 151"/>
                <a:gd name="T6" fmla="*/ 10 w 50"/>
                <a:gd name="T7" fmla="*/ 70 h 151"/>
                <a:gd name="T8" fmla="*/ 0 w 50"/>
                <a:gd name="T9" fmla="*/ 111 h 151"/>
                <a:gd name="T10" fmla="*/ 0 w 50"/>
                <a:gd name="T11" fmla="*/ 131 h 151"/>
                <a:gd name="T12" fmla="*/ 5 w 50"/>
                <a:gd name="T13" fmla="*/ 146 h 151"/>
                <a:gd name="T14" fmla="*/ 5 w 50"/>
                <a:gd name="T15" fmla="*/ 146 h 151"/>
                <a:gd name="T16" fmla="*/ 10 w 50"/>
                <a:gd name="T17" fmla="*/ 151 h 151"/>
                <a:gd name="T18" fmla="*/ 10 w 50"/>
                <a:gd name="T19" fmla="*/ 146 h 151"/>
                <a:gd name="T20" fmla="*/ 10 w 50"/>
                <a:gd name="T21" fmla="*/ 146 h 151"/>
                <a:gd name="T22" fmla="*/ 15 w 50"/>
                <a:gd name="T23" fmla="*/ 106 h 151"/>
                <a:gd name="T24" fmla="*/ 20 w 50"/>
                <a:gd name="T25" fmla="*/ 70 h 151"/>
                <a:gd name="T26" fmla="*/ 35 w 50"/>
                <a:gd name="T27" fmla="*/ 40 h 151"/>
                <a:gd name="T28" fmla="*/ 50 w 50"/>
                <a:gd name="T29" fmla="*/ 5 h 151"/>
                <a:gd name="T30" fmla="*/ 50 w 50"/>
                <a:gd name="T31" fmla="*/ 5 h 151"/>
                <a:gd name="T32" fmla="*/ 50 w 50"/>
                <a:gd name="T33" fmla="*/ 0 h 151"/>
                <a:gd name="T34" fmla="*/ 45 w 50"/>
                <a:gd name="T35" fmla="*/ 0 h 151"/>
                <a:gd name="T36" fmla="*/ 45 w 50"/>
                <a:gd name="T3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51">
                  <a:moveTo>
                    <a:pt x="45" y="0"/>
                  </a:moveTo>
                  <a:lnTo>
                    <a:pt x="45" y="0"/>
                  </a:lnTo>
                  <a:lnTo>
                    <a:pt x="25" y="30"/>
                  </a:lnTo>
                  <a:lnTo>
                    <a:pt x="10" y="70"/>
                  </a:lnTo>
                  <a:lnTo>
                    <a:pt x="0" y="111"/>
                  </a:lnTo>
                  <a:lnTo>
                    <a:pt x="0" y="131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10" y="151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5" y="106"/>
                  </a:lnTo>
                  <a:lnTo>
                    <a:pt x="20" y="70"/>
                  </a:lnTo>
                  <a:lnTo>
                    <a:pt x="35" y="40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5" name="Freeform 28"/>
            <p:cNvSpPr>
              <a:spLocks/>
            </p:cNvSpPr>
            <p:nvPr/>
          </p:nvSpPr>
          <p:spPr bwMode="auto">
            <a:xfrm>
              <a:off x="6030913" y="4275138"/>
              <a:ext cx="55563" cy="358775"/>
            </a:xfrm>
            <a:custGeom>
              <a:avLst/>
              <a:gdLst>
                <a:gd name="T0" fmla="*/ 25 w 35"/>
                <a:gd name="T1" fmla="*/ 0 h 226"/>
                <a:gd name="T2" fmla="*/ 25 w 35"/>
                <a:gd name="T3" fmla="*/ 0 h 226"/>
                <a:gd name="T4" fmla="*/ 10 w 35"/>
                <a:gd name="T5" fmla="*/ 25 h 226"/>
                <a:gd name="T6" fmla="*/ 5 w 35"/>
                <a:gd name="T7" fmla="*/ 56 h 226"/>
                <a:gd name="T8" fmla="*/ 0 w 35"/>
                <a:gd name="T9" fmla="*/ 111 h 226"/>
                <a:gd name="T10" fmla="*/ 0 w 35"/>
                <a:gd name="T11" fmla="*/ 111 h 226"/>
                <a:gd name="T12" fmla="*/ 0 w 35"/>
                <a:gd name="T13" fmla="*/ 141 h 226"/>
                <a:gd name="T14" fmla="*/ 0 w 35"/>
                <a:gd name="T15" fmla="*/ 171 h 226"/>
                <a:gd name="T16" fmla="*/ 10 w 35"/>
                <a:gd name="T17" fmla="*/ 201 h 226"/>
                <a:gd name="T18" fmla="*/ 25 w 35"/>
                <a:gd name="T19" fmla="*/ 226 h 226"/>
                <a:gd name="T20" fmla="*/ 25 w 35"/>
                <a:gd name="T21" fmla="*/ 226 h 226"/>
                <a:gd name="T22" fmla="*/ 30 w 35"/>
                <a:gd name="T23" fmla="*/ 226 h 226"/>
                <a:gd name="T24" fmla="*/ 35 w 35"/>
                <a:gd name="T25" fmla="*/ 221 h 226"/>
                <a:gd name="T26" fmla="*/ 35 w 35"/>
                <a:gd name="T27" fmla="*/ 221 h 226"/>
                <a:gd name="T28" fmla="*/ 20 w 35"/>
                <a:gd name="T29" fmla="*/ 166 h 226"/>
                <a:gd name="T30" fmla="*/ 15 w 35"/>
                <a:gd name="T31" fmla="*/ 141 h 226"/>
                <a:gd name="T32" fmla="*/ 10 w 35"/>
                <a:gd name="T33" fmla="*/ 111 h 226"/>
                <a:gd name="T34" fmla="*/ 10 w 35"/>
                <a:gd name="T35" fmla="*/ 111 h 226"/>
                <a:gd name="T36" fmla="*/ 15 w 35"/>
                <a:gd name="T37" fmla="*/ 56 h 226"/>
                <a:gd name="T38" fmla="*/ 30 w 35"/>
                <a:gd name="T39" fmla="*/ 5 h 226"/>
                <a:gd name="T40" fmla="*/ 30 w 35"/>
                <a:gd name="T41" fmla="*/ 5 h 226"/>
                <a:gd name="T42" fmla="*/ 25 w 35"/>
                <a:gd name="T43" fmla="*/ 0 h 226"/>
                <a:gd name="T44" fmla="*/ 25 w 35"/>
                <a:gd name="T45" fmla="*/ 0 h 226"/>
                <a:gd name="T46" fmla="*/ 25 w 35"/>
                <a:gd name="T4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226">
                  <a:moveTo>
                    <a:pt x="25" y="0"/>
                  </a:moveTo>
                  <a:lnTo>
                    <a:pt x="25" y="0"/>
                  </a:lnTo>
                  <a:lnTo>
                    <a:pt x="10" y="25"/>
                  </a:lnTo>
                  <a:lnTo>
                    <a:pt x="5" y="5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41"/>
                  </a:lnTo>
                  <a:lnTo>
                    <a:pt x="0" y="171"/>
                  </a:lnTo>
                  <a:lnTo>
                    <a:pt x="10" y="201"/>
                  </a:lnTo>
                  <a:lnTo>
                    <a:pt x="25" y="226"/>
                  </a:lnTo>
                  <a:lnTo>
                    <a:pt x="25" y="226"/>
                  </a:lnTo>
                  <a:lnTo>
                    <a:pt x="30" y="226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20" y="166"/>
                  </a:lnTo>
                  <a:lnTo>
                    <a:pt x="15" y="14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5" y="5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6" name="Freeform 29"/>
            <p:cNvSpPr>
              <a:spLocks/>
            </p:cNvSpPr>
            <p:nvPr/>
          </p:nvSpPr>
          <p:spPr bwMode="auto">
            <a:xfrm>
              <a:off x="5424488" y="4132263"/>
              <a:ext cx="533400" cy="2565400"/>
            </a:xfrm>
            <a:custGeom>
              <a:avLst/>
              <a:gdLst>
                <a:gd name="T0" fmla="*/ 201 w 336"/>
                <a:gd name="T1" fmla="*/ 1595 h 1616"/>
                <a:gd name="T2" fmla="*/ 181 w 336"/>
                <a:gd name="T3" fmla="*/ 1480 h 1616"/>
                <a:gd name="T4" fmla="*/ 176 w 336"/>
                <a:gd name="T5" fmla="*/ 1360 h 1616"/>
                <a:gd name="T6" fmla="*/ 181 w 336"/>
                <a:gd name="T7" fmla="*/ 1239 h 1616"/>
                <a:gd name="T8" fmla="*/ 206 w 336"/>
                <a:gd name="T9" fmla="*/ 1124 h 1616"/>
                <a:gd name="T10" fmla="*/ 236 w 336"/>
                <a:gd name="T11" fmla="*/ 1014 h 1616"/>
                <a:gd name="T12" fmla="*/ 311 w 336"/>
                <a:gd name="T13" fmla="*/ 793 h 1616"/>
                <a:gd name="T14" fmla="*/ 331 w 336"/>
                <a:gd name="T15" fmla="*/ 677 h 1616"/>
                <a:gd name="T16" fmla="*/ 336 w 336"/>
                <a:gd name="T17" fmla="*/ 627 h 1616"/>
                <a:gd name="T18" fmla="*/ 331 w 336"/>
                <a:gd name="T19" fmla="*/ 532 h 1616"/>
                <a:gd name="T20" fmla="*/ 311 w 336"/>
                <a:gd name="T21" fmla="*/ 437 h 1616"/>
                <a:gd name="T22" fmla="*/ 281 w 336"/>
                <a:gd name="T23" fmla="*/ 341 h 1616"/>
                <a:gd name="T24" fmla="*/ 236 w 336"/>
                <a:gd name="T25" fmla="*/ 256 h 1616"/>
                <a:gd name="T26" fmla="*/ 186 w 336"/>
                <a:gd name="T27" fmla="*/ 171 h 1616"/>
                <a:gd name="T28" fmla="*/ 86 w 336"/>
                <a:gd name="T29" fmla="*/ 60 h 1616"/>
                <a:gd name="T30" fmla="*/ 10 w 336"/>
                <a:gd name="T31" fmla="*/ 0 h 1616"/>
                <a:gd name="T32" fmla="*/ 5 w 336"/>
                <a:gd name="T33" fmla="*/ 0 h 1616"/>
                <a:gd name="T34" fmla="*/ 0 w 336"/>
                <a:gd name="T35" fmla="*/ 5 h 1616"/>
                <a:gd name="T36" fmla="*/ 0 w 336"/>
                <a:gd name="T37" fmla="*/ 10 h 1616"/>
                <a:gd name="T38" fmla="*/ 141 w 336"/>
                <a:gd name="T39" fmla="*/ 156 h 1616"/>
                <a:gd name="T40" fmla="*/ 201 w 336"/>
                <a:gd name="T41" fmla="*/ 241 h 1616"/>
                <a:gd name="T42" fmla="*/ 251 w 336"/>
                <a:gd name="T43" fmla="*/ 326 h 1616"/>
                <a:gd name="T44" fmla="*/ 271 w 336"/>
                <a:gd name="T45" fmla="*/ 376 h 1616"/>
                <a:gd name="T46" fmla="*/ 296 w 336"/>
                <a:gd name="T47" fmla="*/ 482 h 1616"/>
                <a:gd name="T48" fmla="*/ 306 w 336"/>
                <a:gd name="T49" fmla="*/ 587 h 1616"/>
                <a:gd name="T50" fmla="*/ 301 w 336"/>
                <a:gd name="T51" fmla="*/ 692 h 1616"/>
                <a:gd name="T52" fmla="*/ 291 w 336"/>
                <a:gd name="T53" fmla="*/ 743 h 1616"/>
                <a:gd name="T54" fmla="*/ 261 w 336"/>
                <a:gd name="T55" fmla="*/ 853 h 1616"/>
                <a:gd name="T56" fmla="*/ 186 w 336"/>
                <a:gd name="T57" fmla="*/ 1069 h 1616"/>
                <a:gd name="T58" fmla="*/ 156 w 336"/>
                <a:gd name="T59" fmla="*/ 1184 h 1616"/>
                <a:gd name="T60" fmla="*/ 141 w 336"/>
                <a:gd name="T61" fmla="*/ 1289 h 1616"/>
                <a:gd name="T62" fmla="*/ 141 w 336"/>
                <a:gd name="T63" fmla="*/ 1450 h 1616"/>
                <a:gd name="T64" fmla="*/ 161 w 336"/>
                <a:gd name="T65" fmla="*/ 1555 h 1616"/>
                <a:gd name="T66" fmla="*/ 171 w 336"/>
                <a:gd name="T67" fmla="*/ 1606 h 1616"/>
                <a:gd name="T68" fmla="*/ 181 w 336"/>
                <a:gd name="T69" fmla="*/ 1616 h 1616"/>
                <a:gd name="T70" fmla="*/ 201 w 336"/>
                <a:gd name="T71" fmla="*/ 1611 h 1616"/>
                <a:gd name="T72" fmla="*/ 201 w 336"/>
                <a:gd name="T73" fmla="*/ 1595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1616">
                  <a:moveTo>
                    <a:pt x="201" y="1595"/>
                  </a:moveTo>
                  <a:lnTo>
                    <a:pt x="201" y="1595"/>
                  </a:lnTo>
                  <a:lnTo>
                    <a:pt x="191" y="1540"/>
                  </a:lnTo>
                  <a:lnTo>
                    <a:pt x="181" y="1480"/>
                  </a:lnTo>
                  <a:lnTo>
                    <a:pt x="176" y="1420"/>
                  </a:lnTo>
                  <a:lnTo>
                    <a:pt x="176" y="1360"/>
                  </a:lnTo>
                  <a:lnTo>
                    <a:pt x="176" y="1299"/>
                  </a:lnTo>
                  <a:lnTo>
                    <a:pt x="181" y="1239"/>
                  </a:lnTo>
                  <a:lnTo>
                    <a:pt x="191" y="1184"/>
                  </a:lnTo>
                  <a:lnTo>
                    <a:pt x="206" y="1124"/>
                  </a:lnTo>
                  <a:lnTo>
                    <a:pt x="206" y="1124"/>
                  </a:lnTo>
                  <a:lnTo>
                    <a:pt x="236" y="1014"/>
                  </a:lnTo>
                  <a:lnTo>
                    <a:pt x="276" y="903"/>
                  </a:lnTo>
                  <a:lnTo>
                    <a:pt x="311" y="793"/>
                  </a:lnTo>
                  <a:lnTo>
                    <a:pt x="326" y="738"/>
                  </a:lnTo>
                  <a:lnTo>
                    <a:pt x="331" y="677"/>
                  </a:lnTo>
                  <a:lnTo>
                    <a:pt x="331" y="677"/>
                  </a:lnTo>
                  <a:lnTo>
                    <a:pt x="336" y="627"/>
                  </a:lnTo>
                  <a:lnTo>
                    <a:pt x="336" y="582"/>
                  </a:lnTo>
                  <a:lnTo>
                    <a:pt x="331" y="532"/>
                  </a:lnTo>
                  <a:lnTo>
                    <a:pt x="326" y="482"/>
                  </a:lnTo>
                  <a:lnTo>
                    <a:pt x="311" y="437"/>
                  </a:lnTo>
                  <a:lnTo>
                    <a:pt x="301" y="386"/>
                  </a:lnTo>
                  <a:lnTo>
                    <a:pt x="281" y="341"/>
                  </a:lnTo>
                  <a:lnTo>
                    <a:pt x="261" y="296"/>
                  </a:lnTo>
                  <a:lnTo>
                    <a:pt x="236" y="256"/>
                  </a:lnTo>
                  <a:lnTo>
                    <a:pt x="211" y="211"/>
                  </a:lnTo>
                  <a:lnTo>
                    <a:pt x="186" y="171"/>
                  </a:lnTo>
                  <a:lnTo>
                    <a:pt x="151" y="136"/>
                  </a:lnTo>
                  <a:lnTo>
                    <a:pt x="86" y="60"/>
                  </a:lnTo>
                  <a:lnTo>
                    <a:pt x="46" y="3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6" y="80"/>
                  </a:lnTo>
                  <a:lnTo>
                    <a:pt x="141" y="156"/>
                  </a:lnTo>
                  <a:lnTo>
                    <a:pt x="171" y="196"/>
                  </a:lnTo>
                  <a:lnTo>
                    <a:pt x="201" y="241"/>
                  </a:lnTo>
                  <a:lnTo>
                    <a:pt x="226" y="281"/>
                  </a:lnTo>
                  <a:lnTo>
                    <a:pt x="251" y="326"/>
                  </a:lnTo>
                  <a:lnTo>
                    <a:pt x="251" y="326"/>
                  </a:lnTo>
                  <a:lnTo>
                    <a:pt x="271" y="376"/>
                  </a:lnTo>
                  <a:lnTo>
                    <a:pt x="286" y="427"/>
                  </a:lnTo>
                  <a:lnTo>
                    <a:pt x="296" y="482"/>
                  </a:lnTo>
                  <a:lnTo>
                    <a:pt x="301" y="532"/>
                  </a:lnTo>
                  <a:lnTo>
                    <a:pt x="306" y="587"/>
                  </a:lnTo>
                  <a:lnTo>
                    <a:pt x="306" y="637"/>
                  </a:lnTo>
                  <a:lnTo>
                    <a:pt x="301" y="692"/>
                  </a:lnTo>
                  <a:lnTo>
                    <a:pt x="291" y="743"/>
                  </a:lnTo>
                  <a:lnTo>
                    <a:pt x="291" y="743"/>
                  </a:lnTo>
                  <a:lnTo>
                    <a:pt x="276" y="798"/>
                  </a:lnTo>
                  <a:lnTo>
                    <a:pt x="261" y="853"/>
                  </a:lnTo>
                  <a:lnTo>
                    <a:pt x="221" y="963"/>
                  </a:lnTo>
                  <a:lnTo>
                    <a:pt x="186" y="1069"/>
                  </a:lnTo>
                  <a:lnTo>
                    <a:pt x="166" y="1129"/>
                  </a:lnTo>
                  <a:lnTo>
                    <a:pt x="156" y="1184"/>
                  </a:lnTo>
                  <a:lnTo>
                    <a:pt x="156" y="1184"/>
                  </a:lnTo>
                  <a:lnTo>
                    <a:pt x="141" y="1289"/>
                  </a:lnTo>
                  <a:lnTo>
                    <a:pt x="141" y="1395"/>
                  </a:lnTo>
                  <a:lnTo>
                    <a:pt x="141" y="1450"/>
                  </a:lnTo>
                  <a:lnTo>
                    <a:pt x="151" y="1505"/>
                  </a:lnTo>
                  <a:lnTo>
                    <a:pt x="161" y="1555"/>
                  </a:lnTo>
                  <a:lnTo>
                    <a:pt x="171" y="1606"/>
                  </a:lnTo>
                  <a:lnTo>
                    <a:pt x="171" y="1606"/>
                  </a:lnTo>
                  <a:lnTo>
                    <a:pt x="176" y="1611"/>
                  </a:lnTo>
                  <a:lnTo>
                    <a:pt x="181" y="1616"/>
                  </a:lnTo>
                  <a:lnTo>
                    <a:pt x="191" y="1616"/>
                  </a:lnTo>
                  <a:lnTo>
                    <a:pt x="201" y="1611"/>
                  </a:lnTo>
                  <a:lnTo>
                    <a:pt x="206" y="1606"/>
                  </a:lnTo>
                  <a:lnTo>
                    <a:pt x="201" y="1595"/>
                  </a:lnTo>
                  <a:lnTo>
                    <a:pt x="201" y="159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7" name="Freeform 30"/>
            <p:cNvSpPr>
              <a:spLocks/>
            </p:cNvSpPr>
            <p:nvPr/>
          </p:nvSpPr>
          <p:spPr bwMode="auto">
            <a:xfrm>
              <a:off x="4716463" y="3773488"/>
              <a:ext cx="876300" cy="598488"/>
            </a:xfrm>
            <a:custGeom>
              <a:avLst/>
              <a:gdLst>
                <a:gd name="T0" fmla="*/ 461 w 552"/>
                <a:gd name="T1" fmla="*/ 266 h 377"/>
                <a:gd name="T2" fmla="*/ 461 w 552"/>
                <a:gd name="T3" fmla="*/ 266 h 377"/>
                <a:gd name="T4" fmla="*/ 466 w 552"/>
                <a:gd name="T5" fmla="*/ 281 h 377"/>
                <a:gd name="T6" fmla="*/ 471 w 552"/>
                <a:gd name="T7" fmla="*/ 296 h 377"/>
                <a:gd name="T8" fmla="*/ 471 w 552"/>
                <a:gd name="T9" fmla="*/ 316 h 377"/>
                <a:gd name="T10" fmla="*/ 461 w 552"/>
                <a:gd name="T11" fmla="*/ 336 h 377"/>
                <a:gd name="T12" fmla="*/ 446 w 552"/>
                <a:gd name="T13" fmla="*/ 352 h 377"/>
                <a:gd name="T14" fmla="*/ 421 w 552"/>
                <a:gd name="T15" fmla="*/ 367 h 377"/>
                <a:gd name="T16" fmla="*/ 381 w 552"/>
                <a:gd name="T17" fmla="*/ 377 h 377"/>
                <a:gd name="T18" fmla="*/ 381 w 552"/>
                <a:gd name="T19" fmla="*/ 377 h 377"/>
                <a:gd name="T20" fmla="*/ 361 w 552"/>
                <a:gd name="T21" fmla="*/ 377 h 377"/>
                <a:gd name="T22" fmla="*/ 341 w 552"/>
                <a:gd name="T23" fmla="*/ 367 h 377"/>
                <a:gd name="T24" fmla="*/ 321 w 552"/>
                <a:gd name="T25" fmla="*/ 352 h 377"/>
                <a:gd name="T26" fmla="*/ 301 w 552"/>
                <a:gd name="T27" fmla="*/ 336 h 377"/>
                <a:gd name="T28" fmla="*/ 261 w 552"/>
                <a:gd name="T29" fmla="*/ 291 h 377"/>
                <a:gd name="T30" fmla="*/ 216 w 552"/>
                <a:gd name="T31" fmla="*/ 236 h 377"/>
                <a:gd name="T32" fmla="*/ 171 w 552"/>
                <a:gd name="T33" fmla="*/ 171 h 377"/>
                <a:gd name="T34" fmla="*/ 120 w 552"/>
                <a:gd name="T35" fmla="*/ 116 h 377"/>
                <a:gd name="T36" fmla="*/ 90 w 552"/>
                <a:gd name="T37" fmla="*/ 86 h 377"/>
                <a:gd name="T38" fmla="*/ 65 w 552"/>
                <a:gd name="T39" fmla="*/ 61 h 377"/>
                <a:gd name="T40" fmla="*/ 35 w 552"/>
                <a:gd name="T41" fmla="*/ 40 h 377"/>
                <a:gd name="T42" fmla="*/ 0 w 552"/>
                <a:gd name="T43" fmla="*/ 25 h 377"/>
                <a:gd name="T44" fmla="*/ 0 w 552"/>
                <a:gd name="T45" fmla="*/ 25 h 377"/>
                <a:gd name="T46" fmla="*/ 35 w 552"/>
                <a:gd name="T47" fmla="*/ 15 h 377"/>
                <a:gd name="T48" fmla="*/ 130 w 552"/>
                <a:gd name="T49" fmla="*/ 5 h 377"/>
                <a:gd name="T50" fmla="*/ 196 w 552"/>
                <a:gd name="T51" fmla="*/ 0 h 377"/>
                <a:gd name="T52" fmla="*/ 266 w 552"/>
                <a:gd name="T53" fmla="*/ 0 h 377"/>
                <a:gd name="T54" fmla="*/ 336 w 552"/>
                <a:gd name="T55" fmla="*/ 10 h 377"/>
                <a:gd name="T56" fmla="*/ 406 w 552"/>
                <a:gd name="T57" fmla="*/ 25 h 377"/>
                <a:gd name="T58" fmla="*/ 406 w 552"/>
                <a:gd name="T59" fmla="*/ 25 h 377"/>
                <a:gd name="T60" fmla="*/ 441 w 552"/>
                <a:gd name="T61" fmla="*/ 40 h 377"/>
                <a:gd name="T62" fmla="*/ 471 w 552"/>
                <a:gd name="T63" fmla="*/ 56 h 377"/>
                <a:gd name="T64" fmla="*/ 497 w 552"/>
                <a:gd name="T65" fmla="*/ 71 h 377"/>
                <a:gd name="T66" fmla="*/ 517 w 552"/>
                <a:gd name="T67" fmla="*/ 86 h 377"/>
                <a:gd name="T68" fmla="*/ 532 w 552"/>
                <a:gd name="T69" fmla="*/ 106 h 377"/>
                <a:gd name="T70" fmla="*/ 542 w 552"/>
                <a:gd name="T71" fmla="*/ 121 h 377"/>
                <a:gd name="T72" fmla="*/ 552 w 552"/>
                <a:gd name="T73" fmla="*/ 141 h 377"/>
                <a:gd name="T74" fmla="*/ 552 w 552"/>
                <a:gd name="T75" fmla="*/ 161 h 377"/>
                <a:gd name="T76" fmla="*/ 552 w 552"/>
                <a:gd name="T77" fmla="*/ 176 h 377"/>
                <a:gd name="T78" fmla="*/ 552 w 552"/>
                <a:gd name="T79" fmla="*/ 196 h 377"/>
                <a:gd name="T80" fmla="*/ 542 w 552"/>
                <a:gd name="T81" fmla="*/ 211 h 377"/>
                <a:gd name="T82" fmla="*/ 532 w 552"/>
                <a:gd name="T83" fmla="*/ 226 h 377"/>
                <a:gd name="T84" fmla="*/ 522 w 552"/>
                <a:gd name="T85" fmla="*/ 241 h 377"/>
                <a:gd name="T86" fmla="*/ 507 w 552"/>
                <a:gd name="T87" fmla="*/ 251 h 377"/>
                <a:gd name="T88" fmla="*/ 486 w 552"/>
                <a:gd name="T89" fmla="*/ 261 h 377"/>
                <a:gd name="T90" fmla="*/ 461 w 552"/>
                <a:gd name="T91" fmla="*/ 266 h 377"/>
                <a:gd name="T92" fmla="*/ 461 w 552"/>
                <a:gd name="T93" fmla="*/ 26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2" h="377">
                  <a:moveTo>
                    <a:pt x="461" y="266"/>
                  </a:moveTo>
                  <a:lnTo>
                    <a:pt x="461" y="266"/>
                  </a:lnTo>
                  <a:lnTo>
                    <a:pt x="466" y="281"/>
                  </a:lnTo>
                  <a:lnTo>
                    <a:pt x="471" y="296"/>
                  </a:lnTo>
                  <a:lnTo>
                    <a:pt x="471" y="316"/>
                  </a:lnTo>
                  <a:lnTo>
                    <a:pt x="461" y="336"/>
                  </a:lnTo>
                  <a:lnTo>
                    <a:pt x="446" y="352"/>
                  </a:lnTo>
                  <a:lnTo>
                    <a:pt x="421" y="367"/>
                  </a:lnTo>
                  <a:lnTo>
                    <a:pt x="381" y="377"/>
                  </a:lnTo>
                  <a:lnTo>
                    <a:pt x="381" y="377"/>
                  </a:lnTo>
                  <a:lnTo>
                    <a:pt x="361" y="377"/>
                  </a:lnTo>
                  <a:lnTo>
                    <a:pt x="341" y="367"/>
                  </a:lnTo>
                  <a:lnTo>
                    <a:pt x="321" y="352"/>
                  </a:lnTo>
                  <a:lnTo>
                    <a:pt x="301" y="336"/>
                  </a:lnTo>
                  <a:lnTo>
                    <a:pt x="261" y="291"/>
                  </a:lnTo>
                  <a:lnTo>
                    <a:pt x="216" y="236"/>
                  </a:lnTo>
                  <a:lnTo>
                    <a:pt x="171" y="171"/>
                  </a:lnTo>
                  <a:lnTo>
                    <a:pt x="120" y="116"/>
                  </a:lnTo>
                  <a:lnTo>
                    <a:pt x="90" y="86"/>
                  </a:lnTo>
                  <a:lnTo>
                    <a:pt x="65" y="61"/>
                  </a:lnTo>
                  <a:lnTo>
                    <a:pt x="35" y="4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5" y="15"/>
                  </a:lnTo>
                  <a:lnTo>
                    <a:pt x="130" y="5"/>
                  </a:lnTo>
                  <a:lnTo>
                    <a:pt x="196" y="0"/>
                  </a:lnTo>
                  <a:lnTo>
                    <a:pt x="266" y="0"/>
                  </a:lnTo>
                  <a:lnTo>
                    <a:pt x="336" y="10"/>
                  </a:lnTo>
                  <a:lnTo>
                    <a:pt x="406" y="25"/>
                  </a:lnTo>
                  <a:lnTo>
                    <a:pt x="406" y="25"/>
                  </a:lnTo>
                  <a:lnTo>
                    <a:pt x="441" y="40"/>
                  </a:lnTo>
                  <a:lnTo>
                    <a:pt x="471" y="56"/>
                  </a:lnTo>
                  <a:lnTo>
                    <a:pt x="497" y="71"/>
                  </a:lnTo>
                  <a:lnTo>
                    <a:pt x="517" y="86"/>
                  </a:lnTo>
                  <a:lnTo>
                    <a:pt x="532" y="106"/>
                  </a:lnTo>
                  <a:lnTo>
                    <a:pt x="542" y="121"/>
                  </a:lnTo>
                  <a:lnTo>
                    <a:pt x="552" y="141"/>
                  </a:lnTo>
                  <a:lnTo>
                    <a:pt x="552" y="161"/>
                  </a:lnTo>
                  <a:lnTo>
                    <a:pt x="552" y="176"/>
                  </a:lnTo>
                  <a:lnTo>
                    <a:pt x="552" y="196"/>
                  </a:lnTo>
                  <a:lnTo>
                    <a:pt x="542" y="211"/>
                  </a:lnTo>
                  <a:lnTo>
                    <a:pt x="532" y="226"/>
                  </a:lnTo>
                  <a:lnTo>
                    <a:pt x="522" y="241"/>
                  </a:lnTo>
                  <a:lnTo>
                    <a:pt x="507" y="251"/>
                  </a:lnTo>
                  <a:lnTo>
                    <a:pt x="486" y="261"/>
                  </a:lnTo>
                  <a:lnTo>
                    <a:pt x="461" y="266"/>
                  </a:lnTo>
                  <a:lnTo>
                    <a:pt x="461" y="26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8" name="Freeform 31"/>
            <p:cNvSpPr>
              <a:spLocks/>
            </p:cNvSpPr>
            <p:nvPr/>
          </p:nvSpPr>
          <p:spPr bwMode="auto">
            <a:xfrm>
              <a:off x="4716463" y="3805238"/>
              <a:ext cx="755650" cy="398463"/>
            </a:xfrm>
            <a:custGeom>
              <a:avLst/>
              <a:gdLst>
                <a:gd name="T0" fmla="*/ 0 w 476"/>
                <a:gd name="T1" fmla="*/ 5 h 251"/>
                <a:gd name="T2" fmla="*/ 0 w 476"/>
                <a:gd name="T3" fmla="*/ 5 h 251"/>
                <a:gd name="T4" fmla="*/ 35 w 476"/>
                <a:gd name="T5" fmla="*/ 5 h 251"/>
                <a:gd name="T6" fmla="*/ 70 w 476"/>
                <a:gd name="T7" fmla="*/ 10 h 251"/>
                <a:gd name="T8" fmla="*/ 140 w 476"/>
                <a:gd name="T9" fmla="*/ 25 h 251"/>
                <a:gd name="T10" fmla="*/ 206 w 476"/>
                <a:gd name="T11" fmla="*/ 51 h 251"/>
                <a:gd name="T12" fmla="*/ 271 w 476"/>
                <a:gd name="T13" fmla="*/ 81 h 251"/>
                <a:gd name="T14" fmla="*/ 271 w 476"/>
                <a:gd name="T15" fmla="*/ 81 h 251"/>
                <a:gd name="T16" fmla="*/ 326 w 476"/>
                <a:gd name="T17" fmla="*/ 121 h 251"/>
                <a:gd name="T18" fmla="*/ 371 w 476"/>
                <a:gd name="T19" fmla="*/ 161 h 251"/>
                <a:gd name="T20" fmla="*/ 466 w 476"/>
                <a:gd name="T21" fmla="*/ 251 h 251"/>
                <a:gd name="T22" fmla="*/ 466 w 476"/>
                <a:gd name="T23" fmla="*/ 251 h 251"/>
                <a:gd name="T24" fmla="*/ 471 w 476"/>
                <a:gd name="T25" fmla="*/ 251 h 251"/>
                <a:gd name="T26" fmla="*/ 476 w 476"/>
                <a:gd name="T27" fmla="*/ 251 h 251"/>
                <a:gd name="T28" fmla="*/ 476 w 476"/>
                <a:gd name="T29" fmla="*/ 246 h 251"/>
                <a:gd name="T30" fmla="*/ 476 w 476"/>
                <a:gd name="T31" fmla="*/ 241 h 251"/>
                <a:gd name="T32" fmla="*/ 476 w 476"/>
                <a:gd name="T33" fmla="*/ 241 h 251"/>
                <a:gd name="T34" fmla="*/ 456 w 476"/>
                <a:gd name="T35" fmla="*/ 216 h 251"/>
                <a:gd name="T36" fmla="*/ 436 w 476"/>
                <a:gd name="T37" fmla="*/ 186 h 251"/>
                <a:gd name="T38" fmla="*/ 381 w 476"/>
                <a:gd name="T39" fmla="*/ 141 h 251"/>
                <a:gd name="T40" fmla="*/ 326 w 476"/>
                <a:gd name="T41" fmla="*/ 96 h 251"/>
                <a:gd name="T42" fmla="*/ 266 w 476"/>
                <a:gd name="T43" fmla="*/ 61 h 251"/>
                <a:gd name="T44" fmla="*/ 266 w 476"/>
                <a:gd name="T45" fmla="*/ 61 h 251"/>
                <a:gd name="T46" fmla="*/ 206 w 476"/>
                <a:gd name="T47" fmla="*/ 30 h 251"/>
                <a:gd name="T48" fmla="*/ 135 w 476"/>
                <a:gd name="T49" fmla="*/ 10 h 251"/>
                <a:gd name="T50" fmla="*/ 105 w 476"/>
                <a:gd name="T51" fmla="*/ 5 h 251"/>
                <a:gd name="T52" fmla="*/ 70 w 476"/>
                <a:gd name="T53" fmla="*/ 0 h 251"/>
                <a:gd name="T54" fmla="*/ 35 w 476"/>
                <a:gd name="T55" fmla="*/ 0 h 251"/>
                <a:gd name="T56" fmla="*/ 0 w 476"/>
                <a:gd name="T57" fmla="*/ 0 h 251"/>
                <a:gd name="T58" fmla="*/ 0 w 476"/>
                <a:gd name="T59" fmla="*/ 0 h 251"/>
                <a:gd name="T60" fmla="*/ 0 w 476"/>
                <a:gd name="T61" fmla="*/ 5 h 251"/>
                <a:gd name="T62" fmla="*/ 0 w 476"/>
                <a:gd name="T63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6" h="251">
                  <a:moveTo>
                    <a:pt x="0" y="5"/>
                  </a:moveTo>
                  <a:lnTo>
                    <a:pt x="0" y="5"/>
                  </a:lnTo>
                  <a:lnTo>
                    <a:pt x="35" y="5"/>
                  </a:lnTo>
                  <a:lnTo>
                    <a:pt x="70" y="10"/>
                  </a:lnTo>
                  <a:lnTo>
                    <a:pt x="140" y="25"/>
                  </a:lnTo>
                  <a:lnTo>
                    <a:pt x="206" y="51"/>
                  </a:lnTo>
                  <a:lnTo>
                    <a:pt x="271" y="81"/>
                  </a:lnTo>
                  <a:lnTo>
                    <a:pt x="271" y="81"/>
                  </a:lnTo>
                  <a:lnTo>
                    <a:pt x="326" y="121"/>
                  </a:lnTo>
                  <a:lnTo>
                    <a:pt x="371" y="16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71" y="251"/>
                  </a:lnTo>
                  <a:lnTo>
                    <a:pt x="476" y="251"/>
                  </a:lnTo>
                  <a:lnTo>
                    <a:pt x="476" y="246"/>
                  </a:lnTo>
                  <a:lnTo>
                    <a:pt x="476" y="241"/>
                  </a:lnTo>
                  <a:lnTo>
                    <a:pt x="476" y="241"/>
                  </a:lnTo>
                  <a:lnTo>
                    <a:pt x="456" y="216"/>
                  </a:lnTo>
                  <a:lnTo>
                    <a:pt x="436" y="186"/>
                  </a:lnTo>
                  <a:lnTo>
                    <a:pt x="381" y="141"/>
                  </a:lnTo>
                  <a:lnTo>
                    <a:pt x="326" y="96"/>
                  </a:lnTo>
                  <a:lnTo>
                    <a:pt x="266" y="61"/>
                  </a:lnTo>
                  <a:lnTo>
                    <a:pt x="266" y="61"/>
                  </a:lnTo>
                  <a:lnTo>
                    <a:pt x="206" y="30"/>
                  </a:lnTo>
                  <a:lnTo>
                    <a:pt x="135" y="10"/>
                  </a:lnTo>
                  <a:lnTo>
                    <a:pt x="105" y="5"/>
                  </a:lnTo>
                  <a:lnTo>
                    <a:pt x="70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9" name="Freeform 32"/>
            <p:cNvSpPr>
              <a:spLocks/>
            </p:cNvSpPr>
            <p:nvPr/>
          </p:nvSpPr>
          <p:spPr bwMode="auto">
            <a:xfrm>
              <a:off x="5067300" y="4076700"/>
              <a:ext cx="309563" cy="87313"/>
            </a:xfrm>
            <a:custGeom>
              <a:avLst/>
              <a:gdLst>
                <a:gd name="T0" fmla="*/ 190 w 195"/>
                <a:gd name="T1" fmla="*/ 0 h 55"/>
                <a:gd name="T2" fmla="*/ 190 w 195"/>
                <a:gd name="T3" fmla="*/ 0 h 55"/>
                <a:gd name="T4" fmla="*/ 145 w 195"/>
                <a:gd name="T5" fmla="*/ 20 h 55"/>
                <a:gd name="T6" fmla="*/ 100 w 195"/>
                <a:gd name="T7" fmla="*/ 35 h 55"/>
                <a:gd name="T8" fmla="*/ 50 w 195"/>
                <a:gd name="T9" fmla="*/ 45 h 55"/>
                <a:gd name="T10" fmla="*/ 0 w 195"/>
                <a:gd name="T11" fmla="*/ 55 h 55"/>
                <a:gd name="T12" fmla="*/ 0 w 195"/>
                <a:gd name="T13" fmla="*/ 55 h 55"/>
                <a:gd name="T14" fmla="*/ 0 w 195"/>
                <a:gd name="T15" fmla="*/ 55 h 55"/>
                <a:gd name="T16" fmla="*/ 0 w 195"/>
                <a:gd name="T17" fmla="*/ 55 h 55"/>
                <a:gd name="T18" fmla="*/ 50 w 195"/>
                <a:gd name="T19" fmla="*/ 50 h 55"/>
                <a:gd name="T20" fmla="*/ 100 w 195"/>
                <a:gd name="T21" fmla="*/ 40 h 55"/>
                <a:gd name="T22" fmla="*/ 145 w 195"/>
                <a:gd name="T23" fmla="*/ 30 h 55"/>
                <a:gd name="T24" fmla="*/ 195 w 195"/>
                <a:gd name="T25" fmla="*/ 5 h 55"/>
                <a:gd name="T26" fmla="*/ 195 w 195"/>
                <a:gd name="T27" fmla="*/ 5 h 55"/>
                <a:gd name="T28" fmla="*/ 195 w 195"/>
                <a:gd name="T29" fmla="*/ 5 h 55"/>
                <a:gd name="T30" fmla="*/ 195 w 195"/>
                <a:gd name="T31" fmla="*/ 0 h 55"/>
                <a:gd name="T32" fmla="*/ 190 w 195"/>
                <a:gd name="T33" fmla="*/ 0 h 55"/>
                <a:gd name="T34" fmla="*/ 190 w 195"/>
                <a:gd name="T35" fmla="*/ 0 h 55"/>
                <a:gd name="T36" fmla="*/ 190 w 195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55">
                  <a:moveTo>
                    <a:pt x="190" y="0"/>
                  </a:moveTo>
                  <a:lnTo>
                    <a:pt x="190" y="0"/>
                  </a:lnTo>
                  <a:lnTo>
                    <a:pt x="145" y="20"/>
                  </a:lnTo>
                  <a:lnTo>
                    <a:pt x="100" y="35"/>
                  </a:lnTo>
                  <a:lnTo>
                    <a:pt x="5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50" y="50"/>
                  </a:lnTo>
                  <a:lnTo>
                    <a:pt x="100" y="40"/>
                  </a:lnTo>
                  <a:lnTo>
                    <a:pt x="145" y="30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0" name="Freeform 33"/>
            <p:cNvSpPr>
              <a:spLocks/>
            </p:cNvSpPr>
            <p:nvPr/>
          </p:nvSpPr>
          <p:spPr bwMode="auto">
            <a:xfrm>
              <a:off x="4954588" y="3949700"/>
              <a:ext cx="255588" cy="39688"/>
            </a:xfrm>
            <a:custGeom>
              <a:avLst/>
              <a:gdLst>
                <a:gd name="T0" fmla="*/ 161 w 161"/>
                <a:gd name="T1" fmla="*/ 0 h 25"/>
                <a:gd name="T2" fmla="*/ 161 w 161"/>
                <a:gd name="T3" fmla="*/ 0 h 25"/>
                <a:gd name="T4" fmla="*/ 121 w 161"/>
                <a:gd name="T5" fmla="*/ 0 h 25"/>
                <a:gd name="T6" fmla="*/ 81 w 161"/>
                <a:gd name="T7" fmla="*/ 5 h 25"/>
                <a:gd name="T8" fmla="*/ 41 w 161"/>
                <a:gd name="T9" fmla="*/ 15 h 25"/>
                <a:gd name="T10" fmla="*/ 0 w 161"/>
                <a:gd name="T11" fmla="*/ 15 h 25"/>
                <a:gd name="T12" fmla="*/ 0 w 161"/>
                <a:gd name="T13" fmla="*/ 15 h 25"/>
                <a:gd name="T14" fmla="*/ 0 w 161"/>
                <a:gd name="T15" fmla="*/ 15 h 25"/>
                <a:gd name="T16" fmla="*/ 0 w 161"/>
                <a:gd name="T17" fmla="*/ 15 h 25"/>
                <a:gd name="T18" fmla="*/ 21 w 161"/>
                <a:gd name="T19" fmla="*/ 20 h 25"/>
                <a:gd name="T20" fmla="*/ 41 w 161"/>
                <a:gd name="T21" fmla="*/ 25 h 25"/>
                <a:gd name="T22" fmla="*/ 81 w 161"/>
                <a:gd name="T23" fmla="*/ 20 h 25"/>
                <a:gd name="T24" fmla="*/ 161 w 161"/>
                <a:gd name="T25" fmla="*/ 5 h 25"/>
                <a:gd name="T26" fmla="*/ 161 w 161"/>
                <a:gd name="T27" fmla="*/ 5 h 25"/>
                <a:gd name="T28" fmla="*/ 161 w 161"/>
                <a:gd name="T29" fmla="*/ 0 h 25"/>
                <a:gd name="T30" fmla="*/ 161 w 161"/>
                <a:gd name="T3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25">
                  <a:moveTo>
                    <a:pt x="161" y="0"/>
                  </a:moveTo>
                  <a:lnTo>
                    <a:pt x="161" y="0"/>
                  </a:lnTo>
                  <a:lnTo>
                    <a:pt x="121" y="0"/>
                  </a:lnTo>
                  <a:lnTo>
                    <a:pt x="81" y="5"/>
                  </a:lnTo>
                  <a:lnTo>
                    <a:pt x="4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1" y="20"/>
                  </a:lnTo>
                  <a:lnTo>
                    <a:pt x="41" y="25"/>
                  </a:lnTo>
                  <a:lnTo>
                    <a:pt x="81" y="20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1" name="Freeform 34"/>
            <p:cNvSpPr>
              <a:spLocks/>
            </p:cNvSpPr>
            <p:nvPr/>
          </p:nvSpPr>
          <p:spPr bwMode="auto">
            <a:xfrm>
              <a:off x="5202238" y="3781425"/>
              <a:ext cx="63500" cy="215900"/>
            </a:xfrm>
            <a:custGeom>
              <a:avLst/>
              <a:gdLst>
                <a:gd name="T0" fmla="*/ 0 w 40"/>
                <a:gd name="T1" fmla="*/ 5 h 136"/>
                <a:gd name="T2" fmla="*/ 0 w 40"/>
                <a:gd name="T3" fmla="*/ 5 h 136"/>
                <a:gd name="T4" fmla="*/ 25 w 40"/>
                <a:gd name="T5" fmla="*/ 66 h 136"/>
                <a:gd name="T6" fmla="*/ 30 w 40"/>
                <a:gd name="T7" fmla="*/ 101 h 136"/>
                <a:gd name="T8" fmla="*/ 35 w 40"/>
                <a:gd name="T9" fmla="*/ 131 h 136"/>
                <a:gd name="T10" fmla="*/ 35 w 40"/>
                <a:gd name="T11" fmla="*/ 131 h 136"/>
                <a:gd name="T12" fmla="*/ 35 w 40"/>
                <a:gd name="T13" fmla="*/ 136 h 136"/>
                <a:gd name="T14" fmla="*/ 40 w 40"/>
                <a:gd name="T15" fmla="*/ 131 h 136"/>
                <a:gd name="T16" fmla="*/ 40 w 40"/>
                <a:gd name="T17" fmla="*/ 131 h 136"/>
                <a:gd name="T18" fmla="*/ 40 w 40"/>
                <a:gd name="T19" fmla="*/ 116 h 136"/>
                <a:gd name="T20" fmla="*/ 40 w 40"/>
                <a:gd name="T21" fmla="*/ 101 h 136"/>
                <a:gd name="T22" fmla="*/ 35 w 40"/>
                <a:gd name="T23" fmla="*/ 66 h 136"/>
                <a:gd name="T24" fmla="*/ 20 w 40"/>
                <a:gd name="T25" fmla="*/ 30 h 136"/>
                <a:gd name="T26" fmla="*/ 5 w 40"/>
                <a:gd name="T27" fmla="*/ 5 h 136"/>
                <a:gd name="T28" fmla="*/ 5 w 40"/>
                <a:gd name="T29" fmla="*/ 5 h 136"/>
                <a:gd name="T30" fmla="*/ 0 w 40"/>
                <a:gd name="T31" fmla="*/ 0 h 136"/>
                <a:gd name="T32" fmla="*/ 0 w 40"/>
                <a:gd name="T33" fmla="*/ 5 h 136"/>
                <a:gd name="T34" fmla="*/ 0 w 40"/>
                <a:gd name="T35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36">
                  <a:moveTo>
                    <a:pt x="0" y="5"/>
                  </a:moveTo>
                  <a:lnTo>
                    <a:pt x="0" y="5"/>
                  </a:lnTo>
                  <a:lnTo>
                    <a:pt x="25" y="66"/>
                  </a:lnTo>
                  <a:lnTo>
                    <a:pt x="30" y="10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6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0" y="116"/>
                  </a:lnTo>
                  <a:lnTo>
                    <a:pt x="40" y="101"/>
                  </a:lnTo>
                  <a:lnTo>
                    <a:pt x="35" y="66"/>
                  </a:lnTo>
                  <a:lnTo>
                    <a:pt x="20" y="3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2" name="Freeform 35"/>
            <p:cNvSpPr>
              <a:spLocks/>
            </p:cNvSpPr>
            <p:nvPr/>
          </p:nvSpPr>
          <p:spPr bwMode="auto">
            <a:xfrm>
              <a:off x="5432425" y="3844925"/>
              <a:ext cx="47625" cy="311150"/>
            </a:xfrm>
            <a:custGeom>
              <a:avLst/>
              <a:gdLst>
                <a:gd name="T0" fmla="*/ 0 w 30"/>
                <a:gd name="T1" fmla="*/ 5 h 196"/>
                <a:gd name="T2" fmla="*/ 0 w 30"/>
                <a:gd name="T3" fmla="*/ 5 h 196"/>
                <a:gd name="T4" fmla="*/ 10 w 30"/>
                <a:gd name="T5" fmla="*/ 51 h 196"/>
                <a:gd name="T6" fmla="*/ 15 w 30"/>
                <a:gd name="T7" fmla="*/ 96 h 196"/>
                <a:gd name="T8" fmla="*/ 15 w 30"/>
                <a:gd name="T9" fmla="*/ 96 h 196"/>
                <a:gd name="T10" fmla="*/ 15 w 30"/>
                <a:gd name="T11" fmla="*/ 121 h 196"/>
                <a:gd name="T12" fmla="*/ 10 w 30"/>
                <a:gd name="T13" fmla="*/ 146 h 196"/>
                <a:gd name="T14" fmla="*/ 0 w 30"/>
                <a:gd name="T15" fmla="*/ 196 h 196"/>
                <a:gd name="T16" fmla="*/ 0 w 30"/>
                <a:gd name="T17" fmla="*/ 196 h 196"/>
                <a:gd name="T18" fmla="*/ 0 w 30"/>
                <a:gd name="T19" fmla="*/ 196 h 196"/>
                <a:gd name="T20" fmla="*/ 5 w 30"/>
                <a:gd name="T21" fmla="*/ 196 h 196"/>
                <a:gd name="T22" fmla="*/ 5 w 30"/>
                <a:gd name="T23" fmla="*/ 196 h 196"/>
                <a:gd name="T24" fmla="*/ 20 w 30"/>
                <a:gd name="T25" fmla="*/ 181 h 196"/>
                <a:gd name="T26" fmla="*/ 25 w 30"/>
                <a:gd name="T27" fmla="*/ 156 h 196"/>
                <a:gd name="T28" fmla="*/ 30 w 30"/>
                <a:gd name="T29" fmla="*/ 131 h 196"/>
                <a:gd name="T30" fmla="*/ 30 w 30"/>
                <a:gd name="T31" fmla="*/ 101 h 196"/>
                <a:gd name="T32" fmla="*/ 30 w 30"/>
                <a:gd name="T33" fmla="*/ 71 h 196"/>
                <a:gd name="T34" fmla="*/ 25 w 30"/>
                <a:gd name="T35" fmla="*/ 46 h 196"/>
                <a:gd name="T36" fmla="*/ 15 w 30"/>
                <a:gd name="T37" fmla="*/ 21 h 196"/>
                <a:gd name="T38" fmla="*/ 5 w 30"/>
                <a:gd name="T39" fmla="*/ 0 h 196"/>
                <a:gd name="T40" fmla="*/ 5 w 30"/>
                <a:gd name="T41" fmla="*/ 0 h 196"/>
                <a:gd name="T42" fmla="*/ 0 w 30"/>
                <a:gd name="T43" fmla="*/ 0 h 196"/>
                <a:gd name="T44" fmla="*/ 0 w 30"/>
                <a:gd name="T45" fmla="*/ 5 h 196"/>
                <a:gd name="T46" fmla="*/ 0 w 30"/>
                <a:gd name="T4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196">
                  <a:moveTo>
                    <a:pt x="0" y="5"/>
                  </a:moveTo>
                  <a:lnTo>
                    <a:pt x="0" y="5"/>
                  </a:lnTo>
                  <a:lnTo>
                    <a:pt x="10" y="51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121"/>
                  </a:lnTo>
                  <a:lnTo>
                    <a:pt x="10" y="14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20" y="181"/>
                  </a:lnTo>
                  <a:lnTo>
                    <a:pt x="25" y="156"/>
                  </a:lnTo>
                  <a:lnTo>
                    <a:pt x="30" y="131"/>
                  </a:lnTo>
                  <a:lnTo>
                    <a:pt x="30" y="101"/>
                  </a:lnTo>
                  <a:lnTo>
                    <a:pt x="30" y="71"/>
                  </a:lnTo>
                  <a:lnTo>
                    <a:pt x="25" y="46"/>
                  </a:lnTo>
                  <a:lnTo>
                    <a:pt x="15" y="2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3" name="Freeform 36"/>
            <p:cNvSpPr>
              <a:spLocks/>
            </p:cNvSpPr>
            <p:nvPr/>
          </p:nvSpPr>
          <p:spPr bwMode="auto">
            <a:xfrm>
              <a:off x="5703888" y="3582988"/>
              <a:ext cx="230188" cy="995363"/>
            </a:xfrm>
            <a:custGeom>
              <a:avLst/>
              <a:gdLst>
                <a:gd name="T0" fmla="*/ 140 w 145"/>
                <a:gd name="T1" fmla="*/ 0 h 627"/>
                <a:gd name="T2" fmla="*/ 140 w 145"/>
                <a:gd name="T3" fmla="*/ 0 h 627"/>
                <a:gd name="T4" fmla="*/ 110 w 145"/>
                <a:gd name="T5" fmla="*/ 30 h 627"/>
                <a:gd name="T6" fmla="*/ 85 w 145"/>
                <a:gd name="T7" fmla="*/ 60 h 627"/>
                <a:gd name="T8" fmla="*/ 60 w 145"/>
                <a:gd name="T9" fmla="*/ 90 h 627"/>
                <a:gd name="T10" fmla="*/ 45 w 145"/>
                <a:gd name="T11" fmla="*/ 125 h 627"/>
                <a:gd name="T12" fmla="*/ 30 w 145"/>
                <a:gd name="T13" fmla="*/ 165 h 627"/>
                <a:gd name="T14" fmla="*/ 15 w 145"/>
                <a:gd name="T15" fmla="*/ 201 h 627"/>
                <a:gd name="T16" fmla="*/ 10 w 145"/>
                <a:gd name="T17" fmla="*/ 241 h 627"/>
                <a:gd name="T18" fmla="*/ 5 w 145"/>
                <a:gd name="T19" fmla="*/ 281 h 627"/>
                <a:gd name="T20" fmla="*/ 5 w 145"/>
                <a:gd name="T21" fmla="*/ 281 h 627"/>
                <a:gd name="T22" fmla="*/ 0 w 145"/>
                <a:gd name="T23" fmla="*/ 326 h 627"/>
                <a:gd name="T24" fmla="*/ 5 w 145"/>
                <a:gd name="T25" fmla="*/ 376 h 627"/>
                <a:gd name="T26" fmla="*/ 15 w 145"/>
                <a:gd name="T27" fmla="*/ 466 h 627"/>
                <a:gd name="T28" fmla="*/ 15 w 145"/>
                <a:gd name="T29" fmla="*/ 466 h 627"/>
                <a:gd name="T30" fmla="*/ 25 w 145"/>
                <a:gd name="T31" fmla="*/ 547 h 627"/>
                <a:gd name="T32" fmla="*/ 40 w 145"/>
                <a:gd name="T33" fmla="*/ 587 h 627"/>
                <a:gd name="T34" fmla="*/ 55 w 145"/>
                <a:gd name="T35" fmla="*/ 627 h 627"/>
                <a:gd name="T36" fmla="*/ 55 w 145"/>
                <a:gd name="T37" fmla="*/ 627 h 627"/>
                <a:gd name="T38" fmla="*/ 60 w 145"/>
                <a:gd name="T39" fmla="*/ 627 h 627"/>
                <a:gd name="T40" fmla="*/ 60 w 145"/>
                <a:gd name="T41" fmla="*/ 622 h 627"/>
                <a:gd name="T42" fmla="*/ 60 w 145"/>
                <a:gd name="T43" fmla="*/ 622 h 627"/>
                <a:gd name="T44" fmla="*/ 55 w 145"/>
                <a:gd name="T45" fmla="*/ 587 h 627"/>
                <a:gd name="T46" fmla="*/ 50 w 145"/>
                <a:gd name="T47" fmla="*/ 552 h 627"/>
                <a:gd name="T48" fmla="*/ 35 w 145"/>
                <a:gd name="T49" fmla="*/ 482 h 627"/>
                <a:gd name="T50" fmla="*/ 35 w 145"/>
                <a:gd name="T51" fmla="*/ 482 h 627"/>
                <a:gd name="T52" fmla="*/ 20 w 145"/>
                <a:gd name="T53" fmla="*/ 401 h 627"/>
                <a:gd name="T54" fmla="*/ 15 w 145"/>
                <a:gd name="T55" fmla="*/ 316 h 627"/>
                <a:gd name="T56" fmla="*/ 15 w 145"/>
                <a:gd name="T57" fmla="*/ 316 h 627"/>
                <a:gd name="T58" fmla="*/ 20 w 145"/>
                <a:gd name="T59" fmla="*/ 271 h 627"/>
                <a:gd name="T60" fmla="*/ 25 w 145"/>
                <a:gd name="T61" fmla="*/ 226 h 627"/>
                <a:gd name="T62" fmla="*/ 35 w 145"/>
                <a:gd name="T63" fmla="*/ 186 h 627"/>
                <a:gd name="T64" fmla="*/ 45 w 145"/>
                <a:gd name="T65" fmla="*/ 145 h 627"/>
                <a:gd name="T66" fmla="*/ 65 w 145"/>
                <a:gd name="T67" fmla="*/ 105 h 627"/>
                <a:gd name="T68" fmla="*/ 85 w 145"/>
                <a:gd name="T69" fmla="*/ 70 h 627"/>
                <a:gd name="T70" fmla="*/ 115 w 145"/>
                <a:gd name="T71" fmla="*/ 35 h 627"/>
                <a:gd name="T72" fmla="*/ 145 w 145"/>
                <a:gd name="T73" fmla="*/ 5 h 627"/>
                <a:gd name="T74" fmla="*/ 145 w 145"/>
                <a:gd name="T75" fmla="*/ 5 h 627"/>
                <a:gd name="T76" fmla="*/ 140 w 145"/>
                <a:gd name="T77" fmla="*/ 0 h 627"/>
                <a:gd name="T78" fmla="*/ 140 w 145"/>
                <a:gd name="T7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627">
                  <a:moveTo>
                    <a:pt x="140" y="0"/>
                  </a:moveTo>
                  <a:lnTo>
                    <a:pt x="140" y="0"/>
                  </a:lnTo>
                  <a:lnTo>
                    <a:pt x="110" y="30"/>
                  </a:lnTo>
                  <a:lnTo>
                    <a:pt x="85" y="60"/>
                  </a:lnTo>
                  <a:lnTo>
                    <a:pt x="60" y="90"/>
                  </a:lnTo>
                  <a:lnTo>
                    <a:pt x="45" y="125"/>
                  </a:lnTo>
                  <a:lnTo>
                    <a:pt x="30" y="165"/>
                  </a:lnTo>
                  <a:lnTo>
                    <a:pt x="15" y="201"/>
                  </a:lnTo>
                  <a:lnTo>
                    <a:pt x="10" y="241"/>
                  </a:lnTo>
                  <a:lnTo>
                    <a:pt x="5" y="281"/>
                  </a:lnTo>
                  <a:lnTo>
                    <a:pt x="5" y="281"/>
                  </a:lnTo>
                  <a:lnTo>
                    <a:pt x="0" y="326"/>
                  </a:lnTo>
                  <a:lnTo>
                    <a:pt x="5" y="376"/>
                  </a:lnTo>
                  <a:lnTo>
                    <a:pt x="15" y="466"/>
                  </a:lnTo>
                  <a:lnTo>
                    <a:pt x="15" y="466"/>
                  </a:lnTo>
                  <a:lnTo>
                    <a:pt x="25" y="547"/>
                  </a:lnTo>
                  <a:lnTo>
                    <a:pt x="40" y="587"/>
                  </a:lnTo>
                  <a:lnTo>
                    <a:pt x="55" y="627"/>
                  </a:lnTo>
                  <a:lnTo>
                    <a:pt x="55" y="627"/>
                  </a:lnTo>
                  <a:lnTo>
                    <a:pt x="60" y="627"/>
                  </a:lnTo>
                  <a:lnTo>
                    <a:pt x="60" y="622"/>
                  </a:lnTo>
                  <a:lnTo>
                    <a:pt x="60" y="622"/>
                  </a:lnTo>
                  <a:lnTo>
                    <a:pt x="55" y="587"/>
                  </a:lnTo>
                  <a:lnTo>
                    <a:pt x="50" y="552"/>
                  </a:lnTo>
                  <a:lnTo>
                    <a:pt x="35" y="482"/>
                  </a:lnTo>
                  <a:lnTo>
                    <a:pt x="35" y="482"/>
                  </a:lnTo>
                  <a:lnTo>
                    <a:pt x="20" y="401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20" y="271"/>
                  </a:lnTo>
                  <a:lnTo>
                    <a:pt x="25" y="226"/>
                  </a:lnTo>
                  <a:lnTo>
                    <a:pt x="35" y="186"/>
                  </a:lnTo>
                  <a:lnTo>
                    <a:pt x="45" y="145"/>
                  </a:lnTo>
                  <a:lnTo>
                    <a:pt x="65" y="105"/>
                  </a:lnTo>
                  <a:lnTo>
                    <a:pt x="85" y="70"/>
                  </a:lnTo>
                  <a:lnTo>
                    <a:pt x="115" y="3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4" name="Freeform 37"/>
            <p:cNvSpPr>
              <a:spLocks/>
            </p:cNvSpPr>
            <p:nvPr/>
          </p:nvSpPr>
          <p:spPr bwMode="auto">
            <a:xfrm>
              <a:off x="5624513" y="3295650"/>
              <a:ext cx="549275" cy="582613"/>
            </a:xfrm>
            <a:custGeom>
              <a:avLst/>
              <a:gdLst>
                <a:gd name="T0" fmla="*/ 105 w 346"/>
                <a:gd name="T1" fmla="*/ 306 h 367"/>
                <a:gd name="T2" fmla="*/ 105 w 346"/>
                <a:gd name="T3" fmla="*/ 306 h 367"/>
                <a:gd name="T4" fmla="*/ 105 w 346"/>
                <a:gd name="T5" fmla="*/ 321 h 367"/>
                <a:gd name="T6" fmla="*/ 110 w 346"/>
                <a:gd name="T7" fmla="*/ 331 h 367"/>
                <a:gd name="T8" fmla="*/ 115 w 346"/>
                <a:gd name="T9" fmla="*/ 346 h 367"/>
                <a:gd name="T10" fmla="*/ 125 w 346"/>
                <a:gd name="T11" fmla="*/ 357 h 367"/>
                <a:gd name="T12" fmla="*/ 145 w 346"/>
                <a:gd name="T13" fmla="*/ 367 h 367"/>
                <a:gd name="T14" fmla="*/ 165 w 346"/>
                <a:gd name="T15" fmla="*/ 367 h 367"/>
                <a:gd name="T16" fmla="*/ 195 w 346"/>
                <a:gd name="T17" fmla="*/ 362 h 367"/>
                <a:gd name="T18" fmla="*/ 195 w 346"/>
                <a:gd name="T19" fmla="*/ 362 h 367"/>
                <a:gd name="T20" fmla="*/ 210 w 346"/>
                <a:gd name="T21" fmla="*/ 351 h 367"/>
                <a:gd name="T22" fmla="*/ 220 w 346"/>
                <a:gd name="T23" fmla="*/ 341 h 367"/>
                <a:gd name="T24" fmla="*/ 230 w 346"/>
                <a:gd name="T25" fmla="*/ 326 h 367"/>
                <a:gd name="T26" fmla="*/ 241 w 346"/>
                <a:gd name="T27" fmla="*/ 306 h 367"/>
                <a:gd name="T28" fmla="*/ 256 w 346"/>
                <a:gd name="T29" fmla="*/ 266 h 367"/>
                <a:gd name="T30" fmla="*/ 266 w 346"/>
                <a:gd name="T31" fmla="*/ 211 h 367"/>
                <a:gd name="T32" fmla="*/ 276 w 346"/>
                <a:gd name="T33" fmla="*/ 156 h 367"/>
                <a:gd name="T34" fmla="*/ 291 w 346"/>
                <a:gd name="T35" fmla="*/ 101 h 367"/>
                <a:gd name="T36" fmla="*/ 316 w 346"/>
                <a:gd name="T37" fmla="*/ 45 h 367"/>
                <a:gd name="T38" fmla="*/ 326 w 346"/>
                <a:gd name="T39" fmla="*/ 25 h 367"/>
                <a:gd name="T40" fmla="*/ 346 w 346"/>
                <a:gd name="T41" fmla="*/ 0 h 367"/>
                <a:gd name="T42" fmla="*/ 346 w 346"/>
                <a:gd name="T43" fmla="*/ 0 h 367"/>
                <a:gd name="T44" fmla="*/ 316 w 346"/>
                <a:gd name="T45" fmla="*/ 5 h 367"/>
                <a:gd name="T46" fmla="*/ 246 w 346"/>
                <a:gd name="T47" fmla="*/ 25 h 367"/>
                <a:gd name="T48" fmla="*/ 200 w 346"/>
                <a:gd name="T49" fmla="*/ 40 h 367"/>
                <a:gd name="T50" fmla="*/ 150 w 346"/>
                <a:gd name="T51" fmla="*/ 66 h 367"/>
                <a:gd name="T52" fmla="*/ 105 w 346"/>
                <a:gd name="T53" fmla="*/ 91 h 367"/>
                <a:gd name="T54" fmla="*/ 60 w 346"/>
                <a:gd name="T55" fmla="*/ 126 h 367"/>
                <a:gd name="T56" fmla="*/ 60 w 346"/>
                <a:gd name="T57" fmla="*/ 126 h 367"/>
                <a:gd name="T58" fmla="*/ 25 w 346"/>
                <a:gd name="T59" fmla="*/ 161 h 367"/>
                <a:gd name="T60" fmla="*/ 5 w 346"/>
                <a:gd name="T61" fmla="*/ 196 h 367"/>
                <a:gd name="T62" fmla="*/ 0 w 346"/>
                <a:gd name="T63" fmla="*/ 231 h 367"/>
                <a:gd name="T64" fmla="*/ 5 w 346"/>
                <a:gd name="T65" fmla="*/ 261 h 367"/>
                <a:gd name="T66" fmla="*/ 15 w 346"/>
                <a:gd name="T67" fmla="*/ 281 h 367"/>
                <a:gd name="T68" fmla="*/ 40 w 346"/>
                <a:gd name="T69" fmla="*/ 301 h 367"/>
                <a:gd name="T70" fmla="*/ 70 w 346"/>
                <a:gd name="T71" fmla="*/ 306 h 367"/>
                <a:gd name="T72" fmla="*/ 105 w 346"/>
                <a:gd name="T73" fmla="*/ 306 h 367"/>
                <a:gd name="T74" fmla="*/ 105 w 346"/>
                <a:gd name="T75" fmla="*/ 30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" h="367">
                  <a:moveTo>
                    <a:pt x="105" y="306"/>
                  </a:moveTo>
                  <a:lnTo>
                    <a:pt x="105" y="306"/>
                  </a:lnTo>
                  <a:lnTo>
                    <a:pt x="105" y="321"/>
                  </a:lnTo>
                  <a:lnTo>
                    <a:pt x="110" y="331"/>
                  </a:lnTo>
                  <a:lnTo>
                    <a:pt x="115" y="346"/>
                  </a:lnTo>
                  <a:lnTo>
                    <a:pt x="125" y="357"/>
                  </a:lnTo>
                  <a:lnTo>
                    <a:pt x="145" y="367"/>
                  </a:lnTo>
                  <a:lnTo>
                    <a:pt x="165" y="367"/>
                  </a:lnTo>
                  <a:lnTo>
                    <a:pt x="195" y="362"/>
                  </a:lnTo>
                  <a:lnTo>
                    <a:pt x="195" y="362"/>
                  </a:lnTo>
                  <a:lnTo>
                    <a:pt x="210" y="351"/>
                  </a:lnTo>
                  <a:lnTo>
                    <a:pt x="220" y="341"/>
                  </a:lnTo>
                  <a:lnTo>
                    <a:pt x="230" y="326"/>
                  </a:lnTo>
                  <a:lnTo>
                    <a:pt x="241" y="306"/>
                  </a:lnTo>
                  <a:lnTo>
                    <a:pt x="256" y="266"/>
                  </a:lnTo>
                  <a:lnTo>
                    <a:pt x="266" y="211"/>
                  </a:lnTo>
                  <a:lnTo>
                    <a:pt x="276" y="156"/>
                  </a:lnTo>
                  <a:lnTo>
                    <a:pt x="291" y="101"/>
                  </a:lnTo>
                  <a:lnTo>
                    <a:pt x="316" y="45"/>
                  </a:lnTo>
                  <a:lnTo>
                    <a:pt x="326" y="25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16" y="5"/>
                  </a:lnTo>
                  <a:lnTo>
                    <a:pt x="246" y="25"/>
                  </a:lnTo>
                  <a:lnTo>
                    <a:pt x="200" y="40"/>
                  </a:lnTo>
                  <a:lnTo>
                    <a:pt x="150" y="66"/>
                  </a:lnTo>
                  <a:lnTo>
                    <a:pt x="105" y="91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25" y="161"/>
                  </a:lnTo>
                  <a:lnTo>
                    <a:pt x="5" y="196"/>
                  </a:lnTo>
                  <a:lnTo>
                    <a:pt x="0" y="231"/>
                  </a:lnTo>
                  <a:lnTo>
                    <a:pt x="5" y="261"/>
                  </a:lnTo>
                  <a:lnTo>
                    <a:pt x="15" y="281"/>
                  </a:lnTo>
                  <a:lnTo>
                    <a:pt x="40" y="301"/>
                  </a:lnTo>
                  <a:lnTo>
                    <a:pt x="70" y="306"/>
                  </a:lnTo>
                  <a:lnTo>
                    <a:pt x="105" y="306"/>
                  </a:lnTo>
                  <a:lnTo>
                    <a:pt x="105" y="30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5" name="Freeform 38"/>
            <p:cNvSpPr>
              <a:spLocks/>
            </p:cNvSpPr>
            <p:nvPr/>
          </p:nvSpPr>
          <p:spPr bwMode="auto">
            <a:xfrm>
              <a:off x="5767388" y="3295650"/>
              <a:ext cx="406400" cy="501650"/>
            </a:xfrm>
            <a:custGeom>
              <a:avLst/>
              <a:gdLst>
                <a:gd name="T0" fmla="*/ 256 w 256"/>
                <a:gd name="T1" fmla="*/ 0 h 316"/>
                <a:gd name="T2" fmla="*/ 256 w 256"/>
                <a:gd name="T3" fmla="*/ 0 h 316"/>
                <a:gd name="T4" fmla="*/ 206 w 256"/>
                <a:gd name="T5" fmla="*/ 20 h 316"/>
                <a:gd name="T6" fmla="*/ 166 w 256"/>
                <a:gd name="T7" fmla="*/ 45 h 316"/>
                <a:gd name="T8" fmla="*/ 125 w 256"/>
                <a:gd name="T9" fmla="*/ 76 h 316"/>
                <a:gd name="T10" fmla="*/ 90 w 256"/>
                <a:gd name="T11" fmla="*/ 116 h 316"/>
                <a:gd name="T12" fmla="*/ 90 w 256"/>
                <a:gd name="T13" fmla="*/ 116 h 316"/>
                <a:gd name="T14" fmla="*/ 60 w 256"/>
                <a:gd name="T15" fmla="*/ 161 h 316"/>
                <a:gd name="T16" fmla="*/ 35 w 256"/>
                <a:gd name="T17" fmla="*/ 206 h 316"/>
                <a:gd name="T18" fmla="*/ 15 w 256"/>
                <a:gd name="T19" fmla="*/ 256 h 316"/>
                <a:gd name="T20" fmla="*/ 0 w 256"/>
                <a:gd name="T21" fmla="*/ 311 h 316"/>
                <a:gd name="T22" fmla="*/ 0 w 256"/>
                <a:gd name="T23" fmla="*/ 311 h 316"/>
                <a:gd name="T24" fmla="*/ 5 w 256"/>
                <a:gd name="T25" fmla="*/ 311 h 316"/>
                <a:gd name="T26" fmla="*/ 5 w 256"/>
                <a:gd name="T27" fmla="*/ 316 h 316"/>
                <a:gd name="T28" fmla="*/ 10 w 256"/>
                <a:gd name="T29" fmla="*/ 311 h 316"/>
                <a:gd name="T30" fmla="*/ 15 w 256"/>
                <a:gd name="T31" fmla="*/ 311 h 316"/>
                <a:gd name="T32" fmla="*/ 15 w 256"/>
                <a:gd name="T33" fmla="*/ 311 h 316"/>
                <a:gd name="T34" fmla="*/ 30 w 256"/>
                <a:gd name="T35" fmla="*/ 261 h 316"/>
                <a:gd name="T36" fmla="*/ 50 w 256"/>
                <a:gd name="T37" fmla="*/ 216 h 316"/>
                <a:gd name="T38" fmla="*/ 75 w 256"/>
                <a:gd name="T39" fmla="*/ 171 h 316"/>
                <a:gd name="T40" fmla="*/ 100 w 256"/>
                <a:gd name="T41" fmla="*/ 131 h 316"/>
                <a:gd name="T42" fmla="*/ 130 w 256"/>
                <a:gd name="T43" fmla="*/ 91 h 316"/>
                <a:gd name="T44" fmla="*/ 166 w 256"/>
                <a:gd name="T45" fmla="*/ 55 h 316"/>
                <a:gd name="T46" fmla="*/ 206 w 256"/>
                <a:gd name="T47" fmla="*/ 25 h 316"/>
                <a:gd name="T48" fmla="*/ 256 w 256"/>
                <a:gd name="T49" fmla="*/ 5 h 316"/>
                <a:gd name="T50" fmla="*/ 256 w 256"/>
                <a:gd name="T51" fmla="*/ 5 h 316"/>
                <a:gd name="T52" fmla="*/ 256 w 256"/>
                <a:gd name="T53" fmla="*/ 0 h 316"/>
                <a:gd name="T54" fmla="*/ 256 w 25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316">
                  <a:moveTo>
                    <a:pt x="256" y="0"/>
                  </a:moveTo>
                  <a:lnTo>
                    <a:pt x="256" y="0"/>
                  </a:lnTo>
                  <a:lnTo>
                    <a:pt x="206" y="20"/>
                  </a:lnTo>
                  <a:lnTo>
                    <a:pt x="166" y="45"/>
                  </a:lnTo>
                  <a:lnTo>
                    <a:pt x="125" y="76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60" y="161"/>
                  </a:lnTo>
                  <a:lnTo>
                    <a:pt x="35" y="206"/>
                  </a:lnTo>
                  <a:lnTo>
                    <a:pt x="15" y="256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5" y="311"/>
                  </a:lnTo>
                  <a:lnTo>
                    <a:pt x="5" y="316"/>
                  </a:lnTo>
                  <a:lnTo>
                    <a:pt x="10" y="311"/>
                  </a:lnTo>
                  <a:lnTo>
                    <a:pt x="15" y="311"/>
                  </a:lnTo>
                  <a:lnTo>
                    <a:pt x="15" y="311"/>
                  </a:lnTo>
                  <a:lnTo>
                    <a:pt x="30" y="261"/>
                  </a:lnTo>
                  <a:lnTo>
                    <a:pt x="50" y="216"/>
                  </a:lnTo>
                  <a:lnTo>
                    <a:pt x="75" y="171"/>
                  </a:lnTo>
                  <a:lnTo>
                    <a:pt x="100" y="131"/>
                  </a:lnTo>
                  <a:lnTo>
                    <a:pt x="130" y="91"/>
                  </a:lnTo>
                  <a:lnTo>
                    <a:pt x="166" y="55"/>
                  </a:lnTo>
                  <a:lnTo>
                    <a:pt x="206" y="25"/>
                  </a:lnTo>
                  <a:lnTo>
                    <a:pt x="256" y="5"/>
                  </a:lnTo>
                  <a:lnTo>
                    <a:pt x="256" y="5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6" name="Freeform 39"/>
            <p:cNvSpPr>
              <a:spLocks/>
            </p:cNvSpPr>
            <p:nvPr/>
          </p:nvSpPr>
          <p:spPr bwMode="auto">
            <a:xfrm>
              <a:off x="5799138" y="3646488"/>
              <a:ext cx="247650" cy="39688"/>
            </a:xfrm>
            <a:custGeom>
              <a:avLst/>
              <a:gdLst>
                <a:gd name="T0" fmla="*/ 5 w 156"/>
                <a:gd name="T1" fmla="*/ 25 h 25"/>
                <a:gd name="T2" fmla="*/ 5 w 156"/>
                <a:gd name="T3" fmla="*/ 25 h 25"/>
                <a:gd name="T4" fmla="*/ 45 w 156"/>
                <a:gd name="T5" fmla="*/ 25 h 25"/>
                <a:gd name="T6" fmla="*/ 80 w 156"/>
                <a:gd name="T7" fmla="*/ 20 h 25"/>
                <a:gd name="T8" fmla="*/ 115 w 156"/>
                <a:gd name="T9" fmla="*/ 15 h 25"/>
                <a:gd name="T10" fmla="*/ 156 w 156"/>
                <a:gd name="T11" fmla="*/ 0 h 25"/>
                <a:gd name="T12" fmla="*/ 156 w 156"/>
                <a:gd name="T13" fmla="*/ 0 h 25"/>
                <a:gd name="T14" fmla="*/ 156 w 156"/>
                <a:gd name="T15" fmla="*/ 0 h 25"/>
                <a:gd name="T16" fmla="*/ 156 w 156"/>
                <a:gd name="T17" fmla="*/ 0 h 25"/>
                <a:gd name="T18" fmla="*/ 120 w 156"/>
                <a:gd name="T19" fmla="*/ 10 h 25"/>
                <a:gd name="T20" fmla="*/ 80 w 156"/>
                <a:gd name="T21" fmla="*/ 15 h 25"/>
                <a:gd name="T22" fmla="*/ 40 w 156"/>
                <a:gd name="T23" fmla="*/ 20 h 25"/>
                <a:gd name="T24" fmla="*/ 5 w 156"/>
                <a:gd name="T25" fmla="*/ 15 h 25"/>
                <a:gd name="T26" fmla="*/ 5 w 156"/>
                <a:gd name="T27" fmla="*/ 15 h 25"/>
                <a:gd name="T28" fmla="*/ 0 w 156"/>
                <a:gd name="T29" fmla="*/ 20 h 25"/>
                <a:gd name="T30" fmla="*/ 5 w 156"/>
                <a:gd name="T31" fmla="*/ 25 h 25"/>
                <a:gd name="T32" fmla="*/ 5 w 156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5">
                  <a:moveTo>
                    <a:pt x="5" y="25"/>
                  </a:moveTo>
                  <a:lnTo>
                    <a:pt x="5" y="25"/>
                  </a:lnTo>
                  <a:lnTo>
                    <a:pt x="45" y="25"/>
                  </a:lnTo>
                  <a:lnTo>
                    <a:pt x="80" y="20"/>
                  </a:lnTo>
                  <a:lnTo>
                    <a:pt x="115" y="15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20" y="10"/>
                  </a:lnTo>
                  <a:lnTo>
                    <a:pt x="80" y="15"/>
                  </a:lnTo>
                  <a:lnTo>
                    <a:pt x="4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7" name="Freeform 40"/>
            <p:cNvSpPr>
              <a:spLocks/>
            </p:cNvSpPr>
            <p:nvPr/>
          </p:nvSpPr>
          <p:spPr bwMode="auto">
            <a:xfrm>
              <a:off x="5878513" y="3479800"/>
              <a:ext cx="184150" cy="63500"/>
            </a:xfrm>
            <a:custGeom>
              <a:avLst/>
              <a:gdLst>
                <a:gd name="T0" fmla="*/ 0 w 116"/>
                <a:gd name="T1" fmla="*/ 40 h 40"/>
                <a:gd name="T2" fmla="*/ 0 w 116"/>
                <a:gd name="T3" fmla="*/ 40 h 40"/>
                <a:gd name="T4" fmla="*/ 60 w 116"/>
                <a:gd name="T5" fmla="*/ 30 h 40"/>
                <a:gd name="T6" fmla="*/ 91 w 116"/>
                <a:gd name="T7" fmla="*/ 20 h 40"/>
                <a:gd name="T8" fmla="*/ 116 w 116"/>
                <a:gd name="T9" fmla="*/ 5 h 40"/>
                <a:gd name="T10" fmla="*/ 116 w 116"/>
                <a:gd name="T11" fmla="*/ 5 h 40"/>
                <a:gd name="T12" fmla="*/ 116 w 116"/>
                <a:gd name="T13" fmla="*/ 0 h 40"/>
                <a:gd name="T14" fmla="*/ 116 w 116"/>
                <a:gd name="T15" fmla="*/ 0 h 40"/>
                <a:gd name="T16" fmla="*/ 86 w 116"/>
                <a:gd name="T17" fmla="*/ 10 h 40"/>
                <a:gd name="T18" fmla="*/ 55 w 116"/>
                <a:gd name="T19" fmla="*/ 20 h 40"/>
                <a:gd name="T20" fmla="*/ 25 w 116"/>
                <a:gd name="T21" fmla="*/ 25 h 40"/>
                <a:gd name="T22" fmla="*/ 0 w 116"/>
                <a:gd name="T23" fmla="*/ 40 h 40"/>
                <a:gd name="T24" fmla="*/ 0 w 116"/>
                <a:gd name="T25" fmla="*/ 40 h 40"/>
                <a:gd name="T26" fmla="*/ 0 w 116"/>
                <a:gd name="T27" fmla="*/ 40 h 40"/>
                <a:gd name="T28" fmla="*/ 0 w 116"/>
                <a:gd name="T2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0">
                  <a:moveTo>
                    <a:pt x="0" y="40"/>
                  </a:moveTo>
                  <a:lnTo>
                    <a:pt x="0" y="40"/>
                  </a:lnTo>
                  <a:lnTo>
                    <a:pt x="60" y="30"/>
                  </a:lnTo>
                  <a:lnTo>
                    <a:pt x="91" y="20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86" y="10"/>
                  </a:lnTo>
                  <a:lnTo>
                    <a:pt x="55" y="20"/>
                  </a:lnTo>
                  <a:lnTo>
                    <a:pt x="25" y="2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8" name="Freeform 41"/>
            <p:cNvSpPr>
              <a:spLocks/>
            </p:cNvSpPr>
            <p:nvPr/>
          </p:nvSpPr>
          <p:spPr bwMode="auto">
            <a:xfrm>
              <a:off x="5815013" y="3424238"/>
              <a:ext cx="39688" cy="158750"/>
            </a:xfrm>
            <a:custGeom>
              <a:avLst/>
              <a:gdLst>
                <a:gd name="T0" fmla="*/ 5 w 25"/>
                <a:gd name="T1" fmla="*/ 0 h 100"/>
                <a:gd name="T2" fmla="*/ 5 w 25"/>
                <a:gd name="T3" fmla="*/ 0 h 100"/>
                <a:gd name="T4" fmla="*/ 0 w 25"/>
                <a:gd name="T5" fmla="*/ 25 h 100"/>
                <a:gd name="T6" fmla="*/ 0 w 25"/>
                <a:gd name="T7" fmla="*/ 55 h 100"/>
                <a:gd name="T8" fmla="*/ 10 w 25"/>
                <a:gd name="T9" fmla="*/ 80 h 100"/>
                <a:gd name="T10" fmla="*/ 20 w 25"/>
                <a:gd name="T11" fmla="*/ 100 h 100"/>
                <a:gd name="T12" fmla="*/ 20 w 25"/>
                <a:gd name="T13" fmla="*/ 100 h 100"/>
                <a:gd name="T14" fmla="*/ 25 w 25"/>
                <a:gd name="T15" fmla="*/ 100 h 100"/>
                <a:gd name="T16" fmla="*/ 25 w 25"/>
                <a:gd name="T17" fmla="*/ 100 h 100"/>
                <a:gd name="T18" fmla="*/ 15 w 25"/>
                <a:gd name="T19" fmla="*/ 75 h 100"/>
                <a:gd name="T20" fmla="*/ 10 w 25"/>
                <a:gd name="T21" fmla="*/ 50 h 100"/>
                <a:gd name="T22" fmla="*/ 5 w 25"/>
                <a:gd name="T23" fmla="*/ 0 h 100"/>
                <a:gd name="T24" fmla="*/ 5 w 25"/>
                <a:gd name="T25" fmla="*/ 0 h 100"/>
                <a:gd name="T26" fmla="*/ 5 w 25"/>
                <a:gd name="T27" fmla="*/ 0 h 100"/>
                <a:gd name="T28" fmla="*/ 5 w 25"/>
                <a:gd name="T29" fmla="*/ 0 h 100"/>
                <a:gd name="T30" fmla="*/ 5 w 25"/>
                <a:gd name="T3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00">
                  <a:moveTo>
                    <a:pt x="5" y="0"/>
                  </a:moveTo>
                  <a:lnTo>
                    <a:pt x="5" y="0"/>
                  </a:lnTo>
                  <a:lnTo>
                    <a:pt x="0" y="25"/>
                  </a:lnTo>
                  <a:lnTo>
                    <a:pt x="0" y="55"/>
                  </a:lnTo>
                  <a:lnTo>
                    <a:pt x="10" y="8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15" y="75"/>
                  </a:lnTo>
                  <a:lnTo>
                    <a:pt x="10" y="5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9" name="Freeform 42"/>
            <p:cNvSpPr>
              <a:spLocks/>
            </p:cNvSpPr>
            <p:nvPr/>
          </p:nvSpPr>
          <p:spPr bwMode="auto">
            <a:xfrm>
              <a:off x="5680075" y="3535363"/>
              <a:ext cx="103188" cy="222250"/>
            </a:xfrm>
            <a:custGeom>
              <a:avLst/>
              <a:gdLst>
                <a:gd name="T0" fmla="*/ 0 w 65"/>
                <a:gd name="T1" fmla="*/ 0 h 140"/>
                <a:gd name="T2" fmla="*/ 0 w 65"/>
                <a:gd name="T3" fmla="*/ 0 h 140"/>
                <a:gd name="T4" fmla="*/ 0 w 65"/>
                <a:gd name="T5" fmla="*/ 20 h 140"/>
                <a:gd name="T6" fmla="*/ 0 w 65"/>
                <a:gd name="T7" fmla="*/ 40 h 140"/>
                <a:gd name="T8" fmla="*/ 15 w 65"/>
                <a:gd name="T9" fmla="*/ 80 h 140"/>
                <a:gd name="T10" fmla="*/ 15 w 65"/>
                <a:gd name="T11" fmla="*/ 80 h 140"/>
                <a:gd name="T12" fmla="*/ 35 w 65"/>
                <a:gd name="T13" fmla="*/ 115 h 140"/>
                <a:gd name="T14" fmla="*/ 50 w 65"/>
                <a:gd name="T15" fmla="*/ 130 h 140"/>
                <a:gd name="T16" fmla="*/ 65 w 65"/>
                <a:gd name="T17" fmla="*/ 140 h 140"/>
                <a:gd name="T18" fmla="*/ 65 w 65"/>
                <a:gd name="T19" fmla="*/ 140 h 140"/>
                <a:gd name="T20" fmla="*/ 65 w 65"/>
                <a:gd name="T21" fmla="*/ 135 h 140"/>
                <a:gd name="T22" fmla="*/ 65 w 65"/>
                <a:gd name="T23" fmla="*/ 135 h 140"/>
                <a:gd name="T24" fmla="*/ 65 w 65"/>
                <a:gd name="T25" fmla="*/ 135 h 140"/>
                <a:gd name="T26" fmla="*/ 45 w 65"/>
                <a:gd name="T27" fmla="*/ 105 h 140"/>
                <a:gd name="T28" fmla="*/ 25 w 65"/>
                <a:gd name="T29" fmla="*/ 75 h 140"/>
                <a:gd name="T30" fmla="*/ 25 w 65"/>
                <a:gd name="T31" fmla="*/ 75 h 140"/>
                <a:gd name="T32" fmla="*/ 10 w 65"/>
                <a:gd name="T33" fmla="*/ 40 h 140"/>
                <a:gd name="T34" fmla="*/ 0 w 65"/>
                <a:gd name="T35" fmla="*/ 0 h 140"/>
                <a:gd name="T36" fmla="*/ 0 w 65"/>
                <a:gd name="T37" fmla="*/ 0 h 140"/>
                <a:gd name="T38" fmla="*/ 0 w 65"/>
                <a:gd name="T39" fmla="*/ 0 h 140"/>
                <a:gd name="T40" fmla="*/ 0 w 65"/>
                <a:gd name="T41" fmla="*/ 0 h 140"/>
                <a:gd name="T42" fmla="*/ 0 w 65"/>
                <a:gd name="T4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4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35" y="115"/>
                  </a:lnTo>
                  <a:lnTo>
                    <a:pt x="50" y="13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45" y="10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10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273432" y="1733123"/>
            <a:ext cx="8456470" cy="393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altLang="ko-KR" sz="2400" b="1" dirty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4353" y="376241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1훈골목대장 R" pitchFamily="18" charset="-127"/>
                <a:ea typeface="1훈골목대장 R" pitchFamily="18" charset="-127"/>
              </a:rPr>
              <a:t>자유학기제</a:t>
            </a:r>
            <a:r>
              <a:rPr lang="ko-KR" altLang="en-US" sz="2800" dirty="0" smtClean="0">
                <a:latin typeface="1훈골목대장 R" pitchFamily="18" charset="-127"/>
                <a:ea typeface="1훈골목대장 R" pitchFamily="18" charset="-127"/>
              </a:rPr>
              <a:t> 운영 프로그램</a:t>
            </a:r>
            <a:endParaRPr lang="ko-KR" altLang="en-US" sz="2800" dirty="0">
              <a:latin typeface="1훈골목대장 R" pitchFamily="18" charset="-127"/>
              <a:ea typeface="1훈골목대장 R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319787" y="980728"/>
            <a:ext cx="8040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1. 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선택 프로그램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(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화 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5, 6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교시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)</a:t>
            </a:r>
            <a:endParaRPr lang="ko-KR" altLang="en-US" sz="4000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양재튼튼체B" pitchFamily="18" charset="-127"/>
              <a:ea typeface="양재튼튼체B" pitchFamily="18" charset="-127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405892" y="2307026"/>
            <a:ext cx="8064500" cy="15506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45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(5) </a:t>
            </a:r>
            <a:r>
              <a:rPr lang="ko-KR" altLang="en-US" sz="45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패션 디자인 융합스쿨 </a:t>
            </a:r>
            <a:r>
              <a:rPr lang="en-US" altLang="ko-KR" sz="45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1</a:t>
            </a:r>
            <a:r>
              <a:rPr lang="ko-KR" altLang="en-US" sz="45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45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</a:t>
            </a:r>
            <a:r>
              <a:rPr lang="ko-KR" altLang="en-US" sz="45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김소라 선생님</a:t>
            </a:r>
            <a:r>
              <a:rPr lang="en-US" altLang="ko-KR" sz="45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</a:t>
            </a:r>
          </a:p>
          <a:p>
            <a:pPr marL="609600" indent="-609600" algn="l">
              <a:lnSpc>
                <a:spcPct val="120000"/>
              </a:lnSpc>
            </a:pPr>
            <a:r>
              <a:rPr lang="en-US" altLang="ko-KR" sz="36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</a:t>
            </a:r>
            <a:r>
              <a:rPr lang="en-US" altLang="ko-KR" sz="36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36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생활 속 기술 </a:t>
            </a:r>
            <a:r>
              <a:rPr lang="en-US" altLang="ko-KR" sz="2800" dirty="0" smtClean="0"/>
              <a:t>· </a:t>
            </a:r>
            <a:r>
              <a:rPr lang="ko-KR" altLang="en-US" sz="36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가정 </a:t>
            </a:r>
            <a:r>
              <a:rPr lang="ko-KR" altLang="en-US" sz="3600" b="1" dirty="0" err="1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체험반</a:t>
            </a:r>
            <a:endParaRPr lang="en-US" altLang="ko-KR" sz="30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435660" y="4179081"/>
            <a:ext cx="8351182" cy="1821687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112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(6) </a:t>
            </a:r>
            <a:r>
              <a:rPr lang="ko-KR" altLang="en-US" sz="112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뚝딱 뚝딱 </a:t>
            </a:r>
            <a:r>
              <a:rPr lang="ko-KR" altLang="en-US" sz="11200" b="1" dirty="0" err="1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수학방</a:t>
            </a:r>
            <a:r>
              <a:rPr lang="ko-KR" altLang="en-US" sz="112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112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1 (</a:t>
            </a:r>
            <a:r>
              <a:rPr lang="ko-KR" altLang="en-US" sz="112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정부미 선생님</a:t>
            </a:r>
            <a:r>
              <a:rPr lang="en-US" altLang="ko-KR" sz="112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</a:t>
            </a:r>
          </a:p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4800" b="1" dirty="0">
                <a:solidFill>
                  <a:srgbClr val="00B050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4800" b="1" dirty="0" smtClean="0">
                <a:solidFill>
                  <a:srgbClr val="00B050"/>
                </a:solidFill>
                <a:latin typeface="양재인장체M" pitchFamily="18" charset="-127"/>
                <a:ea typeface="양재인장체M" pitchFamily="18" charset="-127"/>
              </a:rPr>
              <a:t>      </a:t>
            </a:r>
            <a:r>
              <a:rPr lang="en-US" altLang="ko-KR" sz="92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92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수학과 예술의 아름다운 융합</a:t>
            </a:r>
            <a:endParaRPr lang="en-US" altLang="ko-KR" sz="92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576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그룹 94"/>
          <p:cNvGrpSpPr/>
          <p:nvPr/>
        </p:nvGrpSpPr>
        <p:grpSpPr>
          <a:xfrm>
            <a:off x="0" y="-465"/>
            <a:ext cx="9144001" cy="1112840"/>
            <a:chOff x="0" y="-465"/>
            <a:chExt cx="9144001" cy="1112840"/>
          </a:xfrm>
        </p:grpSpPr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sp>
        <p:nvSpPr>
          <p:cNvPr id="63" name="Freeform 37"/>
          <p:cNvSpPr>
            <a:spLocks/>
          </p:cNvSpPr>
          <p:nvPr/>
        </p:nvSpPr>
        <p:spPr bwMode="auto">
          <a:xfrm rot="460187">
            <a:off x="229894" y="309622"/>
            <a:ext cx="514102" cy="545306"/>
          </a:xfrm>
          <a:custGeom>
            <a:avLst/>
            <a:gdLst>
              <a:gd name="T0" fmla="*/ 105 w 346"/>
              <a:gd name="T1" fmla="*/ 306 h 367"/>
              <a:gd name="T2" fmla="*/ 105 w 346"/>
              <a:gd name="T3" fmla="*/ 306 h 367"/>
              <a:gd name="T4" fmla="*/ 105 w 346"/>
              <a:gd name="T5" fmla="*/ 321 h 367"/>
              <a:gd name="T6" fmla="*/ 110 w 346"/>
              <a:gd name="T7" fmla="*/ 331 h 367"/>
              <a:gd name="T8" fmla="*/ 115 w 346"/>
              <a:gd name="T9" fmla="*/ 346 h 367"/>
              <a:gd name="T10" fmla="*/ 125 w 346"/>
              <a:gd name="T11" fmla="*/ 357 h 367"/>
              <a:gd name="T12" fmla="*/ 145 w 346"/>
              <a:gd name="T13" fmla="*/ 367 h 367"/>
              <a:gd name="T14" fmla="*/ 165 w 346"/>
              <a:gd name="T15" fmla="*/ 367 h 367"/>
              <a:gd name="T16" fmla="*/ 195 w 346"/>
              <a:gd name="T17" fmla="*/ 362 h 367"/>
              <a:gd name="T18" fmla="*/ 195 w 346"/>
              <a:gd name="T19" fmla="*/ 362 h 367"/>
              <a:gd name="T20" fmla="*/ 210 w 346"/>
              <a:gd name="T21" fmla="*/ 351 h 367"/>
              <a:gd name="T22" fmla="*/ 220 w 346"/>
              <a:gd name="T23" fmla="*/ 341 h 367"/>
              <a:gd name="T24" fmla="*/ 230 w 346"/>
              <a:gd name="T25" fmla="*/ 326 h 367"/>
              <a:gd name="T26" fmla="*/ 241 w 346"/>
              <a:gd name="T27" fmla="*/ 306 h 367"/>
              <a:gd name="T28" fmla="*/ 256 w 346"/>
              <a:gd name="T29" fmla="*/ 266 h 367"/>
              <a:gd name="T30" fmla="*/ 266 w 346"/>
              <a:gd name="T31" fmla="*/ 211 h 367"/>
              <a:gd name="T32" fmla="*/ 276 w 346"/>
              <a:gd name="T33" fmla="*/ 156 h 367"/>
              <a:gd name="T34" fmla="*/ 291 w 346"/>
              <a:gd name="T35" fmla="*/ 101 h 367"/>
              <a:gd name="T36" fmla="*/ 316 w 346"/>
              <a:gd name="T37" fmla="*/ 45 h 367"/>
              <a:gd name="T38" fmla="*/ 326 w 346"/>
              <a:gd name="T39" fmla="*/ 25 h 367"/>
              <a:gd name="T40" fmla="*/ 346 w 346"/>
              <a:gd name="T41" fmla="*/ 0 h 367"/>
              <a:gd name="T42" fmla="*/ 346 w 346"/>
              <a:gd name="T43" fmla="*/ 0 h 367"/>
              <a:gd name="T44" fmla="*/ 316 w 346"/>
              <a:gd name="T45" fmla="*/ 5 h 367"/>
              <a:gd name="T46" fmla="*/ 246 w 346"/>
              <a:gd name="T47" fmla="*/ 25 h 367"/>
              <a:gd name="T48" fmla="*/ 200 w 346"/>
              <a:gd name="T49" fmla="*/ 40 h 367"/>
              <a:gd name="T50" fmla="*/ 150 w 346"/>
              <a:gd name="T51" fmla="*/ 66 h 367"/>
              <a:gd name="T52" fmla="*/ 105 w 346"/>
              <a:gd name="T53" fmla="*/ 91 h 367"/>
              <a:gd name="T54" fmla="*/ 60 w 346"/>
              <a:gd name="T55" fmla="*/ 126 h 367"/>
              <a:gd name="T56" fmla="*/ 60 w 346"/>
              <a:gd name="T57" fmla="*/ 126 h 367"/>
              <a:gd name="T58" fmla="*/ 25 w 346"/>
              <a:gd name="T59" fmla="*/ 161 h 367"/>
              <a:gd name="T60" fmla="*/ 5 w 346"/>
              <a:gd name="T61" fmla="*/ 196 h 367"/>
              <a:gd name="T62" fmla="*/ 0 w 346"/>
              <a:gd name="T63" fmla="*/ 231 h 367"/>
              <a:gd name="T64" fmla="*/ 5 w 346"/>
              <a:gd name="T65" fmla="*/ 261 h 367"/>
              <a:gd name="T66" fmla="*/ 15 w 346"/>
              <a:gd name="T67" fmla="*/ 281 h 367"/>
              <a:gd name="T68" fmla="*/ 40 w 346"/>
              <a:gd name="T69" fmla="*/ 301 h 367"/>
              <a:gd name="T70" fmla="*/ 70 w 346"/>
              <a:gd name="T71" fmla="*/ 306 h 367"/>
              <a:gd name="T72" fmla="*/ 105 w 346"/>
              <a:gd name="T73" fmla="*/ 306 h 367"/>
              <a:gd name="T74" fmla="*/ 105 w 346"/>
              <a:gd name="T75" fmla="*/ 30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6" h="367">
                <a:moveTo>
                  <a:pt x="105" y="306"/>
                </a:moveTo>
                <a:lnTo>
                  <a:pt x="105" y="306"/>
                </a:lnTo>
                <a:lnTo>
                  <a:pt x="105" y="321"/>
                </a:lnTo>
                <a:lnTo>
                  <a:pt x="110" y="331"/>
                </a:lnTo>
                <a:lnTo>
                  <a:pt x="115" y="346"/>
                </a:lnTo>
                <a:lnTo>
                  <a:pt x="125" y="357"/>
                </a:lnTo>
                <a:lnTo>
                  <a:pt x="145" y="367"/>
                </a:lnTo>
                <a:lnTo>
                  <a:pt x="165" y="367"/>
                </a:lnTo>
                <a:lnTo>
                  <a:pt x="195" y="362"/>
                </a:lnTo>
                <a:lnTo>
                  <a:pt x="195" y="362"/>
                </a:lnTo>
                <a:lnTo>
                  <a:pt x="210" y="351"/>
                </a:lnTo>
                <a:lnTo>
                  <a:pt x="220" y="341"/>
                </a:lnTo>
                <a:lnTo>
                  <a:pt x="230" y="326"/>
                </a:lnTo>
                <a:lnTo>
                  <a:pt x="241" y="306"/>
                </a:lnTo>
                <a:lnTo>
                  <a:pt x="256" y="266"/>
                </a:lnTo>
                <a:lnTo>
                  <a:pt x="266" y="211"/>
                </a:lnTo>
                <a:lnTo>
                  <a:pt x="276" y="156"/>
                </a:lnTo>
                <a:lnTo>
                  <a:pt x="291" y="101"/>
                </a:lnTo>
                <a:lnTo>
                  <a:pt x="316" y="45"/>
                </a:lnTo>
                <a:lnTo>
                  <a:pt x="326" y="25"/>
                </a:lnTo>
                <a:lnTo>
                  <a:pt x="346" y="0"/>
                </a:lnTo>
                <a:lnTo>
                  <a:pt x="346" y="0"/>
                </a:lnTo>
                <a:lnTo>
                  <a:pt x="316" y="5"/>
                </a:lnTo>
                <a:lnTo>
                  <a:pt x="246" y="25"/>
                </a:lnTo>
                <a:lnTo>
                  <a:pt x="200" y="40"/>
                </a:lnTo>
                <a:lnTo>
                  <a:pt x="150" y="66"/>
                </a:lnTo>
                <a:lnTo>
                  <a:pt x="105" y="91"/>
                </a:lnTo>
                <a:lnTo>
                  <a:pt x="60" y="126"/>
                </a:lnTo>
                <a:lnTo>
                  <a:pt x="60" y="126"/>
                </a:lnTo>
                <a:lnTo>
                  <a:pt x="25" y="161"/>
                </a:lnTo>
                <a:lnTo>
                  <a:pt x="5" y="196"/>
                </a:lnTo>
                <a:lnTo>
                  <a:pt x="0" y="231"/>
                </a:lnTo>
                <a:lnTo>
                  <a:pt x="5" y="261"/>
                </a:lnTo>
                <a:lnTo>
                  <a:pt x="15" y="281"/>
                </a:lnTo>
                <a:lnTo>
                  <a:pt x="40" y="301"/>
                </a:lnTo>
                <a:lnTo>
                  <a:pt x="70" y="306"/>
                </a:lnTo>
                <a:lnTo>
                  <a:pt x="105" y="306"/>
                </a:lnTo>
                <a:lnTo>
                  <a:pt x="105" y="306"/>
                </a:lnTo>
                <a:close/>
              </a:path>
            </a:pathLst>
          </a:custGeom>
          <a:solidFill>
            <a:srgbClr val="A2C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64" name="그룹 1063"/>
          <p:cNvGrpSpPr/>
          <p:nvPr/>
        </p:nvGrpSpPr>
        <p:grpSpPr>
          <a:xfrm>
            <a:off x="8016698" y="5282765"/>
            <a:ext cx="1121908" cy="1652406"/>
            <a:chOff x="4716463" y="3295650"/>
            <a:chExt cx="2309812" cy="3402013"/>
          </a:xfrm>
        </p:grpSpPr>
        <p:sp>
          <p:nvSpPr>
            <p:cNvPr id="1028" name="Freeform 11"/>
            <p:cNvSpPr>
              <a:spLocks/>
            </p:cNvSpPr>
            <p:nvPr/>
          </p:nvSpPr>
          <p:spPr bwMode="auto">
            <a:xfrm>
              <a:off x="4740275" y="4633913"/>
              <a:ext cx="1098550" cy="733425"/>
            </a:xfrm>
            <a:custGeom>
              <a:avLst/>
              <a:gdLst>
                <a:gd name="T0" fmla="*/ 582 w 692"/>
                <a:gd name="T1" fmla="*/ 326 h 462"/>
                <a:gd name="T2" fmla="*/ 582 w 692"/>
                <a:gd name="T3" fmla="*/ 326 h 462"/>
                <a:gd name="T4" fmla="*/ 587 w 692"/>
                <a:gd name="T5" fmla="*/ 346 h 462"/>
                <a:gd name="T6" fmla="*/ 592 w 692"/>
                <a:gd name="T7" fmla="*/ 366 h 462"/>
                <a:gd name="T8" fmla="*/ 592 w 692"/>
                <a:gd name="T9" fmla="*/ 386 h 462"/>
                <a:gd name="T10" fmla="*/ 582 w 692"/>
                <a:gd name="T11" fmla="*/ 412 h 462"/>
                <a:gd name="T12" fmla="*/ 562 w 692"/>
                <a:gd name="T13" fmla="*/ 437 h 462"/>
                <a:gd name="T14" fmla="*/ 552 w 692"/>
                <a:gd name="T15" fmla="*/ 447 h 462"/>
                <a:gd name="T16" fmla="*/ 532 w 692"/>
                <a:gd name="T17" fmla="*/ 452 h 462"/>
                <a:gd name="T18" fmla="*/ 512 w 692"/>
                <a:gd name="T19" fmla="*/ 462 h 462"/>
                <a:gd name="T20" fmla="*/ 487 w 692"/>
                <a:gd name="T21" fmla="*/ 462 h 462"/>
                <a:gd name="T22" fmla="*/ 487 w 692"/>
                <a:gd name="T23" fmla="*/ 462 h 462"/>
                <a:gd name="T24" fmla="*/ 456 w 692"/>
                <a:gd name="T25" fmla="*/ 462 h 462"/>
                <a:gd name="T26" fmla="*/ 431 w 692"/>
                <a:gd name="T27" fmla="*/ 452 h 462"/>
                <a:gd name="T28" fmla="*/ 406 w 692"/>
                <a:gd name="T29" fmla="*/ 437 h 462"/>
                <a:gd name="T30" fmla="*/ 381 w 692"/>
                <a:gd name="T31" fmla="*/ 417 h 462"/>
                <a:gd name="T32" fmla="*/ 326 w 692"/>
                <a:gd name="T33" fmla="*/ 361 h 462"/>
                <a:gd name="T34" fmla="*/ 271 w 692"/>
                <a:gd name="T35" fmla="*/ 291 h 462"/>
                <a:gd name="T36" fmla="*/ 216 w 692"/>
                <a:gd name="T37" fmla="*/ 216 h 462"/>
                <a:gd name="T38" fmla="*/ 150 w 692"/>
                <a:gd name="T39" fmla="*/ 141 h 462"/>
                <a:gd name="T40" fmla="*/ 115 w 692"/>
                <a:gd name="T41" fmla="*/ 111 h 462"/>
                <a:gd name="T42" fmla="*/ 80 w 692"/>
                <a:gd name="T43" fmla="*/ 80 h 462"/>
                <a:gd name="T44" fmla="*/ 40 w 692"/>
                <a:gd name="T45" fmla="*/ 50 h 462"/>
                <a:gd name="T46" fmla="*/ 0 w 692"/>
                <a:gd name="T47" fmla="*/ 30 h 462"/>
                <a:gd name="T48" fmla="*/ 0 w 692"/>
                <a:gd name="T49" fmla="*/ 30 h 462"/>
                <a:gd name="T50" fmla="*/ 45 w 692"/>
                <a:gd name="T51" fmla="*/ 20 h 462"/>
                <a:gd name="T52" fmla="*/ 95 w 692"/>
                <a:gd name="T53" fmla="*/ 10 h 462"/>
                <a:gd name="T54" fmla="*/ 166 w 692"/>
                <a:gd name="T55" fmla="*/ 5 h 462"/>
                <a:gd name="T56" fmla="*/ 241 w 692"/>
                <a:gd name="T57" fmla="*/ 0 h 462"/>
                <a:gd name="T58" fmla="*/ 326 w 692"/>
                <a:gd name="T59" fmla="*/ 0 h 462"/>
                <a:gd name="T60" fmla="*/ 416 w 692"/>
                <a:gd name="T61" fmla="*/ 10 h 462"/>
                <a:gd name="T62" fmla="*/ 461 w 692"/>
                <a:gd name="T63" fmla="*/ 20 h 462"/>
                <a:gd name="T64" fmla="*/ 507 w 692"/>
                <a:gd name="T65" fmla="*/ 30 h 462"/>
                <a:gd name="T66" fmla="*/ 507 w 692"/>
                <a:gd name="T67" fmla="*/ 30 h 462"/>
                <a:gd name="T68" fmla="*/ 552 w 692"/>
                <a:gd name="T69" fmla="*/ 45 h 462"/>
                <a:gd name="T70" fmla="*/ 587 w 692"/>
                <a:gd name="T71" fmla="*/ 60 h 462"/>
                <a:gd name="T72" fmla="*/ 617 w 692"/>
                <a:gd name="T73" fmla="*/ 80 h 462"/>
                <a:gd name="T74" fmla="*/ 642 w 692"/>
                <a:gd name="T75" fmla="*/ 100 h 462"/>
                <a:gd name="T76" fmla="*/ 662 w 692"/>
                <a:gd name="T77" fmla="*/ 121 h 462"/>
                <a:gd name="T78" fmla="*/ 677 w 692"/>
                <a:gd name="T79" fmla="*/ 146 h 462"/>
                <a:gd name="T80" fmla="*/ 687 w 692"/>
                <a:gd name="T81" fmla="*/ 171 h 462"/>
                <a:gd name="T82" fmla="*/ 692 w 692"/>
                <a:gd name="T83" fmla="*/ 191 h 462"/>
                <a:gd name="T84" fmla="*/ 692 w 692"/>
                <a:gd name="T85" fmla="*/ 216 h 462"/>
                <a:gd name="T86" fmla="*/ 687 w 692"/>
                <a:gd name="T87" fmla="*/ 236 h 462"/>
                <a:gd name="T88" fmla="*/ 682 w 692"/>
                <a:gd name="T89" fmla="*/ 256 h 462"/>
                <a:gd name="T90" fmla="*/ 667 w 692"/>
                <a:gd name="T91" fmla="*/ 276 h 462"/>
                <a:gd name="T92" fmla="*/ 652 w 692"/>
                <a:gd name="T93" fmla="*/ 291 h 462"/>
                <a:gd name="T94" fmla="*/ 632 w 692"/>
                <a:gd name="T95" fmla="*/ 306 h 462"/>
                <a:gd name="T96" fmla="*/ 607 w 692"/>
                <a:gd name="T97" fmla="*/ 316 h 462"/>
                <a:gd name="T98" fmla="*/ 582 w 692"/>
                <a:gd name="T99" fmla="*/ 326 h 462"/>
                <a:gd name="T100" fmla="*/ 582 w 692"/>
                <a:gd name="T101" fmla="*/ 32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2" h="462">
                  <a:moveTo>
                    <a:pt x="582" y="326"/>
                  </a:moveTo>
                  <a:lnTo>
                    <a:pt x="582" y="326"/>
                  </a:lnTo>
                  <a:lnTo>
                    <a:pt x="587" y="346"/>
                  </a:lnTo>
                  <a:lnTo>
                    <a:pt x="592" y="366"/>
                  </a:lnTo>
                  <a:lnTo>
                    <a:pt x="592" y="386"/>
                  </a:lnTo>
                  <a:lnTo>
                    <a:pt x="582" y="412"/>
                  </a:lnTo>
                  <a:lnTo>
                    <a:pt x="562" y="437"/>
                  </a:lnTo>
                  <a:lnTo>
                    <a:pt x="552" y="447"/>
                  </a:lnTo>
                  <a:lnTo>
                    <a:pt x="532" y="452"/>
                  </a:lnTo>
                  <a:lnTo>
                    <a:pt x="512" y="462"/>
                  </a:lnTo>
                  <a:lnTo>
                    <a:pt x="487" y="462"/>
                  </a:lnTo>
                  <a:lnTo>
                    <a:pt x="487" y="462"/>
                  </a:lnTo>
                  <a:lnTo>
                    <a:pt x="456" y="462"/>
                  </a:lnTo>
                  <a:lnTo>
                    <a:pt x="431" y="452"/>
                  </a:lnTo>
                  <a:lnTo>
                    <a:pt x="406" y="437"/>
                  </a:lnTo>
                  <a:lnTo>
                    <a:pt x="381" y="417"/>
                  </a:lnTo>
                  <a:lnTo>
                    <a:pt x="326" y="361"/>
                  </a:lnTo>
                  <a:lnTo>
                    <a:pt x="271" y="291"/>
                  </a:lnTo>
                  <a:lnTo>
                    <a:pt x="216" y="216"/>
                  </a:lnTo>
                  <a:lnTo>
                    <a:pt x="150" y="141"/>
                  </a:lnTo>
                  <a:lnTo>
                    <a:pt x="115" y="111"/>
                  </a:lnTo>
                  <a:lnTo>
                    <a:pt x="80" y="80"/>
                  </a:lnTo>
                  <a:lnTo>
                    <a:pt x="40" y="5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5" y="20"/>
                  </a:lnTo>
                  <a:lnTo>
                    <a:pt x="95" y="10"/>
                  </a:lnTo>
                  <a:lnTo>
                    <a:pt x="166" y="5"/>
                  </a:lnTo>
                  <a:lnTo>
                    <a:pt x="241" y="0"/>
                  </a:lnTo>
                  <a:lnTo>
                    <a:pt x="326" y="0"/>
                  </a:lnTo>
                  <a:lnTo>
                    <a:pt x="416" y="10"/>
                  </a:lnTo>
                  <a:lnTo>
                    <a:pt x="461" y="20"/>
                  </a:lnTo>
                  <a:lnTo>
                    <a:pt x="507" y="30"/>
                  </a:lnTo>
                  <a:lnTo>
                    <a:pt x="507" y="30"/>
                  </a:lnTo>
                  <a:lnTo>
                    <a:pt x="552" y="45"/>
                  </a:lnTo>
                  <a:lnTo>
                    <a:pt x="587" y="60"/>
                  </a:lnTo>
                  <a:lnTo>
                    <a:pt x="617" y="80"/>
                  </a:lnTo>
                  <a:lnTo>
                    <a:pt x="642" y="100"/>
                  </a:lnTo>
                  <a:lnTo>
                    <a:pt x="662" y="121"/>
                  </a:lnTo>
                  <a:lnTo>
                    <a:pt x="677" y="146"/>
                  </a:lnTo>
                  <a:lnTo>
                    <a:pt x="687" y="171"/>
                  </a:lnTo>
                  <a:lnTo>
                    <a:pt x="692" y="191"/>
                  </a:lnTo>
                  <a:lnTo>
                    <a:pt x="692" y="216"/>
                  </a:lnTo>
                  <a:lnTo>
                    <a:pt x="687" y="236"/>
                  </a:lnTo>
                  <a:lnTo>
                    <a:pt x="682" y="256"/>
                  </a:lnTo>
                  <a:lnTo>
                    <a:pt x="667" y="276"/>
                  </a:lnTo>
                  <a:lnTo>
                    <a:pt x="652" y="291"/>
                  </a:lnTo>
                  <a:lnTo>
                    <a:pt x="632" y="306"/>
                  </a:lnTo>
                  <a:lnTo>
                    <a:pt x="607" y="316"/>
                  </a:lnTo>
                  <a:lnTo>
                    <a:pt x="582" y="326"/>
                  </a:lnTo>
                  <a:lnTo>
                    <a:pt x="582" y="32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9" name="Freeform 12"/>
            <p:cNvSpPr>
              <a:spLocks/>
            </p:cNvSpPr>
            <p:nvPr/>
          </p:nvSpPr>
          <p:spPr bwMode="auto">
            <a:xfrm>
              <a:off x="4740275" y="4673600"/>
              <a:ext cx="1154113" cy="804863"/>
            </a:xfrm>
            <a:custGeom>
              <a:avLst/>
              <a:gdLst>
                <a:gd name="T0" fmla="*/ 0 w 727"/>
                <a:gd name="T1" fmla="*/ 10 h 507"/>
                <a:gd name="T2" fmla="*/ 0 w 727"/>
                <a:gd name="T3" fmla="*/ 10 h 507"/>
                <a:gd name="T4" fmla="*/ 50 w 727"/>
                <a:gd name="T5" fmla="*/ 5 h 507"/>
                <a:gd name="T6" fmla="*/ 95 w 727"/>
                <a:gd name="T7" fmla="*/ 10 h 507"/>
                <a:gd name="T8" fmla="*/ 145 w 727"/>
                <a:gd name="T9" fmla="*/ 20 h 507"/>
                <a:gd name="T10" fmla="*/ 196 w 727"/>
                <a:gd name="T11" fmla="*/ 35 h 507"/>
                <a:gd name="T12" fmla="*/ 246 w 727"/>
                <a:gd name="T13" fmla="*/ 50 h 507"/>
                <a:gd name="T14" fmla="*/ 291 w 727"/>
                <a:gd name="T15" fmla="*/ 70 h 507"/>
                <a:gd name="T16" fmla="*/ 376 w 727"/>
                <a:gd name="T17" fmla="*/ 116 h 507"/>
                <a:gd name="T18" fmla="*/ 376 w 727"/>
                <a:gd name="T19" fmla="*/ 116 h 507"/>
                <a:gd name="T20" fmla="*/ 426 w 727"/>
                <a:gd name="T21" fmla="*/ 151 h 507"/>
                <a:gd name="T22" fmla="*/ 477 w 727"/>
                <a:gd name="T23" fmla="*/ 186 h 507"/>
                <a:gd name="T24" fmla="*/ 517 w 727"/>
                <a:gd name="T25" fmla="*/ 226 h 507"/>
                <a:gd name="T26" fmla="*/ 562 w 727"/>
                <a:gd name="T27" fmla="*/ 271 h 507"/>
                <a:gd name="T28" fmla="*/ 562 w 727"/>
                <a:gd name="T29" fmla="*/ 271 h 507"/>
                <a:gd name="T30" fmla="*/ 602 w 727"/>
                <a:gd name="T31" fmla="*/ 326 h 507"/>
                <a:gd name="T32" fmla="*/ 642 w 727"/>
                <a:gd name="T33" fmla="*/ 382 h 507"/>
                <a:gd name="T34" fmla="*/ 677 w 727"/>
                <a:gd name="T35" fmla="*/ 442 h 507"/>
                <a:gd name="T36" fmla="*/ 707 w 727"/>
                <a:gd name="T37" fmla="*/ 502 h 507"/>
                <a:gd name="T38" fmla="*/ 707 w 727"/>
                <a:gd name="T39" fmla="*/ 502 h 507"/>
                <a:gd name="T40" fmla="*/ 712 w 727"/>
                <a:gd name="T41" fmla="*/ 507 h 507"/>
                <a:gd name="T42" fmla="*/ 722 w 727"/>
                <a:gd name="T43" fmla="*/ 507 h 507"/>
                <a:gd name="T44" fmla="*/ 727 w 727"/>
                <a:gd name="T45" fmla="*/ 502 h 507"/>
                <a:gd name="T46" fmla="*/ 727 w 727"/>
                <a:gd name="T47" fmla="*/ 497 h 507"/>
                <a:gd name="T48" fmla="*/ 727 w 727"/>
                <a:gd name="T49" fmla="*/ 497 h 507"/>
                <a:gd name="T50" fmla="*/ 702 w 727"/>
                <a:gd name="T51" fmla="*/ 442 h 507"/>
                <a:gd name="T52" fmla="*/ 677 w 727"/>
                <a:gd name="T53" fmla="*/ 392 h 507"/>
                <a:gd name="T54" fmla="*/ 647 w 727"/>
                <a:gd name="T55" fmla="*/ 341 h 507"/>
                <a:gd name="T56" fmla="*/ 612 w 727"/>
                <a:gd name="T57" fmla="*/ 296 h 507"/>
                <a:gd name="T58" fmla="*/ 577 w 727"/>
                <a:gd name="T59" fmla="*/ 251 h 507"/>
                <a:gd name="T60" fmla="*/ 532 w 727"/>
                <a:gd name="T61" fmla="*/ 206 h 507"/>
                <a:gd name="T62" fmla="*/ 487 w 727"/>
                <a:gd name="T63" fmla="*/ 166 h 507"/>
                <a:gd name="T64" fmla="*/ 441 w 727"/>
                <a:gd name="T65" fmla="*/ 131 h 507"/>
                <a:gd name="T66" fmla="*/ 391 w 727"/>
                <a:gd name="T67" fmla="*/ 96 h 507"/>
                <a:gd name="T68" fmla="*/ 336 w 727"/>
                <a:gd name="T69" fmla="*/ 70 h 507"/>
                <a:gd name="T70" fmla="*/ 281 w 727"/>
                <a:gd name="T71" fmla="*/ 45 h 507"/>
                <a:gd name="T72" fmla="*/ 226 w 727"/>
                <a:gd name="T73" fmla="*/ 25 h 507"/>
                <a:gd name="T74" fmla="*/ 171 w 727"/>
                <a:gd name="T75" fmla="*/ 10 h 507"/>
                <a:gd name="T76" fmla="*/ 115 w 727"/>
                <a:gd name="T77" fmla="*/ 5 h 507"/>
                <a:gd name="T78" fmla="*/ 55 w 727"/>
                <a:gd name="T79" fmla="*/ 0 h 507"/>
                <a:gd name="T80" fmla="*/ 0 w 727"/>
                <a:gd name="T81" fmla="*/ 5 h 507"/>
                <a:gd name="T82" fmla="*/ 0 w 727"/>
                <a:gd name="T83" fmla="*/ 5 h 507"/>
                <a:gd name="T84" fmla="*/ 0 w 727"/>
                <a:gd name="T85" fmla="*/ 10 h 507"/>
                <a:gd name="T86" fmla="*/ 0 w 727"/>
                <a:gd name="T87" fmla="*/ 1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507">
                  <a:moveTo>
                    <a:pt x="0" y="10"/>
                  </a:moveTo>
                  <a:lnTo>
                    <a:pt x="0" y="10"/>
                  </a:lnTo>
                  <a:lnTo>
                    <a:pt x="50" y="5"/>
                  </a:lnTo>
                  <a:lnTo>
                    <a:pt x="95" y="10"/>
                  </a:lnTo>
                  <a:lnTo>
                    <a:pt x="145" y="20"/>
                  </a:lnTo>
                  <a:lnTo>
                    <a:pt x="196" y="35"/>
                  </a:lnTo>
                  <a:lnTo>
                    <a:pt x="246" y="50"/>
                  </a:lnTo>
                  <a:lnTo>
                    <a:pt x="291" y="70"/>
                  </a:lnTo>
                  <a:lnTo>
                    <a:pt x="376" y="116"/>
                  </a:lnTo>
                  <a:lnTo>
                    <a:pt x="376" y="116"/>
                  </a:lnTo>
                  <a:lnTo>
                    <a:pt x="426" y="151"/>
                  </a:lnTo>
                  <a:lnTo>
                    <a:pt x="477" y="186"/>
                  </a:lnTo>
                  <a:lnTo>
                    <a:pt x="517" y="226"/>
                  </a:lnTo>
                  <a:lnTo>
                    <a:pt x="562" y="271"/>
                  </a:lnTo>
                  <a:lnTo>
                    <a:pt x="562" y="271"/>
                  </a:lnTo>
                  <a:lnTo>
                    <a:pt x="602" y="326"/>
                  </a:lnTo>
                  <a:lnTo>
                    <a:pt x="642" y="382"/>
                  </a:lnTo>
                  <a:lnTo>
                    <a:pt x="677" y="442"/>
                  </a:lnTo>
                  <a:lnTo>
                    <a:pt x="707" y="502"/>
                  </a:lnTo>
                  <a:lnTo>
                    <a:pt x="707" y="502"/>
                  </a:lnTo>
                  <a:lnTo>
                    <a:pt x="712" y="507"/>
                  </a:lnTo>
                  <a:lnTo>
                    <a:pt x="722" y="507"/>
                  </a:lnTo>
                  <a:lnTo>
                    <a:pt x="727" y="502"/>
                  </a:lnTo>
                  <a:lnTo>
                    <a:pt x="727" y="497"/>
                  </a:lnTo>
                  <a:lnTo>
                    <a:pt x="727" y="497"/>
                  </a:lnTo>
                  <a:lnTo>
                    <a:pt x="702" y="442"/>
                  </a:lnTo>
                  <a:lnTo>
                    <a:pt x="677" y="392"/>
                  </a:lnTo>
                  <a:lnTo>
                    <a:pt x="647" y="341"/>
                  </a:lnTo>
                  <a:lnTo>
                    <a:pt x="612" y="296"/>
                  </a:lnTo>
                  <a:lnTo>
                    <a:pt x="577" y="251"/>
                  </a:lnTo>
                  <a:lnTo>
                    <a:pt x="532" y="206"/>
                  </a:lnTo>
                  <a:lnTo>
                    <a:pt x="487" y="166"/>
                  </a:lnTo>
                  <a:lnTo>
                    <a:pt x="441" y="131"/>
                  </a:lnTo>
                  <a:lnTo>
                    <a:pt x="391" y="96"/>
                  </a:lnTo>
                  <a:lnTo>
                    <a:pt x="336" y="70"/>
                  </a:lnTo>
                  <a:lnTo>
                    <a:pt x="281" y="45"/>
                  </a:lnTo>
                  <a:lnTo>
                    <a:pt x="226" y="25"/>
                  </a:lnTo>
                  <a:lnTo>
                    <a:pt x="171" y="10"/>
                  </a:lnTo>
                  <a:lnTo>
                    <a:pt x="115" y="5"/>
                  </a:lnTo>
                  <a:lnTo>
                    <a:pt x="5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0" name="Freeform 13"/>
            <p:cNvSpPr>
              <a:spLocks/>
            </p:cNvSpPr>
            <p:nvPr/>
          </p:nvSpPr>
          <p:spPr bwMode="auto">
            <a:xfrm>
              <a:off x="5186363" y="5000625"/>
              <a:ext cx="382588" cy="111125"/>
            </a:xfrm>
            <a:custGeom>
              <a:avLst/>
              <a:gdLst>
                <a:gd name="T0" fmla="*/ 231 w 241"/>
                <a:gd name="T1" fmla="*/ 0 h 70"/>
                <a:gd name="T2" fmla="*/ 231 w 241"/>
                <a:gd name="T3" fmla="*/ 0 h 70"/>
                <a:gd name="T4" fmla="*/ 175 w 241"/>
                <a:gd name="T5" fmla="*/ 30 h 70"/>
                <a:gd name="T6" fmla="*/ 120 w 241"/>
                <a:gd name="T7" fmla="*/ 50 h 70"/>
                <a:gd name="T8" fmla="*/ 60 w 241"/>
                <a:gd name="T9" fmla="*/ 65 h 70"/>
                <a:gd name="T10" fmla="*/ 0 w 241"/>
                <a:gd name="T11" fmla="*/ 70 h 70"/>
                <a:gd name="T12" fmla="*/ 0 w 241"/>
                <a:gd name="T13" fmla="*/ 70 h 70"/>
                <a:gd name="T14" fmla="*/ 0 w 241"/>
                <a:gd name="T15" fmla="*/ 70 h 70"/>
                <a:gd name="T16" fmla="*/ 0 w 241"/>
                <a:gd name="T17" fmla="*/ 70 h 70"/>
                <a:gd name="T18" fmla="*/ 60 w 241"/>
                <a:gd name="T19" fmla="*/ 65 h 70"/>
                <a:gd name="T20" fmla="*/ 120 w 241"/>
                <a:gd name="T21" fmla="*/ 55 h 70"/>
                <a:gd name="T22" fmla="*/ 180 w 241"/>
                <a:gd name="T23" fmla="*/ 40 h 70"/>
                <a:gd name="T24" fmla="*/ 241 w 241"/>
                <a:gd name="T25" fmla="*/ 10 h 70"/>
                <a:gd name="T26" fmla="*/ 241 w 241"/>
                <a:gd name="T27" fmla="*/ 10 h 70"/>
                <a:gd name="T28" fmla="*/ 241 w 241"/>
                <a:gd name="T29" fmla="*/ 10 h 70"/>
                <a:gd name="T30" fmla="*/ 241 w 241"/>
                <a:gd name="T31" fmla="*/ 5 h 70"/>
                <a:gd name="T32" fmla="*/ 236 w 241"/>
                <a:gd name="T33" fmla="*/ 0 h 70"/>
                <a:gd name="T34" fmla="*/ 231 w 241"/>
                <a:gd name="T35" fmla="*/ 0 h 70"/>
                <a:gd name="T36" fmla="*/ 231 w 241"/>
                <a:gd name="T3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70">
                  <a:moveTo>
                    <a:pt x="231" y="0"/>
                  </a:moveTo>
                  <a:lnTo>
                    <a:pt x="231" y="0"/>
                  </a:lnTo>
                  <a:lnTo>
                    <a:pt x="175" y="30"/>
                  </a:lnTo>
                  <a:lnTo>
                    <a:pt x="120" y="50"/>
                  </a:lnTo>
                  <a:lnTo>
                    <a:pt x="60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60" y="65"/>
                  </a:lnTo>
                  <a:lnTo>
                    <a:pt x="120" y="55"/>
                  </a:lnTo>
                  <a:lnTo>
                    <a:pt x="180" y="4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5"/>
                  </a:lnTo>
                  <a:lnTo>
                    <a:pt x="236" y="0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1" name="Freeform 14"/>
            <p:cNvSpPr>
              <a:spLocks/>
            </p:cNvSpPr>
            <p:nvPr/>
          </p:nvSpPr>
          <p:spPr bwMode="auto">
            <a:xfrm>
              <a:off x="5035550" y="4849813"/>
              <a:ext cx="317500" cy="47625"/>
            </a:xfrm>
            <a:custGeom>
              <a:avLst/>
              <a:gdLst>
                <a:gd name="T0" fmla="*/ 200 w 200"/>
                <a:gd name="T1" fmla="*/ 0 h 30"/>
                <a:gd name="T2" fmla="*/ 200 w 200"/>
                <a:gd name="T3" fmla="*/ 0 h 30"/>
                <a:gd name="T4" fmla="*/ 175 w 200"/>
                <a:gd name="T5" fmla="*/ 0 h 30"/>
                <a:gd name="T6" fmla="*/ 150 w 200"/>
                <a:gd name="T7" fmla="*/ 0 h 30"/>
                <a:gd name="T8" fmla="*/ 100 w 200"/>
                <a:gd name="T9" fmla="*/ 10 h 30"/>
                <a:gd name="T10" fmla="*/ 50 w 200"/>
                <a:gd name="T11" fmla="*/ 15 h 30"/>
                <a:gd name="T12" fmla="*/ 0 w 200"/>
                <a:gd name="T13" fmla="*/ 20 h 30"/>
                <a:gd name="T14" fmla="*/ 0 w 200"/>
                <a:gd name="T15" fmla="*/ 20 h 30"/>
                <a:gd name="T16" fmla="*/ 0 w 200"/>
                <a:gd name="T17" fmla="*/ 20 h 30"/>
                <a:gd name="T18" fmla="*/ 0 w 200"/>
                <a:gd name="T19" fmla="*/ 25 h 30"/>
                <a:gd name="T20" fmla="*/ 0 w 200"/>
                <a:gd name="T21" fmla="*/ 25 h 30"/>
                <a:gd name="T22" fmla="*/ 25 w 200"/>
                <a:gd name="T23" fmla="*/ 30 h 30"/>
                <a:gd name="T24" fmla="*/ 50 w 200"/>
                <a:gd name="T25" fmla="*/ 30 h 30"/>
                <a:gd name="T26" fmla="*/ 100 w 200"/>
                <a:gd name="T27" fmla="*/ 25 h 30"/>
                <a:gd name="T28" fmla="*/ 200 w 200"/>
                <a:gd name="T29" fmla="*/ 5 h 30"/>
                <a:gd name="T30" fmla="*/ 200 w 200"/>
                <a:gd name="T31" fmla="*/ 5 h 30"/>
                <a:gd name="T32" fmla="*/ 200 w 200"/>
                <a:gd name="T33" fmla="*/ 0 h 30"/>
                <a:gd name="T34" fmla="*/ 200 w 200"/>
                <a:gd name="T35" fmla="*/ 0 h 30"/>
                <a:gd name="T36" fmla="*/ 200 w 200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lnTo>
                    <a:pt x="200" y="0"/>
                  </a:lnTo>
                  <a:lnTo>
                    <a:pt x="175" y="0"/>
                  </a:lnTo>
                  <a:lnTo>
                    <a:pt x="150" y="0"/>
                  </a:lnTo>
                  <a:lnTo>
                    <a:pt x="100" y="10"/>
                  </a:lnTo>
                  <a:lnTo>
                    <a:pt x="5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5" y="30"/>
                  </a:lnTo>
                  <a:lnTo>
                    <a:pt x="50" y="30"/>
                  </a:lnTo>
                  <a:lnTo>
                    <a:pt x="100" y="25"/>
                  </a:lnTo>
                  <a:lnTo>
                    <a:pt x="200" y="5"/>
                  </a:lnTo>
                  <a:lnTo>
                    <a:pt x="200" y="5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2" name="Freeform 15"/>
            <p:cNvSpPr>
              <a:spLocks/>
            </p:cNvSpPr>
            <p:nvPr/>
          </p:nvSpPr>
          <p:spPr bwMode="auto">
            <a:xfrm>
              <a:off x="5337175" y="4641850"/>
              <a:ext cx="95250" cy="263525"/>
            </a:xfrm>
            <a:custGeom>
              <a:avLst/>
              <a:gdLst>
                <a:gd name="T0" fmla="*/ 0 w 60"/>
                <a:gd name="T1" fmla="*/ 5 h 166"/>
                <a:gd name="T2" fmla="*/ 0 w 60"/>
                <a:gd name="T3" fmla="*/ 5 h 166"/>
                <a:gd name="T4" fmla="*/ 20 w 60"/>
                <a:gd name="T5" fmla="*/ 45 h 166"/>
                <a:gd name="T6" fmla="*/ 35 w 60"/>
                <a:gd name="T7" fmla="*/ 80 h 166"/>
                <a:gd name="T8" fmla="*/ 45 w 60"/>
                <a:gd name="T9" fmla="*/ 121 h 166"/>
                <a:gd name="T10" fmla="*/ 50 w 60"/>
                <a:gd name="T11" fmla="*/ 161 h 166"/>
                <a:gd name="T12" fmla="*/ 50 w 60"/>
                <a:gd name="T13" fmla="*/ 161 h 166"/>
                <a:gd name="T14" fmla="*/ 50 w 60"/>
                <a:gd name="T15" fmla="*/ 166 h 166"/>
                <a:gd name="T16" fmla="*/ 55 w 60"/>
                <a:gd name="T17" fmla="*/ 161 h 166"/>
                <a:gd name="T18" fmla="*/ 55 w 60"/>
                <a:gd name="T19" fmla="*/ 161 h 166"/>
                <a:gd name="T20" fmla="*/ 60 w 60"/>
                <a:gd name="T21" fmla="*/ 141 h 166"/>
                <a:gd name="T22" fmla="*/ 60 w 60"/>
                <a:gd name="T23" fmla="*/ 121 h 166"/>
                <a:gd name="T24" fmla="*/ 50 w 60"/>
                <a:gd name="T25" fmla="*/ 80 h 166"/>
                <a:gd name="T26" fmla="*/ 30 w 60"/>
                <a:gd name="T27" fmla="*/ 35 h 166"/>
                <a:gd name="T28" fmla="*/ 5 w 60"/>
                <a:gd name="T29" fmla="*/ 0 h 166"/>
                <a:gd name="T30" fmla="*/ 5 w 60"/>
                <a:gd name="T31" fmla="*/ 0 h 166"/>
                <a:gd name="T32" fmla="*/ 5 w 60"/>
                <a:gd name="T33" fmla="*/ 0 h 166"/>
                <a:gd name="T34" fmla="*/ 0 w 60"/>
                <a:gd name="T35" fmla="*/ 5 h 166"/>
                <a:gd name="T36" fmla="*/ 0 w 60"/>
                <a:gd name="T37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166">
                  <a:moveTo>
                    <a:pt x="0" y="5"/>
                  </a:moveTo>
                  <a:lnTo>
                    <a:pt x="0" y="5"/>
                  </a:lnTo>
                  <a:lnTo>
                    <a:pt x="20" y="45"/>
                  </a:lnTo>
                  <a:lnTo>
                    <a:pt x="35" y="80"/>
                  </a:lnTo>
                  <a:lnTo>
                    <a:pt x="45" y="121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66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60" y="141"/>
                  </a:lnTo>
                  <a:lnTo>
                    <a:pt x="60" y="121"/>
                  </a:lnTo>
                  <a:lnTo>
                    <a:pt x="50" y="80"/>
                  </a:lnTo>
                  <a:lnTo>
                    <a:pt x="30" y="3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3" name="Freeform 16"/>
            <p:cNvSpPr>
              <a:spLocks/>
            </p:cNvSpPr>
            <p:nvPr/>
          </p:nvSpPr>
          <p:spPr bwMode="auto">
            <a:xfrm>
              <a:off x="5632450" y="4713288"/>
              <a:ext cx="63500" cy="390525"/>
            </a:xfrm>
            <a:custGeom>
              <a:avLst/>
              <a:gdLst>
                <a:gd name="T0" fmla="*/ 0 w 40"/>
                <a:gd name="T1" fmla="*/ 5 h 246"/>
                <a:gd name="T2" fmla="*/ 0 w 40"/>
                <a:gd name="T3" fmla="*/ 5 h 246"/>
                <a:gd name="T4" fmla="*/ 15 w 40"/>
                <a:gd name="T5" fmla="*/ 66 h 246"/>
                <a:gd name="T6" fmla="*/ 25 w 40"/>
                <a:gd name="T7" fmla="*/ 121 h 246"/>
                <a:gd name="T8" fmla="*/ 25 w 40"/>
                <a:gd name="T9" fmla="*/ 121 h 246"/>
                <a:gd name="T10" fmla="*/ 20 w 40"/>
                <a:gd name="T11" fmla="*/ 156 h 246"/>
                <a:gd name="T12" fmla="*/ 20 w 40"/>
                <a:gd name="T13" fmla="*/ 191 h 246"/>
                <a:gd name="T14" fmla="*/ 20 w 40"/>
                <a:gd name="T15" fmla="*/ 191 h 246"/>
                <a:gd name="T16" fmla="*/ 10 w 40"/>
                <a:gd name="T17" fmla="*/ 216 h 246"/>
                <a:gd name="T18" fmla="*/ 5 w 40"/>
                <a:gd name="T19" fmla="*/ 246 h 246"/>
                <a:gd name="T20" fmla="*/ 5 w 40"/>
                <a:gd name="T21" fmla="*/ 246 h 246"/>
                <a:gd name="T22" fmla="*/ 10 w 40"/>
                <a:gd name="T23" fmla="*/ 246 h 246"/>
                <a:gd name="T24" fmla="*/ 10 w 40"/>
                <a:gd name="T25" fmla="*/ 246 h 246"/>
                <a:gd name="T26" fmla="*/ 10 w 40"/>
                <a:gd name="T27" fmla="*/ 246 h 246"/>
                <a:gd name="T28" fmla="*/ 25 w 40"/>
                <a:gd name="T29" fmla="*/ 221 h 246"/>
                <a:gd name="T30" fmla="*/ 35 w 40"/>
                <a:gd name="T31" fmla="*/ 196 h 246"/>
                <a:gd name="T32" fmla="*/ 40 w 40"/>
                <a:gd name="T33" fmla="*/ 161 h 246"/>
                <a:gd name="T34" fmla="*/ 40 w 40"/>
                <a:gd name="T35" fmla="*/ 136 h 246"/>
                <a:gd name="T36" fmla="*/ 40 w 40"/>
                <a:gd name="T37" fmla="*/ 136 h 246"/>
                <a:gd name="T38" fmla="*/ 35 w 40"/>
                <a:gd name="T39" fmla="*/ 101 h 246"/>
                <a:gd name="T40" fmla="*/ 30 w 40"/>
                <a:gd name="T41" fmla="*/ 66 h 246"/>
                <a:gd name="T42" fmla="*/ 20 w 40"/>
                <a:gd name="T43" fmla="*/ 35 h 246"/>
                <a:gd name="T44" fmla="*/ 5 w 40"/>
                <a:gd name="T45" fmla="*/ 5 h 246"/>
                <a:gd name="T46" fmla="*/ 5 w 40"/>
                <a:gd name="T47" fmla="*/ 5 h 246"/>
                <a:gd name="T48" fmla="*/ 5 w 40"/>
                <a:gd name="T49" fmla="*/ 0 h 246"/>
                <a:gd name="T50" fmla="*/ 0 w 40"/>
                <a:gd name="T51" fmla="*/ 5 h 246"/>
                <a:gd name="T52" fmla="*/ 0 w 40"/>
                <a:gd name="T53" fmla="*/ 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246">
                  <a:moveTo>
                    <a:pt x="0" y="5"/>
                  </a:moveTo>
                  <a:lnTo>
                    <a:pt x="0" y="5"/>
                  </a:lnTo>
                  <a:lnTo>
                    <a:pt x="15" y="66"/>
                  </a:lnTo>
                  <a:lnTo>
                    <a:pt x="25" y="121"/>
                  </a:lnTo>
                  <a:lnTo>
                    <a:pt x="25" y="121"/>
                  </a:lnTo>
                  <a:lnTo>
                    <a:pt x="20" y="156"/>
                  </a:lnTo>
                  <a:lnTo>
                    <a:pt x="20" y="191"/>
                  </a:lnTo>
                  <a:lnTo>
                    <a:pt x="20" y="191"/>
                  </a:lnTo>
                  <a:lnTo>
                    <a:pt x="10" y="21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25" y="221"/>
                  </a:lnTo>
                  <a:lnTo>
                    <a:pt x="35" y="196"/>
                  </a:lnTo>
                  <a:lnTo>
                    <a:pt x="40" y="161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5" y="101"/>
                  </a:lnTo>
                  <a:lnTo>
                    <a:pt x="30" y="66"/>
                  </a:lnTo>
                  <a:lnTo>
                    <a:pt x="20" y="3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4" name="Freeform 17"/>
            <p:cNvSpPr>
              <a:spLocks/>
            </p:cNvSpPr>
            <p:nvPr/>
          </p:nvSpPr>
          <p:spPr bwMode="auto">
            <a:xfrm>
              <a:off x="5854700" y="5272088"/>
              <a:ext cx="1171575" cy="715963"/>
            </a:xfrm>
            <a:custGeom>
              <a:avLst/>
              <a:gdLst>
                <a:gd name="T0" fmla="*/ 85 w 738"/>
                <a:gd name="T1" fmla="*/ 290 h 451"/>
                <a:gd name="T2" fmla="*/ 85 w 738"/>
                <a:gd name="T3" fmla="*/ 290 h 451"/>
                <a:gd name="T4" fmla="*/ 75 w 738"/>
                <a:gd name="T5" fmla="*/ 306 h 451"/>
                <a:gd name="T6" fmla="*/ 70 w 738"/>
                <a:gd name="T7" fmla="*/ 326 h 451"/>
                <a:gd name="T8" fmla="*/ 65 w 738"/>
                <a:gd name="T9" fmla="*/ 351 h 451"/>
                <a:gd name="T10" fmla="*/ 65 w 738"/>
                <a:gd name="T11" fmla="*/ 376 h 451"/>
                <a:gd name="T12" fmla="*/ 70 w 738"/>
                <a:gd name="T13" fmla="*/ 391 h 451"/>
                <a:gd name="T14" fmla="*/ 80 w 738"/>
                <a:gd name="T15" fmla="*/ 401 h 451"/>
                <a:gd name="T16" fmla="*/ 90 w 738"/>
                <a:gd name="T17" fmla="*/ 416 h 451"/>
                <a:gd name="T18" fmla="*/ 111 w 738"/>
                <a:gd name="T19" fmla="*/ 426 h 451"/>
                <a:gd name="T20" fmla="*/ 131 w 738"/>
                <a:gd name="T21" fmla="*/ 436 h 451"/>
                <a:gd name="T22" fmla="*/ 156 w 738"/>
                <a:gd name="T23" fmla="*/ 446 h 451"/>
                <a:gd name="T24" fmla="*/ 156 w 738"/>
                <a:gd name="T25" fmla="*/ 446 h 451"/>
                <a:gd name="T26" fmla="*/ 181 w 738"/>
                <a:gd name="T27" fmla="*/ 451 h 451"/>
                <a:gd name="T28" fmla="*/ 211 w 738"/>
                <a:gd name="T29" fmla="*/ 446 h 451"/>
                <a:gd name="T30" fmla="*/ 241 w 738"/>
                <a:gd name="T31" fmla="*/ 436 h 451"/>
                <a:gd name="T32" fmla="*/ 271 w 738"/>
                <a:gd name="T33" fmla="*/ 416 h 451"/>
                <a:gd name="T34" fmla="*/ 336 w 738"/>
                <a:gd name="T35" fmla="*/ 371 h 451"/>
                <a:gd name="T36" fmla="*/ 406 w 738"/>
                <a:gd name="T37" fmla="*/ 311 h 451"/>
                <a:gd name="T38" fmla="*/ 482 w 738"/>
                <a:gd name="T39" fmla="*/ 245 h 451"/>
                <a:gd name="T40" fmla="*/ 562 w 738"/>
                <a:gd name="T41" fmla="*/ 185 h 451"/>
                <a:gd name="T42" fmla="*/ 602 w 738"/>
                <a:gd name="T43" fmla="*/ 155 h 451"/>
                <a:gd name="T44" fmla="*/ 647 w 738"/>
                <a:gd name="T45" fmla="*/ 135 h 451"/>
                <a:gd name="T46" fmla="*/ 692 w 738"/>
                <a:gd name="T47" fmla="*/ 115 h 451"/>
                <a:gd name="T48" fmla="*/ 738 w 738"/>
                <a:gd name="T49" fmla="*/ 100 h 451"/>
                <a:gd name="T50" fmla="*/ 738 w 738"/>
                <a:gd name="T51" fmla="*/ 100 h 451"/>
                <a:gd name="T52" fmla="*/ 692 w 738"/>
                <a:gd name="T53" fmla="*/ 80 h 451"/>
                <a:gd name="T54" fmla="*/ 642 w 738"/>
                <a:gd name="T55" fmla="*/ 65 h 451"/>
                <a:gd name="T56" fmla="*/ 577 w 738"/>
                <a:gd name="T57" fmla="*/ 45 h 451"/>
                <a:gd name="T58" fmla="*/ 502 w 738"/>
                <a:gd name="T59" fmla="*/ 25 h 451"/>
                <a:gd name="T60" fmla="*/ 411 w 738"/>
                <a:gd name="T61" fmla="*/ 10 h 451"/>
                <a:gd name="T62" fmla="*/ 321 w 738"/>
                <a:gd name="T63" fmla="*/ 0 h 451"/>
                <a:gd name="T64" fmla="*/ 276 w 738"/>
                <a:gd name="T65" fmla="*/ 0 h 451"/>
                <a:gd name="T66" fmla="*/ 226 w 738"/>
                <a:gd name="T67" fmla="*/ 5 h 451"/>
                <a:gd name="T68" fmla="*/ 226 w 738"/>
                <a:gd name="T69" fmla="*/ 5 h 451"/>
                <a:gd name="T70" fmla="*/ 181 w 738"/>
                <a:gd name="T71" fmla="*/ 15 h 451"/>
                <a:gd name="T72" fmla="*/ 141 w 738"/>
                <a:gd name="T73" fmla="*/ 25 h 451"/>
                <a:gd name="T74" fmla="*/ 106 w 738"/>
                <a:gd name="T75" fmla="*/ 35 h 451"/>
                <a:gd name="T76" fmla="*/ 75 w 738"/>
                <a:gd name="T77" fmla="*/ 55 h 451"/>
                <a:gd name="T78" fmla="*/ 50 w 738"/>
                <a:gd name="T79" fmla="*/ 70 h 451"/>
                <a:gd name="T80" fmla="*/ 30 w 738"/>
                <a:gd name="T81" fmla="*/ 90 h 451"/>
                <a:gd name="T82" fmla="*/ 15 w 738"/>
                <a:gd name="T83" fmla="*/ 110 h 451"/>
                <a:gd name="T84" fmla="*/ 5 w 738"/>
                <a:gd name="T85" fmla="*/ 135 h 451"/>
                <a:gd name="T86" fmla="*/ 0 w 738"/>
                <a:gd name="T87" fmla="*/ 155 h 451"/>
                <a:gd name="T88" fmla="*/ 0 w 738"/>
                <a:gd name="T89" fmla="*/ 180 h 451"/>
                <a:gd name="T90" fmla="*/ 0 w 738"/>
                <a:gd name="T91" fmla="*/ 200 h 451"/>
                <a:gd name="T92" fmla="*/ 10 w 738"/>
                <a:gd name="T93" fmla="*/ 220 h 451"/>
                <a:gd name="T94" fmla="*/ 25 w 738"/>
                <a:gd name="T95" fmla="*/ 240 h 451"/>
                <a:gd name="T96" fmla="*/ 40 w 738"/>
                <a:gd name="T97" fmla="*/ 260 h 451"/>
                <a:gd name="T98" fmla="*/ 60 w 738"/>
                <a:gd name="T99" fmla="*/ 275 h 451"/>
                <a:gd name="T100" fmla="*/ 85 w 738"/>
                <a:gd name="T101" fmla="*/ 290 h 451"/>
                <a:gd name="T102" fmla="*/ 85 w 738"/>
                <a:gd name="T103" fmla="*/ 29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8" h="451">
                  <a:moveTo>
                    <a:pt x="85" y="290"/>
                  </a:moveTo>
                  <a:lnTo>
                    <a:pt x="85" y="290"/>
                  </a:lnTo>
                  <a:lnTo>
                    <a:pt x="75" y="306"/>
                  </a:lnTo>
                  <a:lnTo>
                    <a:pt x="70" y="326"/>
                  </a:lnTo>
                  <a:lnTo>
                    <a:pt x="65" y="351"/>
                  </a:lnTo>
                  <a:lnTo>
                    <a:pt x="65" y="376"/>
                  </a:lnTo>
                  <a:lnTo>
                    <a:pt x="70" y="391"/>
                  </a:lnTo>
                  <a:lnTo>
                    <a:pt x="80" y="401"/>
                  </a:lnTo>
                  <a:lnTo>
                    <a:pt x="90" y="416"/>
                  </a:lnTo>
                  <a:lnTo>
                    <a:pt x="111" y="426"/>
                  </a:lnTo>
                  <a:lnTo>
                    <a:pt x="131" y="436"/>
                  </a:lnTo>
                  <a:lnTo>
                    <a:pt x="156" y="446"/>
                  </a:lnTo>
                  <a:lnTo>
                    <a:pt x="156" y="446"/>
                  </a:lnTo>
                  <a:lnTo>
                    <a:pt x="181" y="451"/>
                  </a:lnTo>
                  <a:lnTo>
                    <a:pt x="211" y="446"/>
                  </a:lnTo>
                  <a:lnTo>
                    <a:pt x="241" y="436"/>
                  </a:lnTo>
                  <a:lnTo>
                    <a:pt x="271" y="416"/>
                  </a:lnTo>
                  <a:lnTo>
                    <a:pt x="336" y="371"/>
                  </a:lnTo>
                  <a:lnTo>
                    <a:pt x="406" y="311"/>
                  </a:lnTo>
                  <a:lnTo>
                    <a:pt x="482" y="245"/>
                  </a:lnTo>
                  <a:lnTo>
                    <a:pt x="562" y="185"/>
                  </a:lnTo>
                  <a:lnTo>
                    <a:pt x="602" y="155"/>
                  </a:lnTo>
                  <a:lnTo>
                    <a:pt x="647" y="135"/>
                  </a:lnTo>
                  <a:lnTo>
                    <a:pt x="692" y="115"/>
                  </a:lnTo>
                  <a:lnTo>
                    <a:pt x="738" y="100"/>
                  </a:lnTo>
                  <a:lnTo>
                    <a:pt x="738" y="100"/>
                  </a:lnTo>
                  <a:lnTo>
                    <a:pt x="692" y="80"/>
                  </a:lnTo>
                  <a:lnTo>
                    <a:pt x="642" y="65"/>
                  </a:lnTo>
                  <a:lnTo>
                    <a:pt x="577" y="45"/>
                  </a:lnTo>
                  <a:lnTo>
                    <a:pt x="502" y="25"/>
                  </a:lnTo>
                  <a:lnTo>
                    <a:pt x="411" y="10"/>
                  </a:lnTo>
                  <a:lnTo>
                    <a:pt x="321" y="0"/>
                  </a:lnTo>
                  <a:lnTo>
                    <a:pt x="276" y="0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181" y="15"/>
                  </a:lnTo>
                  <a:lnTo>
                    <a:pt x="141" y="25"/>
                  </a:lnTo>
                  <a:lnTo>
                    <a:pt x="106" y="35"/>
                  </a:lnTo>
                  <a:lnTo>
                    <a:pt x="75" y="55"/>
                  </a:lnTo>
                  <a:lnTo>
                    <a:pt x="50" y="70"/>
                  </a:lnTo>
                  <a:lnTo>
                    <a:pt x="30" y="90"/>
                  </a:lnTo>
                  <a:lnTo>
                    <a:pt x="15" y="110"/>
                  </a:lnTo>
                  <a:lnTo>
                    <a:pt x="5" y="135"/>
                  </a:lnTo>
                  <a:lnTo>
                    <a:pt x="0" y="155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10" y="220"/>
                  </a:lnTo>
                  <a:lnTo>
                    <a:pt x="25" y="240"/>
                  </a:lnTo>
                  <a:lnTo>
                    <a:pt x="40" y="260"/>
                  </a:lnTo>
                  <a:lnTo>
                    <a:pt x="60" y="275"/>
                  </a:lnTo>
                  <a:lnTo>
                    <a:pt x="85" y="290"/>
                  </a:lnTo>
                  <a:lnTo>
                    <a:pt x="85" y="290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5" name="Freeform 18"/>
            <p:cNvSpPr>
              <a:spLocks/>
            </p:cNvSpPr>
            <p:nvPr/>
          </p:nvSpPr>
          <p:spPr bwMode="auto">
            <a:xfrm>
              <a:off x="5695950" y="5391150"/>
              <a:ext cx="1330325" cy="628650"/>
            </a:xfrm>
            <a:custGeom>
              <a:avLst/>
              <a:gdLst>
                <a:gd name="T0" fmla="*/ 838 w 838"/>
                <a:gd name="T1" fmla="*/ 25 h 396"/>
                <a:gd name="T2" fmla="*/ 838 w 838"/>
                <a:gd name="T3" fmla="*/ 25 h 396"/>
                <a:gd name="T4" fmla="*/ 782 w 838"/>
                <a:gd name="T5" fmla="*/ 10 h 396"/>
                <a:gd name="T6" fmla="*/ 732 w 838"/>
                <a:gd name="T7" fmla="*/ 5 h 396"/>
                <a:gd name="T8" fmla="*/ 677 w 838"/>
                <a:gd name="T9" fmla="*/ 0 h 396"/>
                <a:gd name="T10" fmla="*/ 627 w 838"/>
                <a:gd name="T11" fmla="*/ 5 h 396"/>
                <a:gd name="T12" fmla="*/ 572 w 838"/>
                <a:gd name="T13" fmla="*/ 10 h 396"/>
                <a:gd name="T14" fmla="*/ 522 w 838"/>
                <a:gd name="T15" fmla="*/ 20 h 396"/>
                <a:gd name="T16" fmla="*/ 466 w 838"/>
                <a:gd name="T17" fmla="*/ 35 h 396"/>
                <a:gd name="T18" fmla="*/ 416 w 838"/>
                <a:gd name="T19" fmla="*/ 50 h 396"/>
                <a:gd name="T20" fmla="*/ 416 w 838"/>
                <a:gd name="T21" fmla="*/ 50 h 396"/>
                <a:gd name="T22" fmla="*/ 356 w 838"/>
                <a:gd name="T23" fmla="*/ 75 h 396"/>
                <a:gd name="T24" fmla="*/ 296 w 838"/>
                <a:gd name="T25" fmla="*/ 110 h 396"/>
                <a:gd name="T26" fmla="*/ 236 w 838"/>
                <a:gd name="T27" fmla="*/ 145 h 396"/>
                <a:gd name="T28" fmla="*/ 180 w 838"/>
                <a:gd name="T29" fmla="*/ 185 h 396"/>
                <a:gd name="T30" fmla="*/ 130 w 838"/>
                <a:gd name="T31" fmla="*/ 226 h 396"/>
                <a:gd name="T32" fmla="*/ 80 w 838"/>
                <a:gd name="T33" fmla="*/ 276 h 396"/>
                <a:gd name="T34" fmla="*/ 40 w 838"/>
                <a:gd name="T35" fmla="*/ 326 h 396"/>
                <a:gd name="T36" fmla="*/ 0 w 838"/>
                <a:gd name="T37" fmla="*/ 381 h 396"/>
                <a:gd name="T38" fmla="*/ 0 w 838"/>
                <a:gd name="T39" fmla="*/ 381 h 396"/>
                <a:gd name="T40" fmla="*/ 0 w 838"/>
                <a:gd name="T41" fmla="*/ 391 h 396"/>
                <a:gd name="T42" fmla="*/ 5 w 838"/>
                <a:gd name="T43" fmla="*/ 396 h 396"/>
                <a:gd name="T44" fmla="*/ 10 w 838"/>
                <a:gd name="T45" fmla="*/ 396 h 396"/>
                <a:gd name="T46" fmla="*/ 15 w 838"/>
                <a:gd name="T47" fmla="*/ 396 h 396"/>
                <a:gd name="T48" fmla="*/ 15 w 838"/>
                <a:gd name="T49" fmla="*/ 396 h 396"/>
                <a:gd name="T50" fmla="*/ 100 w 838"/>
                <a:gd name="T51" fmla="*/ 296 h 396"/>
                <a:gd name="T52" fmla="*/ 145 w 838"/>
                <a:gd name="T53" fmla="*/ 246 h 396"/>
                <a:gd name="T54" fmla="*/ 196 w 838"/>
                <a:gd name="T55" fmla="*/ 205 h 396"/>
                <a:gd name="T56" fmla="*/ 196 w 838"/>
                <a:gd name="T57" fmla="*/ 205 h 396"/>
                <a:gd name="T58" fmla="*/ 246 w 838"/>
                <a:gd name="T59" fmla="*/ 165 h 396"/>
                <a:gd name="T60" fmla="*/ 301 w 838"/>
                <a:gd name="T61" fmla="*/ 130 h 396"/>
                <a:gd name="T62" fmla="*/ 361 w 838"/>
                <a:gd name="T63" fmla="*/ 95 h 396"/>
                <a:gd name="T64" fmla="*/ 421 w 838"/>
                <a:gd name="T65" fmla="*/ 70 h 396"/>
                <a:gd name="T66" fmla="*/ 421 w 838"/>
                <a:gd name="T67" fmla="*/ 70 h 396"/>
                <a:gd name="T68" fmla="*/ 471 w 838"/>
                <a:gd name="T69" fmla="*/ 55 h 396"/>
                <a:gd name="T70" fmla="*/ 522 w 838"/>
                <a:gd name="T71" fmla="*/ 40 h 396"/>
                <a:gd name="T72" fmla="*/ 572 w 838"/>
                <a:gd name="T73" fmla="*/ 25 h 396"/>
                <a:gd name="T74" fmla="*/ 627 w 838"/>
                <a:gd name="T75" fmla="*/ 20 h 396"/>
                <a:gd name="T76" fmla="*/ 677 w 838"/>
                <a:gd name="T77" fmla="*/ 15 h 396"/>
                <a:gd name="T78" fmla="*/ 732 w 838"/>
                <a:gd name="T79" fmla="*/ 15 h 396"/>
                <a:gd name="T80" fmla="*/ 782 w 838"/>
                <a:gd name="T81" fmla="*/ 20 h 396"/>
                <a:gd name="T82" fmla="*/ 838 w 838"/>
                <a:gd name="T83" fmla="*/ 30 h 396"/>
                <a:gd name="T84" fmla="*/ 838 w 838"/>
                <a:gd name="T85" fmla="*/ 30 h 396"/>
                <a:gd name="T86" fmla="*/ 838 w 838"/>
                <a:gd name="T87" fmla="*/ 25 h 396"/>
                <a:gd name="T88" fmla="*/ 838 w 838"/>
                <a:gd name="T89" fmla="*/ 2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8" h="396">
                  <a:moveTo>
                    <a:pt x="838" y="25"/>
                  </a:moveTo>
                  <a:lnTo>
                    <a:pt x="838" y="25"/>
                  </a:lnTo>
                  <a:lnTo>
                    <a:pt x="782" y="10"/>
                  </a:lnTo>
                  <a:lnTo>
                    <a:pt x="732" y="5"/>
                  </a:lnTo>
                  <a:lnTo>
                    <a:pt x="677" y="0"/>
                  </a:lnTo>
                  <a:lnTo>
                    <a:pt x="627" y="5"/>
                  </a:lnTo>
                  <a:lnTo>
                    <a:pt x="572" y="10"/>
                  </a:lnTo>
                  <a:lnTo>
                    <a:pt x="522" y="20"/>
                  </a:lnTo>
                  <a:lnTo>
                    <a:pt x="466" y="35"/>
                  </a:lnTo>
                  <a:lnTo>
                    <a:pt x="416" y="50"/>
                  </a:lnTo>
                  <a:lnTo>
                    <a:pt x="416" y="50"/>
                  </a:lnTo>
                  <a:lnTo>
                    <a:pt x="356" y="75"/>
                  </a:lnTo>
                  <a:lnTo>
                    <a:pt x="296" y="110"/>
                  </a:lnTo>
                  <a:lnTo>
                    <a:pt x="236" y="145"/>
                  </a:lnTo>
                  <a:lnTo>
                    <a:pt x="180" y="185"/>
                  </a:lnTo>
                  <a:lnTo>
                    <a:pt x="130" y="226"/>
                  </a:lnTo>
                  <a:lnTo>
                    <a:pt x="80" y="276"/>
                  </a:lnTo>
                  <a:lnTo>
                    <a:pt x="40" y="326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0" y="391"/>
                  </a:lnTo>
                  <a:lnTo>
                    <a:pt x="5" y="396"/>
                  </a:lnTo>
                  <a:lnTo>
                    <a:pt x="10" y="396"/>
                  </a:lnTo>
                  <a:lnTo>
                    <a:pt x="15" y="396"/>
                  </a:lnTo>
                  <a:lnTo>
                    <a:pt x="15" y="396"/>
                  </a:lnTo>
                  <a:lnTo>
                    <a:pt x="100" y="296"/>
                  </a:lnTo>
                  <a:lnTo>
                    <a:pt x="145" y="246"/>
                  </a:lnTo>
                  <a:lnTo>
                    <a:pt x="196" y="205"/>
                  </a:lnTo>
                  <a:lnTo>
                    <a:pt x="196" y="205"/>
                  </a:lnTo>
                  <a:lnTo>
                    <a:pt x="246" y="165"/>
                  </a:lnTo>
                  <a:lnTo>
                    <a:pt x="301" y="130"/>
                  </a:lnTo>
                  <a:lnTo>
                    <a:pt x="361" y="95"/>
                  </a:lnTo>
                  <a:lnTo>
                    <a:pt x="421" y="70"/>
                  </a:lnTo>
                  <a:lnTo>
                    <a:pt x="421" y="70"/>
                  </a:lnTo>
                  <a:lnTo>
                    <a:pt x="471" y="55"/>
                  </a:lnTo>
                  <a:lnTo>
                    <a:pt x="522" y="40"/>
                  </a:lnTo>
                  <a:lnTo>
                    <a:pt x="572" y="25"/>
                  </a:lnTo>
                  <a:lnTo>
                    <a:pt x="627" y="20"/>
                  </a:lnTo>
                  <a:lnTo>
                    <a:pt x="677" y="15"/>
                  </a:lnTo>
                  <a:lnTo>
                    <a:pt x="732" y="15"/>
                  </a:lnTo>
                  <a:lnTo>
                    <a:pt x="782" y="20"/>
                  </a:lnTo>
                  <a:lnTo>
                    <a:pt x="838" y="30"/>
                  </a:lnTo>
                  <a:lnTo>
                    <a:pt x="838" y="30"/>
                  </a:lnTo>
                  <a:lnTo>
                    <a:pt x="838" y="25"/>
                  </a:lnTo>
                  <a:lnTo>
                    <a:pt x="838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6" name="Freeform 19"/>
            <p:cNvSpPr>
              <a:spLocks/>
            </p:cNvSpPr>
            <p:nvPr/>
          </p:nvSpPr>
          <p:spPr bwMode="auto">
            <a:xfrm>
              <a:off x="6118225" y="5597525"/>
              <a:ext cx="365125" cy="184150"/>
            </a:xfrm>
            <a:custGeom>
              <a:avLst/>
              <a:gdLst>
                <a:gd name="T0" fmla="*/ 0 w 230"/>
                <a:gd name="T1" fmla="*/ 10 h 116"/>
                <a:gd name="T2" fmla="*/ 0 w 230"/>
                <a:gd name="T3" fmla="*/ 10 h 116"/>
                <a:gd name="T4" fmla="*/ 55 w 230"/>
                <a:gd name="T5" fmla="*/ 50 h 116"/>
                <a:gd name="T6" fmla="*/ 110 w 230"/>
                <a:gd name="T7" fmla="*/ 80 h 116"/>
                <a:gd name="T8" fmla="*/ 165 w 230"/>
                <a:gd name="T9" fmla="*/ 101 h 116"/>
                <a:gd name="T10" fmla="*/ 230 w 230"/>
                <a:gd name="T11" fmla="*/ 116 h 116"/>
                <a:gd name="T12" fmla="*/ 230 w 230"/>
                <a:gd name="T13" fmla="*/ 116 h 116"/>
                <a:gd name="T14" fmla="*/ 230 w 230"/>
                <a:gd name="T15" fmla="*/ 116 h 116"/>
                <a:gd name="T16" fmla="*/ 230 w 230"/>
                <a:gd name="T17" fmla="*/ 116 h 116"/>
                <a:gd name="T18" fmla="*/ 170 w 230"/>
                <a:gd name="T19" fmla="*/ 96 h 116"/>
                <a:gd name="T20" fmla="*/ 115 w 230"/>
                <a:gd name="T21" fmla="*/ 70 h 116"/>
                <a:gd name="T22" fmla="*/ 60 w 230"/>
                <a:gd name="T23" fmla="*/ 40 h 116"/>
                <a:gd name="T24" fmla="*/ 10 w 230"/>
                <a:gd name="T25" fmla="*/ 0 h 116"/>
                <a:gd name="T26" fmla="*/ 10 w 230"/>
                <a:gd name="T27" fmla="*/ 0 h 116"/>
                <a:gd name="T28" fmla="*/ 5 w 230"/>
                <a:gd name="T29" fmla="*/ 0 h 116"/>
                <a:gd name="T30" fmla="*/ 0 w 230"/>
                <a:gd name="T31" fmla="*/ 5 h 116"/>
                <a:gd name="T32" fmla="*/ 0 w 230"/>
                <a:gd name="T33" fmla="*/ 5 h 116"/>
                <a:gd name="T34" fmla="*/ 0 w 230"/>
                <a:gd name="T35" fmla="*/ 10 h 116"/>
                <a:gd name="T36" fmla="*/ 0 w 230"/>
                <a:gd name="T37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116">
                  <a:moveTo>
                    <a:pt x="0" y="10"/>
                  </a:moveTo>
                  <a:lnTo>
                    <a:pt x="0" y="10"/>
                  </a:lnTo>
                  <a:lnTo>
                    <a:pt x="55" y="50"/>
                  </a:lnTo>
                  <a:lnTo>
                    <a:pt x="110" y="80"/>
                  </a:lnTo>
                  <a:lnTo>
                    <a:pt x="165" y="101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170" y="96"/>
                  </a:lnTo>
                  <a:lnTo>
                    <a:pt x="115" y="70"/>
                  </a:lnTo>
                  <a:lnTo>
                    <a:pt x="60" y="4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7" name="Freeform 20"/>
            <p:cNvSpPr>
              <a:spLocks/>
            </p:cNvSpPr>
            <p:nvPr/>
          </p:nvSpPr>
          <p:spPr bwMode="auto">
            <a:xfrm>
              <a:off x="6364288" y="5486400"/>
              <a:ext cx="319088" cy="95250"/>
            </a:xfrm>
            <a:custGeom>
              <a:avLst/>
              <a:gdLst>
                <a:gd name="T0" fmla="*/ 5 w 201"/>
                <a:gd name="T1" fmla="*/ 5 h 60"/>
                <a:gd name="T2" fmla="*/ 5 w 201"/>
                <a:gd name="T3" fmla="*/ 5 h 60"/>
                <a:gd name="T4" fmla="*/ 101 w 201"/>
                <a:gd name="T5" fmla="*/ 45 h 60"/>
                <a:gd name="T6" fmla="*/ 146 w 201"/>
                <a:gd name="T7" fmla="*/ 60 h 60"/>
                <a:gd name="T8" fmla="*/ 171 w 201"/>
                <a:gd name="T9" fmla="*/ 60 h 60"/>
                <a:gd name="T10" fmla="*/ 201 w 201"/>
                <a:gd name="T11" fmla="*/ 60 h 60"/>
                <a:gd name="T12" fmla="*/ 201 w 201"/>
                <a:gd name="T13" fmla="*/ 60 h 60"/>
                <a:gd name="T14" fmla="*/ 201 w 201"/>
                <a:gd name="T15" fmla="*/ 60 h 60"/>
                <a:gd name="T16" fmla="*/ 201 w 201"/>
                <a:gd name="T17" fmla="*/ 55 h 60"/>
                <a:gd name="T18" fmla="*/ 201 w 201"/>
                <a:gd name="T19" fmla="*/ 55 h 60"/>
                <a:gd name="T20" fmla="*/ 151 w 201"/>
                <a:gd name="T21" fmla="*/ 45 h 60"/>
                <a:gd name="T22" fmla="*/ 101 w 201"/>
                <a:gd name="T23" fmla="*/ 25 h 60"/>
                <a:gd name="T24" fmla="*/ 55 w 201"/>
                <a:gd name="T25" fmla="*/ 10 h 60"/>
                <a:gd name="T26" fmla="*/ 30 w 201"/>
                <a:gd name="T27" fmla="*/ 5 h 60"/>
                <a:gd name="T28" fmla="*/ 5 w 201"/>
                <a:gd name="T29" fmla="*/ 0 h 60"/>
                <a:gd name="T30" fmla="*/ 5 w 201"/>
                <a:gd name="T31" fmla="*/ 0 h 60"/>
                <a:gd name="T32" fmla="*/ 0 w 201"/>
                <a:gd name="T33" fmla="*/ 0 h 60"/>
                <a:gd name="T34" fmla="*/ 5 w 201"/>
                <a:gd name="T35" fmla="*/ 5 h 60"/>
                <a:gd name="T36" fmla="*/ 5 w 201"/>
                <a:gd name="T37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60">
                  <a:moveTo>
                    <a:pt x="5" y="5"/>
                  </a:moveTo>
                  <a:lnTo>
                    <a:pt x="5" y="5"/>
                  </a:lnTo>
                  <a:lnTo>
                    <a:pt x="101" y="45"/>
                  </a:lnTo>
                  <a:lnTo>
                    <a:pt x="146" y="60"/>
                  </a:lnTo>
                  <a:lnTo>
                    <a:pt x="17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151" y="45"/>
                  </a:lnTo>
                  <a:lnTo>
                    <a:pt x="101" y="25"/>
                  </a:lnTo>
                  <a:lnTo>
                    <a:pt x="55" y="10"/>
                  </a:lnTo>
                  <a:lnTo>
                    <a:pt x="3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8" name="Freeform 21"/>
            <p:cNvSpPr>
              <a:spLocks/>
            </p:cNvSpPr>
            <p:nvPr/>
          </p:nvSpPr>
          <p:spPr bwMode="auto">
            <a:xfrm>
              <a:off x="6284913" y="5280025"/>
              <a:ext cx="142875" cy="246063"/>
            </a:xfrm>
            <a:custGeom>
              <a:avLst/>
              <a:gdLst>
                <a:gd name="T0" fmla="*/ 85 w 90"/>
                <a:gd name="T1" fmla="*/ 0 h 155"/>
                <a:gd name="T2" fmla="*/ 85 w 90"/>
                <a:gd name="T3" fmla="*/ 0 h 155"/>
                <a:gd name="T4" fmla="*/ 55 w 90"/>
                <a:gd name="T5" fmla="*/ 30 h 155"/>
                <a:gd name="T6" fmla="*/ 25 w 90"/>
                <a:gd name="T7" fmla="*/ 70 h 155"/>
                <a:gd name="T8" fmla="*/ 5 w 90"/>
                <a:gd name="T9" fmla="*/ 110 h 155"/>
                <a:gd name="T10" fmla="*/ 0 w 90"/>
                <a:gd name="T11" fmla="*/ 130 h 155"/>
                <a:gd name="T12" fmla="*/ 0 w 90"/>
                <a:gd name="T13" fmla="*/ 155 h 155"/>
                <a:gd name="T14" fmla="*/ 0 w 90"/>
                <a:gd name="T15" fmla="*/ 155 h 155"/>
                <a:gd name="T16" fmla="*/ 5 w 90"/>
                <a:gd name="T17" fmla="*/ 155 h 155"/>
                <a:gd name="T18" fmla="*/ 5 w 90"/>
                <a:gd name="T19" fmla="*/ 155 h 155"/>
                <a:gd name="T20" fmla="*/ 5 w 90"/>
                <a:gd name="T21" fmla="*/ 155 h 155"/>
                <a:gd name="T22" fmla="*/ 20 w 90"/>
                <a:gd name="T23" fmla="*/ 115 h 155"/>
                <a:gd name="T24" fmla="*/ 40 w 90"/>
                <a:gd name="T25" fmla="*/ 75 h 155"/>
                <a:gd name="T26" fmla="*/ 60 w 90"/>
                <a:gd name="T27" fmla="*/ 40 h 155"/>
                <a:gd name="T28" fmla="*/ 90 w 90"/>
                <a:gd name="T29" fmla="*/ 5 h 155"/>
                <a:gd name="T30" fmla="*/ 90 w 90"/>
                <a:gd name="T31" fmla="*/ 5 h 155"/>
                <a:gd name="T32" fmla="*/ 90 w 90"/>
                <a:gd name="T33" fmla="*/ 0 h 155"/>
                <a:gd name="T34" fmla="*/ 85 w 90"/>
                <a:gd name="T35" fmla="*/ 0 h 155"/>
                <a:gd name="T36" fmla="*/ 85 w 90"/>
                <a:gd name="T3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55">
                  <a:moveTo>
                    <a:pt x="85" y="0"/>
                  </a:moveTo>
                  <a:lnTo>
                    <a:pt x="85" y="0"/>
                  </a:lnTo>
                  <a:lnTo>
                    <a:pt x="55" y="30"/>
                  </a:lnTo>
                  <a:lnTo>
                    <a:pt x="25" y="70"/>
                  </a:lnTo>
                  <a:lnTo>
                    <a:pt x="5" y="110"/>
                  </a:lnTo>
                  <a:lnTo>
                    <a:pt x="0" y="13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20" y="115"/>
                  </a:lnTo>
                  <a:lnTo>
                    <a:pt x="40" y="75"/>
                  </a:lnTo>
                  <a:lnTo>
                    <a:pt x="60" y="4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9" name="Freeform 22"/>
            <p:cNvSpPr>
              <a:spLocks/>
            </p:cNvSpPr>
            <p:nvPr/>
          </p:nvSpPr>
          <p:spPr bwMode="auto">
            <a:xfrm>
              <a:off x="5997575" y="5303838"/>
              <a:ext cx="120650" cy="388938"/>
            </a:xfrm>
            <a:custGeom>
              <a:avLst/>
              <a:gdLst>
                <a:gd name="T0" fmla="*/ 71 w 76"/>
                <a:gd name="T1" fmla="*/ 0 h 245"/>
                <a:gd name="T2" fmla="*/ 71 w 76"/>
                <a:gd name="T3" fmla="*/ 0 h 245"/>
                <a:gd name="T4" fmla="*/ 51 w 76"/>
                <a:gd name="T5" fmla="*/ 20 h 245"/>
                <a:gd name="T6" fmla="*/ 36 w 76"/>
                <a:gd name="T7" fmla="*/ 50 h 245"/>
                <a:gd name="T8" fmla="*/ 21 w 76"/>
                <a:gd name="T9" fmla="*/ 80 h 245"/>
                <a:gd name="T10" fmla="*/ 11 w 76"/>
                <a:gd name="T11" fmla="*/ 110 h 245"/>
                <a:gd name="T12" fmla="*/ 11 w 76"/>
                <a:gd name="T13" fmla="*/ 110 h 245"/>
                <a:gd name="T14" fmla="*/ 6 w 76"/>
                <a:gd name="T15" fmla="*/ 140 h 245"/>
                <a:gd name="T16" fmla="*/ 0 w 76"/>
                <a:gd name="T17" fmla="*/ 175 h 245"/>
                <a:gd name="T18" fmla="*/ 0 w 76"/>
                <a:gd name="T19" fmla="*/ 210 h 245"/>
                <a:gd name="T20" fmla="*/ 6 w 76"/>
                <a:gd name="T21" fmla="*/ 225 h 245"/>
                <a:gd name="T22" fmla="*/ 11 w 76"/>
                <a:gd name="T23" fmla="*/ 240 h 245"/>
                <a:gd name="T24" fmla="*/ 11 w 76"/>
                <a:gd name="T25" fmla="*/ 240 h 245"/>
                <a:gd name="T26" fmla="*/ 16 w 76"/>
                <a:gd name="T27" fmla="*/ 245 h 245"/>
                <a:gd name="T28" fmla="*/ 21 w 76"/>
                <a:gd name="T29" fmla="*/ 240 h 245"/>
                <a:gd name="T30" fmla="*/ 21 w 76"/>
                <a:gd name="T31" fmla="*/ 240 h 245"/>
                <a:gd name="T32" fmla="*/ 21 w 76"/>
                <a:gd name="T33" fmla="*/ 210 h 245"/>
                <a:gd name="T34" fmla="*/ 21 w 76"/>
                <a:gd name="T35" fmla="*/ 185 h 245"/>
                <a:gd name="T36" fmla="*/ 21 w 76"/>
                <a:gd name="T37" fmla="*/ 155 h 245"/>
                <a:gd name="T38" fmla="*/ 26 w 76"/>
                <a:gd name="T39" fmla="*/ 125 h 245"/>
                <a:gd name="T40" fmla="*/ 26 w 76"/>
                <a:gd name="T41" fmla="*/ 125 h 245"/>
                <a:gd name="T42" fmla="*/ 36 w 76"/>
                <a:gd name="T43" fmla="*/ 95 h 245"/>
                <a:gd name="T44" fmla="*/ 46 w 76"/>
                <a:gd name="T45" fmla="*/ 60 h 245"/>
                <a:gd name="T46" fmla="*/ 76 w 76"/>
                <a:gd name="T47" fmla="*/ 0 h 245"/>
                <a:gd name="T48" fmla="*/ 76 w 76"/>
                <a:gd name="T49" fmla="*/ 0 h 245"/>
                <a:gd name="T50" fmla="*/ 76 w 76"/>
                <a:gd name="T51" fmla="*/ 0 h 245"/>
                <a:gd name="T52" fmla="*/ 71 w 76"/>
                <a:gd name="T53" fmla="*/ 0 h 245"/>
                <a:gd name="T54" fmla="*/ 71 w 76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245">
                  <a:moveTo>
                    <a:pt x="71" y="0"/>
                  </a:moveTo>
                  <a:lnTo>
                    <a:pt x="71" y="0"/>
                  </a:lnTo>
                  <a:lnTo>
                    <a:pt x="51" y="20"/>
                  </a:lnTo>
                  <a:lnTo>
                    <a:pt x="36" y="50"/>
                  </a:lnTo>
                  <a:lnTo>
                    <a:pt x="21" y="8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6" y="140"/>
                  </a:lnTo>
                  <a:lnTo>
                    <a:pt x="0" y="175"/>
                  </a:lnTo>
                  <a:lnTo>
                    <a:pt x="0" y="210"/>
                  </a:lnTo>
                  <a:lnTo>
                    <a:pt x="6" y="225"/>
                  </a:lnTo>
                  <a:lnTo>
                    <a:pt x="11" y="240"/>
                  </a:lnTo>
                  <a:lnTo>
                    <a:pt x="11" y="240"/>
                  </a:lnTo>
                  <a:lnTo>
                    <a:pt x="16" y="245"/>
                  </a:lnTo>
                  <a:lnTo>
                    <a:pt x="21" y="240"/>
                  </a:lnTo>
                  <a:lnTo>
                    <a:pt x="21" y="240"/>
                  </a:lnTo>
                  <a:lnTo>
                    <a:pt x="21" y="210"/>
                  </a:lnTo>
                  <a:lnTo>
                    <a:pt x="21" y="185"/>
                  </a:lnTo>
                  <a:lnTo>
                    <a:pt x="21" y="155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36" y="95"/>
                  </a:lnTo>
                  <a:lnTo>
                    <a:pt x="46" y="6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auto">
            <a:xfrm>
              <a:off x="5894388" y="4179888"/>
              <a:ext cx="995363" cy="685800"/>
            </a:xfrm>
            <a:custGeom>
              <a:avLst/>
              <a:gdLst>
                <a:gd name="T0" fmla="*/ 106 w 627"/>
                <a:gd name="T1" fmla="*/ 311 h 432"/>
                <a:gd name="T2" fmla="*/ 106 w 627"/>
                <a:gd name="T3" fmla="*/ 311 h 432"/>
                <a:gd name="T4" fmla="*/ 101 w 627"/>
                <a:gd name="T5" fmla="*/ 326 h 432"/>
                <a:gd name="T6" fmla="*/ 101 w 627"/>
                <a:gd name="T7" fmla="*/ 346 h 432"/>
                <a:gd name="T8" fmla="*/ 101 w 627"/>
                <a:gd name="T9" fmla="*/ 366 h 432"/>
                <a:gd name="T10" fmla="*/ 111 w 627"/>
                <a:gd name="T11" fmla="*/ 392 h 432"/>
                <a:gd name="T12" fmla="*/ 126 w 627"/>
                <a:gd name="T13" fmla="*/ 412 h 432"/>
                <a:gd name="T14" fmla="*/ 156 w 627"/>
                <a:gd name="T15" fmla="*/ 427 h 432"/>
                <a:gd name="T16" fmla="*/ 201 w 627"/>
                <a:gd name="T17" fmla="*/ 432 h 432"/>
                <a:gd name="T18" fmla="*/ 201 w 627"/>
                <a:gd name="T19" fmla="*/ 432 h 432"/>
                <a:gd name="T20" fmla="*/ 226 w 627"/>
                <a:gd name="T21" fmla="*/ 432 h 432"/>
                <a:gd name="T22" fmla="*/ 246 w 627"/>
                <a:gd name="T23" fmla="*/ 422 h 432"/>
                <a:gd name="T24" fmla="*/ 271 w 627"/>
                <a:gd name="T25" fmla="*/ 407 h 432"/>
                <a:gd name="T26" fmla="*/ 296 w 627"/>
                <a:gd name="T27" fmla="*/ 386 h 432"/>
                <a:gd name="T28" fmla="*/ 341 w 627"/>
                <a:gd name="T29" fmla="*/ 331 h 432"/>
                <a:gd name="T30" fmla="*/ 386 w 627"/>
                <a:gd name="T31" fmla="*/ 266 h 432"/>
                <a:gd name="T32" fmla="*/ 437 w 627"/>
                <a:gd name="T33" fmla="*/ 196 h 432"/>
                <a:gd name="T34" fmla="*/ 492 w 627"/>
                <a:gd name="T35" fmla="*/ 131 h 432"/>
                <a:gd name="T36" fmla="*/ 522 w 627"/>
                <a:gd name="T37" fmla="*/ 101 h 432"/>
                <a:gd name="T38" fmla="*/ 552 w 627"/>
                <a:gd name="T39" fmla="*/ 70 h 432"/>
                <a:gd name="T40" fmla="*/ 587 w 627"/>
                <a:gd name="T41" fmla="*/ 45 h 432"/>
                <a:gd name="T42" fmla="*/ 627 w 627"/>
                <a:gd name="T43" fmla="*/ 25 h 432"/>
                <a:gd name="T44" fmla="*/ 627 w 627"/>
                <a:gd name="T45" fmla="*/ 25 h 432"/>
                <a:gd name="T46" fmla="*/ 582 w 627"/>
                <a:gd name="T47" fmla="*/ 15 h 432"/>
                <a:gd name="T48" fmla="*/ 537 w 627"/>
                <a:gd name="T49" fmla="*/ 10 h 432"/>
                <a:gd name="T50" fmla="*/ 472 w 627"/>
                <a:gd name="T51" fmla="*/ 5 h 432"/>
                <a:gd name="T52" fmla="*/ 402 w 627"/>
                <a:gd name="T53" fmla="*/ 0 h 432"/>
                <a:gd name="T54" fmla="*/ 326 w 627"/>
                <a:gd name="T55" fmla="*/ 5 h 432"/>
                <a:gd name="T56" fmla="*/ 246 w 627"/>
                <a:gd name="T57" fmla="*/ 15 h 432"/>
                <a:gd name="T58" fmla="*/ 161 w 627"/>
                <a:gd name="T59" fmla="*/ 40 h 432"/>
                <a:gd name="T60" fmla="*/ 161 w 627"/>
                <a:gd name="T61" fmla="*/ 40 h 432"/>
                <a:gd name="T62" fmla="*/ 126 w 627"/>
                <a:gd name="T63" fmla="*/ 55 h 432"/>
                <a:gd name="T64" fmla="*/ 91 w 627"/>
                <a:gd name="T65" fmla="*/ 70 h 432"/>
                <a:gd name="T66" fmla="*/ 65 w 627"/>
                <a:gd name="T67" fmla="*/ 90 h 432"/>
                <a:gd name="T68" fmla="*/ 45 w 627"/>
                <a:gd name="T69" fmla="*/ 111 h 432"/>
                <a:gd name="T70" fmla="*/ 25 w 627"/>
                <a:gd name="T71" fmla="*/ 131 h 432"/>
                <a:gd name="T72" fmla="*/ 15 w 627"/>
                <a:gd name="T73" fmla="*/ 151 h 432"/>
                <a:gd name="T74" fmla="*/ 5 w 627"/>
                <a:gd name="T75" fmla="*/ 171 h 432"/>
                <a:gd name="T76" fmla="*/ 0 w 627"/>
                <a:gd name="T77" fmla="*/ 191 h 432"/>
                <a:gd name="T78" fmla="*/ 0 w 627"/>
                <a:gd name="T79" fmla="*/ 211 h 432"/>
                <a:gd name="T80" fmla="*/ 5 w 627"/>
                <a:gd name="T81" fmla="*/ 231 h 432"/>
                <a:gd name="T82" fmla="*/ 15 w 627"/>
                <a:gd name="T83" fmla="*/ 251 h 432"/>
                <a:gd name="T84" fmla="*/ 25 w 627"/>
                <a:gd name="T85" fmla="*/ 266 h 432"/>
                <a:gd name="T86" fmla="*/ 40 w 627"/>
                <a:gd name="T87" fmla="*/ 281 h 432"/>
                <a:gd name="T88" fmla="*/ 60 w 627"/>
                <a:gd name="T89" fmla="*/ 296 h 432"/>
                <a:gd name="T90" fmla="*/ 81 w 627"/>
                <a:gd name="T91" fmla="*/ 301 h 432"/>
                <a:gd name="T92" fmla="*/ 106 w 627"/>
                <a:gd name="T93" fmla="*/ 311 h 432"/>
                <a:gd name="T94" fmla="*/ 106 w 627"/>
                <a:gd name="T95" fmla="*/ 31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7" h="432">
                  <a:moveTo>
                    <a:pt x="106" y="311"/>
                  </a:moveTo>
                  <a:lnTo>
                    <a:pt x="106" y="311"/>
                  </a:lnTo>
                  <a:lnTo>
                    <a:pt x="101" y="326"/>
                  </a:lnTo>
                  <a:lnTo>
                    <a:pt x="101" y="346"/>
                  </a:lnTo>
                  <a:lnTo>
                    <a:pt x="101" y="366"/>
                  </a:lnTo>
                  <a:lnTo>
                    <a:pt x="111" y="392"/>
                  </a:lnTo>
                  <a:lnTo>
                    <a:pt x="126" y="412"/>
                  </a:lnTo>
                  <a:lnTo>
                    <a:pt x="156" y="427"/>
                  </a:lnTo>
                  <a:lnTo>
                    <a:pt x="201" y="432"/>
                  </a:lnTo>
                  <a:lnTo>
                    <a:pt x="201" y="432"/>
                  </a:lnTo>
                  <a:lnTo>
                    <a:pt x="226" y="432"/>
                  </a:lnTo>
                  <a:lnTo>
                    <a:pt x="246" y="422"/>
                  </a:lnTo>
                  <a:lnTo>
                    <a:pt x="271" y="407"/>
                  </a:lnTo>
                  <a:lnTo>
                    <a:pt x="296" y="386"/>
                  </a:lnTo>
                  <a:lnTo>
                    <a:pt x="341" y="331"/>
                  </a:lnTo>
                  <a:lnTo>
                    <a:pt x="386" y="266"/>
                  </a:lnTo>
                  <a:lnTo>
                    <a:pt x="437" y="196"/>
                  </a:lnTo>
                  <a:lnTo>
                    <a:pt x="492" y="131"/>
                  </a:lnTo>
                  <a:lnTo>
                    <a:pt x="522" y="101"/>
                  </a:lnTo>
                  <a:lnTo>
                    <a:pt x="552" y="70"/>
                  </a:lnTo>
                  <a:lnTo>
                    <a:pt x="587" y="45"/>
                  </a:lnTo>
                  <a:lnTo>
                    <a:pt x="627" y="25"/>
                  </a:lnTo>
                  <a:lnTo>
                    <a:pt x="627" y="25"/>
                  </a:lnTo>
                  <a:lnTo>
                    <a:pt x="582" y="15"/>
                  </a:lnTo>
                  <a:lnTo>
                    <a:pt x="537" y="10"/>
                  </a:lnTo>
                  <a:lnTo>
                    <a:pt x="472" y="5"/>
                  </a:lnTo>
                  <a:lnTo>
                    <a:pt x="402" y="0"/>
                  </a:lnTo>
                  <a:lnTo>
                    <a:pt x="326" y="5"/>
                  </a:lnTo>
                  <a:lnTo>
                    <a:pt x="246" y="15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26" y="55"/>
                  </a:lnTo>
                  <a:lnTo>
                    <a:pt x="91" y="70"/>
                  </a:lnTo>
                  <a:lnTo>
                    <a:pt x="65" y="90"/>
                  </a:lnTo>
                  <a:lnTo>
                    <a:pt x="45" y="111"/>
                  </a:lnTo>
                  <a:lnTo>
                    <a:pt x="25" y="131"/>
                  </a:lnTo>
                  <a:lnTo>
                    <a:pt x="15" y="151"/>
                  </a:lnTo>
                  <a:lnTo>
                    <a:pt x="5" y="17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5" y="231"/>
                  </a:lnTo>
                  <a:lnTo>
                    <a:pt x="15" y="251"/>
                  </a:lnTo>
                  <a:lnTo>
                    <a:pt x="25" y="266"/>
                  </a:lnTo>
                  <a:lnTo>
                    <a:pt x="40" y="281"/>
                  </a:lnTo>
                  <a:lnTo>
                    <a:pt x="60" y="296"/>
                  </a:lnTo>
                  <a:lnTo>
                    <a:pt x="81" y="301"/>
                  </a:lnTo>
                  <a:lnTo>
                    <a:pt x="106" y="311"/>
                  </a:lnTo>
                  <a:lnTo>
                    <a:pt x="106" y="311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auto">
            <a:xfrm>
              <a:off x="5910263" y="4211638"/>
              <a:ext cx="979488" cy="741363"/>
            </a:xfrm>
            <a:custGeom>
              <a:avLst/>
              <a:gdLst>
                <a:gd name="T0" fmla="*/ 617 w 617"/>
                <a:gd name="T1" fmla="*/ 5 h 467"/>
                <a:gd name="T2" fmla="*/ 617 w 617"/>
                <a:gd name="T3" fmla="*/ 5 h 467"/>
                <a:gd name="T4" fmla="*/ 567 w 617"/>
                <a:gd name="T5" fmla="*/ 0 h 467"/>
                <a:gd name="T6" fmla="*/ 522 w 617"/>
                <a:gd name="T7" fmla="*/ 5 h 467"/>
                <a:gd name="T8" fmla="*/ 472 w 617"/>
                <a:gd name="T9" fmla="*/ 15 h 467"/>
                <a:gd name="T10" fmla="*/ 427 w 617"/>
                <a:gd name="T11" fmla="*/ 25 h 467"/>
                <a:gd name="T12" fmla="*/ 382 w 617"/>
                <a:gd name="T13" fmla="*/ 45 h 467"/>
                <a:gd name="T14" fmla="*/ 341 w 617"/>
                <a:gd name="T15" fmla="*/ 65 h 467"/>
                <a:gd name="T16" fmla="*/ 261 w 617"/>
                <a:gd name="T17" fmla="*/ 116 h 467"/>
                <a:gd name="T18" fmla="*/ 261 w 617"/>
                <a:gd name="T19" fmla="*/ 116 h 467"/>
                <a:gd name="T20" fmla="*/ 216 w 617"/>
                <a:gd name="T21" fmla="*/ 146 h 467"/>
                <a:gd name="T22" fmla="*/ 176 w 617"/>
                <a:gd name="T23" fmla="*/ 181 h 467"/>
                <a:gd name="T24" fmla="*/ 136 w 617"/>
                <a:gd name="T25" fmla="*/ 221 h 467"/>
                <a:gd name="T26" fmla="*/ 101 w 617"/>
                <a:gd name="T27" fmla="*/ 261 h 467"/>
                <a:gd name="T28" fmla="*/ 66 w 617"/>
                <a:gd name="T29" fmla="*/ 306 h 467"/>
                <a:gd name="T30" fmla="*/ 40 w 617"/>
                <a:gd name="T31" fmla="*/ 356 h 467"/>
                <a:gd name="T32" fmla="*/ 15 w 617"/>
                <a:gd name="T33" fmla="*/ 402 h 467"/>
                <a:gd name="T34" fmla="*/ 0 w 617"/>
                <a:gd name="T35" fmla="*/ 457 h 467"/>
                <a:gd name="T36" fmla="*/ 0 w 617"/>
                <a:gd name="T37" fmla="*/ 457 h 467"/>
                <a:gd name="T38" fmla="*/ 0 w 617"/>
                <a:gd name="T39" fmla="*/ 462 h 467"/>
                <a:gd name="T40" fmla="*/ 5 w 617"/>
                <a:gd name="T41" fmla="*/ 467 h 467"/>
                <a:gd name="T42" fmla="*/ 15 w 617"/>
                <a:gd name="T43" fmla="*/ 462 h 467"/>
                <a:gd name="T44" fmla="*/ 15 w 617"/>
                <a:gd name="T45" fmla="*/ 457 h 467"/>
                <a:gd name="T46" fmla="*/ 15 w 617"/>
                <a:gd name="T47" fmla="*/ 457 h 467"/>
                <a:gd name="T48" fmla="*/ 40 w 617"/>
                <a:gd name="T49" fmla="*/ 407 h 467"/>
                <a:gd name="T50" fmla="*/ 66 w 617"/>
                <a:gd name="T51" fmla="*/ 361 h 467"/>
                <a:gd name="T52" fmla="*/ 91 w 617"/>
                <a:gd name="T53" fmla="*/ 316 h 467"/>
                <a:gd name="T54" fmla="*/ 121 w 617"/>
                <a:gd name="T55" fmla="*/ 271 h 467"/>
                <a:gd name="T56" fmla="*/ 156 w 617"/>
                <a:gd name="T57" fmla="*/ 231 h 467"/>
                <a:gd name="T58" fmla="*/ 191 w 617"/>
                <a:gd name="T59" fmla="*/ 196 h 467"/>
                <a:gd name="T60" fmla="*/ 231 w 617"/>
                <a:gd name="T61" fmla="*/ 156 h 467"/>
                <a:gd name="T62" fmla="*/ 276 w 617"/>
                <a:gd name="T63" fmla="*/ 126 h 467"/>
                <a:gd name="T64" fmla="*/ 276 w 617"/>
                <a:gd name="T65" fmla="*/ 126 h 467"/>
                <a:gd name="T66" fmla="*/ 351 w 617"/>
                <a:gd name="T67" fmla="*/ 76 h 467"/>
                <a:gd name="T68" fmla="*/ 397 w 617"/>
                <a:gd name="T69" fmla="*/ 55 h 467"/>
                <a:gd name="T70" fmla="*/ 437 w 617"/>
                <a:gd name="T71" fmla="*/ 40 h 467"/>
                <a:gd name="T72" fmla="*/ 482 w 617"/>
                <a:gd name="T73" fmla="*/ 25 h 467"/>
                <a:gd name="T74" fmla="*/ 527 w 617"/>
                <a:gd name="T75" fmla="*/ 15 h 467"/>
                <a:gd name="T76" fmla="*/ 572 w 617"/>
                <a:gd name="T77" fmla="*/ 5 h 467"/>
                <a:gd name="T78" fmla="*/ 617 w 617"/>
                <a:gd name="T79" fmla="*/ 5 h 467"/>
                <a:gd name="T80" fmla="*/ 617 w 617"/>
                <a:gd name="T81" fmla="*/ 5 h 467"/>
                <a:gd name="T82" fmla="*/ 617 w 617"/>
                <a:gd name="T83" fmla="*/ 5 h 467"/>
                <a:gd name="T84" fmla="*/ 617 w 617"/>
                <a:gd name="T85" fmla="*/ 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7" h="467">
                  <a:moveTo>
                    <a:pt x="617" y="5"/>
                  </a:moveTo>
                  <a:lnTo>
                    <a:pt x="617" y="5"/>
                  </a:lnTo>
                  <a:lnTo>
                    <a:pt x="567" y="0"/>
                  </a:lnTo>
                  <a:lnTo>
                    <a:pt x="522" y="5"/>
                  </a:lnTo>
                  <a:lnTo>
                    <a:pt x="472" y="15"/>
                  </a:lnTo>
                  <a:lnTo>
                    <a:pt x="427" y="25"/>
                  </a:lnTo>
                  <a:lnTo>
                    <a:pt x="382" y="45"/>
                  </a:lnTo>
                  <a:lnTo>
                    <a:pt x="341" y="6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16" y="146"/>
                  </a:lnTo>
                  <a:lnTo>
                    <a:pt x="176" y="181"/>
                  </a:lnTo>
                  <a:lnTo>
                    <a:pt x="136" y="221"/>
                  </a:lnTo>
                  <a:lnTo>
                    <a:pt x="101" y="261"/>
                  </a:lnTo>
                  <a:lnTo>
                    <a:pt x="66" y="306"/>
                  </a:lnTo>
                  <a:lnTo>
                    <a:pt x="40" y="356"/>
                  </a:lnTo>
                  <a:lnTo>
                    <a:pt x="15" y="402"/>
                  </a:lnTo>
                  <a:lnTo>
                    <a:pt x="0" y="457"/>
                  </a:lnTo>
                  <a:lnTo>
                    <a:pt x="0" y="457"/>
                  </a:lnTo>
                  <a:lnTo>
                    <a:pt x="0" y="462"/>
                  </a:lnTo>
                  <a:lnTo>
                    <a:pt x="5" y="467"/>
                  </a:lnTo>
                  <a:lnTo>
                    <a:pt x="15" y="462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0" y="407"/>
                  </a:lnTo>
                  <a:lnTo>
                    <a:pt x="66" y="361"/>
                  </a:lnTo>
                  <a:lnTo>
                    <a:pt x="91" y="316"/>
                  </a:lnTo>
                  <a:lnTo>
                    <a:pt x="121" y="271"/>
                  </a:lnTo>
                  <a:lnTo>
                    <a:pt x="156" y="231"/>
                  </a:lnTo>
                  <a:lnTo>
                    <a:pt x="191" y="196"/>
                  </a:lnTo>
                  <a:lnTo>
                    <a:pt x="231" y="15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351" y="76"/>
                  </a:lnTo>
                  <a:lnTo>
                    <a:pt x="397" y="55"/>
                  </a:lnTo>
                  <a:lnTo>
                    <a:pt x="437" y="40"/>
                  </a:lnTo>
                  <a:lnTo>
                    <a:pt x="482" y="25"/>
                  </a:lnTo>
                  <a:lnTo>
                    <a:pt x="527" y="15"/>
                  </a:lnTo>
                  <a:lnTo>
                    <a:pt x="572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2" name="Freeform 25"/>
            <p:cNvSpPr>
              <a:spLocks/>
            </p:cNvSpPr>
            <p:nvPr/>
          </p:nvSpPr>
          <p:spPr bwMode="auto">
            <a:xfrm>
              <a:off x="6142038" y="4530725"/>
              <a:ext cx="357188" cy="95250"/>
            </a:xfrm>
            <a:custGeom>
              <a:avLst/>
              <a:gdLst>
                <a:gd name="T0" fmla="*/ 5 w 225"/>
                <a:gd name="T1" fmla="*/ 10 h 60"/>
                <a:gd name="T2" fmla="*/ 5 w 225"/>
                <a:gd name="T3" fmla="*/ 10 h 60"/>
                <a:gd name="T4" fmla="*/ 55 w 225"/>
                <a:gd name="T5" fmla="*/ 35 h 60"/>
                <a:gd name="T6" fmla="*/ 110 w 225"/>
                <a:gd name="T7" fmla="*/ 50 h 60"/>
                <a:gd name="T8" fmla="*/ 165 w 225"/>
                <a:gd name="T9" fmla="*/ 55 h 60"/>
                <a:gd name="T10" fmla="*/ 225 w 225"/>
                <a:gd name="T11" fmla="*/ 60 h 60"/>
                <a:gd name="T12" fmla="*/ 225 w 225"/>
                <a:gd name="T13" fmla="*/ 60 h 60"/>
                <a:gd name="T14" fmla="*/ 225 w 225"/>
                <a:gd name="T15" fmla="*/ 60 h 60"/>
                <a:gd name="T16" fmla="*/ 225 w 225"/>
                <a:gd name="T17" fmla="*/ 60 h 60"/>
                <a:gd name="T18" fmla="*/ 170 w 225"/>
                <a:gd name="T19" fmla="*/ 55 h 60"/>
                <a:gd name="T20" fmla="*/ 115 w 225"/>
                <a:gd name="T21" fmla="*/ 40 h 60"/>
                <a:gd name="T22" fmla="*/ 60 w 225"/>
                <a:gd name="T23" fmla="*/ 25 h 60"/>
                <a:gd name="T24" fmla="*/ 10 w 225"/>
                <a:gd name="T25" fmla="*/ 0 h 60"/>
                <a:gd name="T26" fmla="*/ 10 w 225"/>
                <a:gd name="T27" fmla="*/ 0 h 60"/>
                <a:gd name="T28" fmla="*/ 5 w 225"/>
                <a:gd name="T29" fmla="*/ 0 h 60"/>
                <a:gd name="T30" fmla="*/ 0 w 225"/>
                <a:gd name="T31" fmla="*/ 5 h 60"/>
                <a:gd name="T32" fmla="*/ 0 w 225"/>
                <a:gd name="T33" fmla="*/ 10 h 60"/>
                <a:gd name="T34" fmla="*/ 5 w 225"/>
                <a:gd name="T35" fmla="*/ 10 h 60"/>
                <a:gd name="T36" fmla="*/ 5 w 225"/>
                <a:gd name="T3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60">
                  <a:moveTo>
                    <a:pt x="5" y="10"/>
                  </a:moveTo>
                  <a:lnTo>
                    <a:pt x="5" y="10"/>
                  </a:lnTo>
                  <a:lnTo>
                    <a:pt x="55" y="35"/>
                  </a:lnTo>
                  <a:lnTo>
                    <a:pt x="110" y="50"/>
                  </a:lnTo>
                  <a:lnTo>
                    <a:pt x="165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170" y="55"/>
                  </a:lnTo>
                  <a:lnTo>
                    <a:pt x="115" y="40"/>
                  </a:lnTo>
                  <a:lnTo>
                    <a:pt x="60" y="2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auto">
            <a:xfrm>
              <a:off x="6332538" y="4387850"/>
              <a:ext cx="295275" cy="39688"/>
            </a:xfrm>
            <a:custGeom>
              <a:avLst/>
              <a:gdLst>
                <a:gd name="T0" fmla="*/ 0 w 186"/>
                <a:gd name="T1" fmla="*/ 5 h 25"/>
                <a:gd name="T2" fmla="*/ 0 w 186"/>
                <a:gd name="T3" fmla="*/ 5 h 25"/>
                <a:gd name="T4" fmla="*/ 90 w 186"/>
                <a:gd name="T5" fmla="*/ 20 h 25"/>
                <a:gd name="T6" fmla="*/ 141 w 186"/>
                <a:gd name="T7" fmla="*/ 25 h 25"/>
                <a:gd name="T8" fmla="*/ 161 w 186"/>
                <a:gd name="T9" fmla="*/ 20 h 25"/>
                <a:gd name="T10" fmla="*/ 186 w 186"/>
                <a:gd name="T11" fmla="*/ 15 h 25"/>
                <a:gd name="T12" fmla="*/ 186 w 186"/>
                <a:gd name="T13" fmla="*/ 15 h 25"/>
                <a:gd name="T14" fmla="*/ 181 w 186"/>
                <a:gd name="T15" fmla="*/ 10 h 25"/>
                <a:gd name="T16" fmla="*/ 181 w 186"/>
                <a:gd name="T17" fmla="*/ 10 h 25"/>
                <a:gd name="T18" fmla="*/ 136 w 186"/>
                <a:gd name="T19" fmla="*/ 10 h 25"/>
                <a:gd name="T20" fmla="*/ 90 w 186"/>
                <a:gd name="T21" fmla="*/ 5 h 25"/>
                <a:gd name="T22" fmla="*/ 45 w 186"/>
                <a:gd name="T23" fmla="*/ 0 h 25"/>
                <a:gd name="T24" fmla="*/ 0 w 186"/>
                <a:gd name="T25" fmla="*/ 0 h 25"/>
                <a:gd name="T26" fmla="*/ 0 w 186"/>
                <a:gd name="T27" fmla="*/ 0 h 25"/>
                <a:gd name="T28" fmla="*/ 0 w 186"/>
                <a:gd name="T29" fmla="*/ 5 h 25"/>
                <a:gd name="T30" fmla="*/ 0 w 186"/>
                <a:gd name="T3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6" h="25">
                  <a:moveTo>
                    <a:pt x="0" y="5"/>
                  </a:moveTo>
                  <a:lnTo>
                    <a:pt x="0" y="5"/>
                  </a:lnTo>
                  <a:lnTo>
                    <a:pt x="90" y="20"/>
                  </a:lnTo>
                  <a:lnTo>
                    <a:pt x="141" y="25"/>
                  </a:lnTo>
                  <a:lnTo>
                    <a:pt x="161" y="20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1" y="10"/>
                  </a:lnTo>
                  <a:lnTo>
                    <a:pt x="181" y="10"/>
                  </a:lnTo>
                  <a:lnTo>
                    <a:pt x="136" y="10"/>
                  </a:lnTo>
                  <a:lnTo>
                    <a:pt x="90" y="5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auto">
            <a:xfrm>
              <a:off x="6261100" y="4203700"/>
              <a:ext cx="79375" cy="239713"/>
            </a:xfrm>
            <a:custGeom>
              <a:avLst/>
              <a:gdLst>
                <a:gd name="T0" fmla="*/ 45 w 50"/>
                <a:gd name="T1" fmla="*/ 0 h 151"/>
                <a:gd name="T2" fmla="*/ 45 w 50"/>
                <a:gd name="T3" fmla="*/ 0 h 151"/>
                <a:gd name="T4" fmla="*/ 25 w 50"/>
                <a:gd name="T5" fmla="*/ 30 h 151"/>
                <a:gd name="T6" fmla="*/ 10 w 50"/>
                <a:gd name="T7" fmla="*/ 70 h 151"/>
                <a:gd name="T8" fmla="*/ 0 w 50"/>
                <a:gd name="T9" fmla="*/ 111 h 151"/>
                <a:gd name="T10" fmla="*/ 0 w 50"/>
                <a:gd name="T11" fmla="*/ 131 h 151"/>
                <a:gd name="T12" fmla="*/ 5 w 50"/>
                <a:gd name="T13" fmla="*/ 146 h 151"/>
                <a:gd name="T14" fmla="*/ 5 w 50"/>
                <a:gd name="T15" fmla="*/ 146 h 151"/>
                <a:gd name="T16" fmla="*/ 10 w 50"/>
                <a:gd name="T17" fmla="*/ 151 h 151"/>
                <a:gd name="T18" fmla="*/ 10 w 50"/>
                <a:gd name="T19" fmla="*/ 146 h 151"/>
                <a:gd name="T20" fmla="*/ 10 w 50"/>
                <a:gd name="T21" fmla="*/ 146 h 151"/>
                <a:gd name="T22" fmla="*/ 15 w 50"/>
                <a:gd name="T23" fmla="*/ 106 h 151"/>
                <a:gd name="T24" fmla="*/ 20 w 50"/>
                <a:gd name="T25" fmla="*/ 70 h 151"/>
                <a:gd name="T26" fmla="*/ 35 w 50"/>
                <a:gd name="T27" fmla="*/ 40 h 151"/>
                <a:gd name="T28" fmla="*/ 50 w 50"/>
                <a:gd name="T29" fmla="*/ 5 h 151"/>
                <a:gd name="T30" fmla="*/ 50 w 50"/>
                <a:gd name="T31" fmla="*/ 5 h 151"/>
                <a:gd name="T32" fmla="*/ 50 w 50"/>
                <a:gd name="T33" fmla="*/ 0 h 151"/>
                <a:gd name="T34" fmla="*/ 45 w 50"/>
                <a:gd name="T35" fmla="*/ 0 h 151"/>
                <a:gd name="T36" fmla="*/ 45 w 50"/>
                <a:gd name="T3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51">
                  <a:moveTo>
                    <a:pt x="45" y="0"/>
                  </a:moveTo>
                  <a:lnTo>
                    <a:pt x="45" y="0"/>
                  </a:lnTo>
                  <a:lnTo>
                    <a:pt x="25" y="30"/>
                  </a:lnTo>
                  <a:lnTo>
                    <a:pt x="10" y="70"/>
                  </a:lnTo>
                  <a:lnTo>
                    <a:pt x="0" y="111"/>
                  </a:lnTo>
                  <a:lnTo>
                    <a:pt x="0" y="131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10" y="151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5" y="106"/>
                  </a:lnTo>
                  <a:lnTo>
                    <a:pt x="20" y="70"/>
                  </a:lnTo>
                  <a:lnTo>
                    <a:pt x="35" y="40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5" name="Freeform 28"/>
            <p:cNvSpPr>
              <a:spLocks/>
            </p:cNvSpPr>
            <p:nvPr/>
          </p:nvSpPr>
          <p:spPr bwMode="auto">
            <a:xfrm>
              <a:off x="6030913" y="4275138"/>
              <a:ext cx="55563" cy="358775"/>
            </a:xfrm>
            <a:custGeom>
              <a:avLst/>
              <a:gdLst>
                <a:gd name="T0" fmla="*/ 25 w 35"/>
                <a:gd name="T1" fmla="*/ 0 h 226"/>
                <a:gd name="T2" fmla="*/ 25 w 35"/>
                <a:gd name="T3" fmla="*/ 0 h 226"/>
                <a:gd name="T4" fmla="*/ 10 w 35"/>
                <a:gd name="T5" fmla="*/ 25 h 226"/>
                <a:gd name="T6" fmla="*/ 5 w 35"/>
                <a:gd name="T7" fmla="*/ 56 h 226"/>
                <a:gd name="T8" fmla="*/ 0 w 35"/>
                <a:gd name="T9" fmla="*/ 111 h 226"/>
                <a:gd name="T10" fmla="*/ 0 w 35"/>
                <a:gd name="T11" fmla="*/ 111 h 226"/>
                <a:gd name="T12" fmla="*/ 0 w 35"/>
                <a:gd name="T13" fmla="*/ 141 h 226"/>
                <a:gd name="T14" fmla="*/ 0 w 35"/>
                <a:gd name="T15" fmla="*/ 171 h 226"/>
                <a:gd name="T16" fmla="*/ 10 w 35"/>
                <a:gd name="T17" fmla="*/ 201 h 226"/>
                <a:gd name="T18" fmla="*/ 25 w 35"/>
                <a:gd name="T19" fmla="*/ 226 h 226"/>
                <a:gd name="T20" fmla="*/ 25 w 35"/>
                <a:gd name="T21" fmla="*/ 226 h 226"/>
                <a:gd name="T22" fmla="*/ 30 w 35"/>
                <a:gd name="T23" fmla="*/ 226 h 226"/>
                <a:gd name="T24" fmla="*/ 35 w 35"/>
                <a:gd name="T25" fmla="*/ 221 h 226"/>
                <a:gd name="T26" fmla="*/ 35 w 35"/>
                <a:gd name="T27" fmla="*/ 221 h 226"/>
                <a:gd name="T28" fmla="*/ 20 w 35"/>
                <a:gd name="T29" fmla="*/ 166 h 226"/>
                <a:gd name="T30" fmla="*/ 15 w 35"/>
                <a:gd name="T31" fmla="*/ 141 h 226"/>
                <a:gd name="T32" fmla="*/ 10 w 35"/>
                <a:gd name="T33" fmla="*/ 111 h 226"/>
                <a:gd name="T34" fmla="*/ 10 w 35"/>
                <a:gd name="T35" fmla="*/ 111 h 226"/>
                <a:gd name="T36" fmla="*/ 15 w 35"/>
                <a:gd name="T37" fmla="*/ 56 h 226"/>
                <a:gd name="T38" fmla="*/ 30 w 35"/>
                <a:gd name="T39" fmla="*/ 5 h 226"/>
                <a:gd name="T40" fmla="*/ 30 w 35"/>
                <a:gd name="T41" fmla="*/ 5 h 226"/>
                <a:gd name="T42" fmla="*/ 25 w 35"/>
                <a:gd name="T43" fmla="*/ 0 h 226"/>
                <a:gd name="T44" fmla="*/ 25 w 35"/>
                <a:gd name="T45" fmla="*/ 0 h 226"/>
                <a:gd name="T46" fmla="*/ 25 w 35"/>
                <a:gd name="T4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226">
                  <a:moveTo>
                    <a:pt x="25" y="0"/>
                  </a:moveTo>
                  <a:lnTo>
                    <a:pt x="25" y="0"/>
                  </a:lnTo>
                  <a:lnTo>
                    <a:pt x="10" y="25"/>
                  </a:lnTo>
                  <a:lnTo>
                    <a:pt x="5" y="5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41"/>
                  </a:lnTo>
                  <a:lnTo>
                    <a:pt x="0" y="171"/>
                  </a:lnTo>
                  <a:lnTo>
                    <a:pt x="10" y="201"/>
                  </a:lnTo>
                  <a:lnTo>
                    <a:pt x="25" y="226"/>
                  </a:lnTo>
                  <a:lnTo>
                    <a:pt x="25" y="226"/>
                  </a:lnTo>
                  <a:lnTo>
                    <a:pt x="30" y="226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20" y="166"/>
                  </a:lnTo>
                  <a:lnTo>
                    <a:pt x="15" y="14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5" y="5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6" name="Freeform 29"/>
            <p:cNvSpPr>
              <a:spLocks/>
            </p:cNvSpPr>
            <p:nvPr/>
          </p:nvSpPr>
          <p:spPr bwMode="auto">
            <a:xfrm>
              <a:off x="5424488" y="4132263"/>
              <a:ext cx="533400" cy="2565400"/>
            </a:xfrm>
            <a:custGeom>
              <a:avLst/>
              <a:gdLst>
                <a:gd name="T0" fmla="*/ 201 w 336"/>
                <a:gd name="T1" fmla="*/ 1595 h 1616"/>
                <a:gd name="T2" fmla="*/ 181 w 336"/>
                <a:gd name="T3" fmla="*/ 1480 h 1616"/>
                <a:gd name="T4" fmla="*/ 176 w 336"/>
                <a:gd name="T5" fmla="*/ 1360 h 1616"/>
                <a:gd name="T6" fmla="*/ 181 w 336"/>
                <a:gd name="T7" fmla="*/ 1239 h 1616"/>
                <a:gd name="T8" fmla="*/ 206 w 336"/>
                <a:gd name="T9" fmla="*/ 1124 h 1616"/>
                <a:gd name="T10" fmla="*/ 236 w 336"/>
                <a:gd name="T11" fmla="*/ 1014 h 1616"/>
                <a:gd name="T12" fmla="*/ 311 w 336"/>
                <a:gd name="T13" fmla="*/ 793 h 1616"/>
                <a:gd name="T14" fmla="*/ 331 w 336"/>
                <a:gd name="T15" fmla="*/ 677 h 1616"/>
                <a:gd name="T16" fmla="*/ 336 w 336"/>
                <a:gd name="T17" fmla="*/ 627 h 1616"/>
                <a:gd name="T18" fmla="*/ 331 w 336"/>
                <a:gd name="T19" fmla="*/ 532 h 1616"/>
                <a:gd name="T20" fmla="*/ 311 w 336"/>
                <a:gd name="T21" fmla="*/ 437 h 1616"/>
                <a:gd name="T22" fmla="*/ 281 w 336"/>
                <a:gd name="T23" fmla="*/ 341 h 1616"/>
                <a:gd name="T24" fmla="*/ 236 w 336"/>
                <a:gd name="T25" fmla="*/ 256 h 1616"/>
                <a:gd name="T26" fmla="*/ 186 w 336"/>
                <a:gd name="T27" fmla="*/ 171 h 1616"/>
                <a:gd name="T28" fmla="*/ 86 w 336"/>
                <a:gd name="T29" fmla="*/ 60 h 1616"/>
                <a:gd name="T30" fmla="*/ 10 w 336"/>
                <a:gd name="T31" fmla="*/ 0 h 1616"/>
                <a:gd name="T32" fmla="*/ 5 w 336"/>
                <a:gd name="T33" fmla="*/ 0 h 1616"/>
                <a:gd name="T34" fmla="*/ 0 w 336"/>
                <a:gd name="T35" fmla="*/ 5 h 1616"/>
                <a:gd name="T36" fmla="*/ 0 w 336"/>
                <a:gd name="T37" fmla="*/ 10 h 1616"/>
                <a:gd name="T38" fmla="*/ 141 w 336"/>
                <a:gd name="T39" fmla="*/ 156 h 1616"/>
                <a:gd name="T40" fmla="*/ 201 w 336"/>
                <a:gd name="T41" fmla="*/ 241 h 1616"/>
                <a:gd name="T42" fmla="*/ 251 w 336"/>
                <a:gd name="T43" fmla="*/ 326 h 1616"/>
                <a:gd name="T44" fmla="*/ 271 w 336"/>
                <a:gd name="T45" fmla="*/ 376 h 1616"/>
                <a:gd name="T46" fmla="*/ 296 w 336"/>
                <a:gd name="T47" fmla="*/ 482 h 1616"/>
                <a:gd name="T48" fmla="*/ 306 w 336"/>
                <a:gd name="T49" fmla="*/ 587 h 1616"/>
                <a:gd name="T50" fmla="*/ 301 w 336"/>
                <a:gd name="T51" fmla="*/ 692 h 1616"/>
                <a:gd name="T52" fmla="*/ 291 w 336"/>
                <a:gd name="T53" fmla="*/ 743 h 1616"/>
                <a:gd name="T54" fmla="*/ 261 w 336"/>
                <a:gd name="T55" fmla="*/ 853 h 1616"/>
                <a:gd name="T56" fmla="*/ 186 w 336"/>
                <a:gd name="T57" fmla="*/ 1069 h 1616"/>
                <a:gd name="T58" fmla="*/ 156 w 336"/>
                <a:gd name="T59" fmla="*/ 1184 h 1616"/>
                <a:gd name="T60" fmla="*/ 141 w 336"/>
                <a:gd name="T61" fmla="*/ 1289 h 1616"/>
                <a:gd name="T62" fmla="*/ 141 w 336"/>
                <a:gd name="T63" fmla="*/ 1450 h 1616"/>
                <a:gd name="T64" fmla="*/ 161 w 336"/>
                <a:gd name="T65" fmla="*/ 1555 h 1616"/>
                <a:gd name="T66" fmla="*/ 171 w 336"/>
                <a:gd name="T67" fmla="*/ 1606 h 1616"/>
                <a:gd name="T68" fmla="*/ 181 w 336"/>
                <a:gd name="T69" fmla="*/ 1616 h 1616"/>
                <a:gd name="T70" fmla="*/ 201 w 336"/>
                <a:gd name="T71" fmla="*/ 1611 h 1616"/>
                <a:gd name="T72" fmla="*/ 201 w 336"/>
                <a:gd name="T73" fmla="*/ 1595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1616">
                  <a:moveTo>
                    <a:pt x="201" y="1595"/>
                  </a:moveTo>
                  <a:lnTo>
                    <a:pt x="201" y="1595"/>
                  </a:lnTo>
                  <a:lnTo>
                    <a:pt x="191" y="1540"/>
                  </a:lnTo>
                  <a:lnTo>
                    <a:pt x="181" y="1480"/>
                  </a:lnTo>
                  <a:lnTo>
                    <a:pt x="176" y="1420"/>
                  </a:lnTo>
                  <a:lnTo>
                    <a:pt x="176" y="1360"/>
                  </a:lnTo>
                  <a:lnTo>
                    <a:pt x="176" y="1299"/>
                  </a:lnTo>
                  <a:lnTo>
                    <a:pt x="181" y="1239"/>
                  </a:lnTo>
                  <a:lnTo>
                    <a:pt x="191" y="1184"/>
                  </a:lnTo>
                  <a:lnTo>
                    <a:pt x="206" y="1124"/>
                  </a:lnTo>
                  <a:lnTo>
                    <a:pt x="206" y="1124"/>
                  </a:lnTo>
                  <a:lnTo>
                    <a:pt x="236" y="1014"/>
                  </a:lnTo>
                  <a:lnTo>
                    <a:pt x="276" y="903"/>
                  </a:lnTo>
                  <a:lnTo>
                    <a:pt x="311" y="793"/>
                  </a:lnTo>
                  <a:lnTo>
                    <a:pt x="326" y="738"/>
                  </a:lnTo>
                  <a:lnTo>
                    <a:pt x="331" y="677"/>
                  </a:lnTo>
                  <a:lnTo>
                    <a:pt x="331" y="677"/>
                  </a:lnTo>
                  <a:lnTo>
                    <a:pt x="336" y="627"/>
                  </a:lnTo>
                  <a:lnTo>
                    <a:pt x="336" y="582"/>
                  </a:lnTo>
                  <a:lnTo>
                    <a:pt x="331" y="532"/>
                  </a:lnTo>
                  <a:lnTo>
                    <a:pt x="326" y="482"/>
                  </a:lnTo>
                  <a:lnTo>
                    <a:pt x="311" y="437"/>
                  </a:lnTo>
                  <a:lnTo>
                    <a:pt x="301" y="386"/>
                  </a:lnTo>
                  <a:lnTo>
                    <a:pt x="281" y="341"/>
                  </a:lnTo>
                  <a:lnTo>
                    <a:pt x="261" y="296"/>
                  </a:lnTo>
                  <a:lnTo>
                    <a:pt x="236" y="256"/>
                  </a:lnTo>
                  <a:lnTo>
                    <a:pt x="211" y="211"/>
                  </a:lnTo>
                  <a:lnTo>
                    <a:pt x="186" y="171"/>
                  </a:lnTo>
                  <a:lnTo>
                    <a:pt x="151" y="136"/>
                  </a:lnTo>
                  <a:lnTo>
                    <a:pt x="86" y="60"/>
                  </a:lnTo>
                  <a:lnTo>
                    <a:pt x="46" y="3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6" y="80"/>
                  </a:lnTo>
                  <a:lnTo>
                    <a:pt x="141" y="156"/>
                  </a:lnTo>
                  <a:lnTo>
                    <a:pt x="171" y="196"/>
                  </a:lnTo>
                  <a:lnTo>
                    <a:pt x="201" y="241"/>
                  </a:lnTo>
                  <a:lnTo>
                    <a:pt x="226" y="281"/>
                  </a:lnTo>
                  <a:lnTo>
                    <a:pt x="251" y="326"/>
                  </a:lnTo>
                  <a:lnTo>
                    <a:pt x="251" y="326"/>
                  </a:lnTo>
                  <a:lnTo>
                    <a:pt x="271" y="376"/>
                  </a:lnTo>
                  <a:lnTo>
                    <a:pt x="286" y="427"/>
                  </a:lnTo>
                  <a:lnTo>
                    <a:pt x="296" y="482"/>
                  </a:lnTo>
                  <a:lnTo>
                    <a:pt x="301" y="532"/>
                  </a:lnTo>
                  <a:lnTo>
                    <a:pt x="306" y="587"/>
                  </a:lnTo>
                  <a:lnTo>
                    <a:pt x="306" y="637"/>
                  </a:lnTo>
                  <a:lnTo>
                    <a:pt x="301" y="692"/>
                  </a:lnTo>
                  <a:lnTo>
                    <a:pt x="291" y="743"/>
                  </a:lnTo>
                  <a:lnTo>
                    <a:pt x="291" y="743"/>
                  </a:lnTo>
                  <a:lnTo>
                    <a:pt x="276" y="798"/>
                  </a:lnTo>
                  <a:lnTo>
                    <a:pt x="261" y="853"/>
                  </a:lnTo>
                  <a:lnTo>
                    <a:pt x="221" y="963"/>
                  </a:lnTo>
                  <a:lnTo>
                    <a:pt x="186" y="1069"/>
                  </a:lnTo>
                  <a:lnTo>
                    <a:pt x="166" y="1129"/>
                  </a:lnTo>
                  <a:lnTo>
                    <a:pt x="156" y="1184"/>
                  </a:lnTo>
                  <a:lnTo>
                    <a:pt x="156" y="1184"/>
                  </a:lnTo>
                  <a:lnTo>
                    <a:pt x="141" y="1289"/>
                  </a:lnTo>
                  <a:lnTo>
                    <a:pt x="141" y="1395"/>
                  </a:lnTo>
                  <a:lnTo>
                    <a:pt x="141" y="1450"/>
                  </a:lnTo>
                  <a:lnTo>
                    <a:pt x="151" y="1505"/>
                  </a:lnTo>
                  <a:lnTo>
                    <a:pt x="161" y="1555"/>
                  </a:lnTo>
                  <a:lnTo>
                    <a:pt x="171" y="1606"/>
                  </a:lnTo>
                  <a:lnTo>
                    <a:pt x="171" y="1606"/>
                  </a:lnTo>
                  <a:lnTo>
                    <a:pt x="176" y="1611"/>
                  </a:lnTo>
                  <a:lnTo>
                    <a:pt x="181" y="1616"/>
                  </a:lnTo>
                  <a:lnTo>
                    <a:pt x="191" y="1616"/>
                  </a:lnTo>
                  <a:lnTo>
                    <a:pt x="201" y="1611"/>
                  </a:lnTo>
                  <a:lnTo>
                    <a:pt x="206" y="1606"/>
                  </a:lnTo>
                  <a:lnTo>
                    <a:pt x="201" y="1595"/>
                  </a:lnTo>
                  <a:lnTo>
                    <a:pt x="201" y="159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7" name="Freeform 30"/>
            <p:cNvSpPr>
              <a:spLocks/>
            </p:cNvSpPr>
            <p:nvPr/>
          </p:nvSpPr>
          <p:spPr bwMode="auto">
            <a:xfrm>
              <a:off x="4716463" y="3773488"/>
              <a:ext cx="876300" cy="598488"/>
            </a:xfrm>
            <a:custGeom>
              <a:avLst/>
              <a:gdLst>
                <a:gd name="T0" fmla="*/ 461 w 552"/>
                <a:gd name="T1" fmla="*/ 266 h 377"/>
                <a:gd name="T2" fmla="*/ 461 w 552"/>
                <a:gd name="T3" fmla="*/ 266 h 377"/>
                <a:gd name="T4" fmla="*/ 466 w 552"/>
                <a:gd name="T5" fmla="*/ 281 h 377"/>
                <a:gd name="T6" fmla="*/ 471 w 552"/>
                <a:gd name="T7" fmla="*/ 296 h 377"/>
                <a:gd name="T8" fmla="*/ 471 w 552"/>
                <a:gd name="T9" fmla="*/ 316 h 377"/>
                <a:gd name="T10" fmla="*/ 461 w 552"/>
                <a:gd name="T11" fmla="*/ 336 h 377"/>
                <a:gd name="T12" fmla="*/ 446 w 552"/>
                <a:gd name="T13" fmla="*/ 352 h 377"/>
                <a:gd name="T14" fmla="*/ 421 w 552"/>
                <a:gd name="T15" fmla="*/ 367 h 377"/>
                <a:gd name="T16" fmla="*/ 381 w 552"/>
                <a:gd name="T17" fmla="*/ 377 h 377"/>
                <a:gd name="T18" fmla="*/ 381 w 552"/>
                <a:gd name="T19" fmla="*/ 377 h 377"/>
                <a:gd name="T20" fmla="*/ 361 w 552"/>
                <a:gd name="T21" fmla="*/ 377 h 377"/>
                <a:gd name="T22" fmla="*/ 341 w 552"/>
                <a:gd name="T23" fmla="*/ 367 h 377"/>
                <a:gd name="T24" fmla="*/ 321 w 552"/>
                <a:gd name="T25" fmla="*/ 352 h 377"/>
                <a:gd name="T26" fmla="*/ 301 w 552"/>
                <a:gd name="T27" fmla="*/ 336 h 377"/>
                <a:gd name="T28" fmla="*/ 261 w 552"/>
                <a:gd name="T29" fmla="*/ 291 h 377"/>
                <a:gd name="T30" fmla="*/ 216 w 552"/>
                <a:gd name="T31" fmla="*/ 236 h 377"/>
                <a:gd name="T32" fmla="*/ 171 w 552"/>
                <a:gd name="T33" fmla="*/ 171 h 377"/>
                <a:gd name="T34" fmla="*/ 120 w 552"/>
                <a:gd name="T35" fmla="*/ 116 h 377"/>
                <a:gd name="T36" fmla="*/ 90 w 552"/>
                <a:gd name="T37" fmla="*/ 86 h 377"/>
                <a:gd name="T38" fmla="*/ 65 w 552"/>
                <a:gd name="T39" fmla="*/ 61 h 377"/>
                <a:gd name="T40" fmla="*/ 35 w 552"/>
                <a:gd name="T41" fmla="*/ 40 h 377"/>
                <a:gd name="T42" fmla="*/ 0 w 552"/>
                <a:gd name="T43" fmla="*/ 25 h 377"/>
                <a:gd name="T44" fmla="*/ 0 w 552"/>
                <a:gd name="T45" fmla="*/ 25 h 377"/>
                <a:gd name="T46" fmla="*/ 35 w 552"/>
                <a:gd name="T47" fmla="*/ 15 h 377"/>
                <a:gd name="T48" fmla="*/ 130 w 552"/>
                <a:gd name="T49" fmla="*/ 5 h 377"/>
                <a:gd name="T50" fmla="*/ 196 w 552"/>
                <a:gd name="T51" fmla="*/ 0 h 377"/>
                <a:gd name="T52" fmla="*/ 266 w 552"/>
                <a:gd name="T53" fmla="*/ 0 h 377"/>
                <a:gd name="T54" fmla="*/ 336 w 552"/>
                <a:gd name="T55" fmla="*/ 10 h 377"/>
                <a:gd name="T56" fmla="*/ 406 w 552"/>
                <a:gd name="T57" fmla="*/ 25 h 377"/>
                <a:gd name="T58" fmla="*/ 406 w 552"/>
                <a:gd name="T59" fmla="*/ 25 h 377"/>
                <a:gd name="T60" fmla="*/ 441 w 552"/>
                <a:gd name="T61" fmla="*/ 40 h 377"/>
                <a:gd name="T62" fmla="*/ 471 w 552"/>
                <a:gd name="T63" fmla="*/ 56 h 377"/>
                <a:gd name="T64" fmla="*/ 497 w 552"/>
                <a:gd name="T65" fmla="*/ 71 h 377"/>
                <a:gd name="T66" fmla="*/ 517 w 552"/>
                <a:gd name="T67" fmla="*/ 86 h 377"/>
                <a:gd name="T68" fmla="*/ 532 w 552"/>
                <a:gd name="T69" fmla="*/ 106 h 377"/>
                <a:gd name="T70" fmla="*/ 542 w 552"/>
                <a:gd name="T71" fmla="*/ 121 h 377"/>
                <a:gd name="T72" fmla="*/ 552 w 552"/>
                <a:gd name="T73" fmla="*/ 141 h 377"/>
                <a:gd name="T74" fmla="*/ 552 w 552"/>
                <a:gd name="T75" fmla="*/ 161 h 377"/>
                <a:gd name="T76" fmla="*/ 552 w 552"/>
                <a:gd name="T77" fmla="*/ 176 h 377"/>
                <a:gd name="T78" fmla="*/ 552 w 552"/>
                <a:gd name="T79" fmla="*/ 196 h 377"/>
                <a:gd name="T80" fmla="*/ 542 w 552"/>
                <a:gd name="T81" fmla="*/ 211 h 377"/>
                <a:gd name="T82" fmla="*/ 532 w 552"/>
                <a:gd name="T83" fmla="*/ 226 h 377"/>
                <a:gd name="T84" fmla="*/ 522 w 552"/>
                <a:gd name="T85" fmla="*/ 241 h 377"/>
                <a:gd name="T86" fmla="*/ 507 w 552"/>
                <a:gd name="T87" fmla="*/ 251 h 377"/>
                <a:gd name="T88" fmla="*/ 486 w 552"/>
                <a:gd name="T89" fmla="*/ 261 h 377"/>
                <a:gd name="T90" fmla="*/ 461 w 552"/>
                <a:gd name="T91" fmla="*/ 266 h 377"/>
                <a:gd name="T92" fmla="*/ 461 w 552"/>
                <a:gd name="T93" fmla="*/ 26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2" h="377">
                  <a:moveTo>
                    <a:pt x="461" y="266"/>
                  </a:moveTo>
                  <a:lnTo>
                    <a:pt x="461" y="266"/>
                  </a:lnTo>
                  <a:lnTo>
                    <a:pt x="466" y="281"/>
                  </a:lnTo>
                  <a:lnTo>
                    <a:pt x="471" y="296"/>
                  </a:lnTo>
                  <a:lnTo>
                    <a:pt x="471" y="316"/>
                  </a:lnTo>
                  <a:lnTo>
                    <a:pt x="461" y="336"/>
                  </a:lnTo>
                  <a:lnTo>
                    <a:pt x="446" y="352"/>
                  </a:lnTo>
                  <a:lnTo>
                    <a:pt x="421" y="367"/>
                  </a:lnTo>
                  <a:lnTo>
                    <a:pt x="381" y="377"/>
                  </a:lnTo>
                  <a:lnTo>
                    <a:pt x="381" y="377"/>
                  </a:lnTo>
                  <a:lnTo>
                    <a:pt x="361" y="377"/>
                  </a:lnTo>
                  <a:lnTo>
                    <a:pt x="341" y="367"/>
                  </a:lnTo>
                  <a:lnTo>
                    <a:pt x="321" y="352"/>
                  </a:lnTo>
                  <a:lnTo>
                    <a:pt x="301" y="336"/>
                  </a:lnTo>
                  <a:lnTo>
                    <a:pt x="261" y="291"/>
                  </a:lnTo>
                  <a:lnTo>
                    <a:pt x="216" y="236"/>
                  </a:lnTo>
                  <a:lnTo>
                    <a:pt x="171" y="171"/>
                  </a:lnTo>
                  <a:lnTo>
                    <a:pt x="120" y="116"/>
                  </a:lnTo>
                  <a:lnTo>
                    <a:pt x="90" y="86"/>
                  </a:lnTo>
                  <a:lnTo>
                    <a:pt x="65" y="61"/>
                  </a:lnTo>
                  <a:lnTo>
                    <a:pt x="35" y="4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5" y="15"/>
                  </a:lnTo>
                  <a:lnTo>
                    <a:pt x="130" y="5"/>
                  </a:lnTo>
                  <a:lnTo>
                    <a:pt x="196" y="0"/>
                  </a:lnTo>
                  <a:lnTo>
                    <a:pt x="266" y="0"/>
                  </a:lnTo>
                  <a:lnTo>
                    <a:pt x="336" y="10"/>
                  </a:lnTo>
                  <a:lnTo>
                    <a:pt x="406" y="25"/>
                  </a:lnTo>
                  <a:lnTo>
                    <a:pt x="406" y="25"/>
                  </a:lnTo>
                  <a:lnTo>
                    <a:pt x="441" y="40"/>
                  </a:lnTo>
                  <a:lnTo>
                    <a:pt x="471" y="56"/>
                  </a:lnTo>
                  <a:lnTo>
                    <a:pt x="497" y="71"/>
                  </a:lnTo>
                  <a:lnTo>
                    <a:pt x="517" y="86"/>
                  </a:lnTo>
                  <a:lnTo>
                    <a:pt x="532" y="106"/>
                  </a:lnTo>
                  <a:lnTo>
                    <a:pt x="542" y="121"/>
                  </a:lnTo>
                  <a:lnTo>
                    <a:pt x="552" y="141"/>
                  </a:lnTo>
                  <a:lnTo>
                    <a:pt x="552" y="161"/>
                  </a:lnTo>
                  <a:lnTo>
                    <a:pt x="552" y="176"/>
                  </a:lnTo>
                  <a:lnTo>
                    <a:pt x="552" y="196"/>
                  </a:lnTo>
                  <a:lnTo>
                    <a:pt x="542" y="211"/>
                  </a:lnTo>
                  <a:lnTo>
                    <a:pt x="532" y="226"/>
                  </a:lnTo>
                  <a:lnTo>
                    <a:pt x="522" y="241"/>
                  </a:lnTo>
                  <a:lnTo>
                    <a:pt x="507" y="251"/>
                  </a:lnTo>
                  <a:lnTo>
                    <a:pt x="486" y="261"/>
                  </a:lnTo>
                  <a:lnTo>
                    <a:pt x="461" y="266"/>
                  </a:lnTo>
                  <a:lnTo>
                    <a:pt x="461" y="26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8" name="Freeform 31"/>
            <p:cNvSpPr>
              <a:spLocks/>
            </p:cNvSpPr>
            <p:nvPr/>
          </p:nvSpPr>
          <p:spPr bwMode="auto">
            <a:xfrm>
              <a:off x="4716463" y="3805238"/>
              <a:ext cx="755650" cy="398463"/>
            </a:xfrm>
            <a:custGeom>
              <a:avLst/>
              <a:gdLst>
                <a:gd name="T0" fmla="*/ 0 w 476"/>
                <a:gd name="T1" fmla="*/ 5 h 251"/>
                <a:gd name="T2" fmla="*/ 0 w 476"/>
                <a:gd name="T3" fmla="*/ 5 h 251"/>
                <a:gd name="T4" fmla="*/ 35 w 476"/>
                <a:gd name="T5" fmla="*/ 5 h 251"/>
                <a:gd name="T6" fmla="*/ 70 w 476"/>
                <a:gd name="T7" fmla="*/ 10 h 251"/>
                <a:gd name="T8" fmla="*/ 140 w 476"/>
                <a:gd name="T9" fmla="*/ 25 h 251"/>
                <a:gd name="T10" fmla="*/ 206 w 476"/>
                <a:gd name="T11" fmla="*/ 51 h 251"/>
                <a:gd name="T12" fmla="*/ 271 w 476"/>
                <a:gd name="T13" fmla="*/ 81 h 251"/>
                <a:gd name="T14" fmla="*/ 271 w 476"/>
                <a:gd name="T15" fmla="*/ 81 h 251"/>
                <a:gd name="T16" fmla="*/ 326 w 476"/>
                <a:gd name="T17" fmla="*/ 121 h 251"/>
                <a:gd name="T18" fmla="*/ 371 w 476"/>
                <a:gd name="T19" fmla="*/ 161 h 251"/>
                <a:gd name="T20" fmla="*/ 466 w 476"/>
                <a:gd name="T21" fmla="*/ 251 h 251"/>
                <a:gd name="T22" fmla="*/ 466 w 476"/>
                <a:gd name="T23" fmla="*/ 251 h 251"/>
                <a:gd name="T24" fmla="*/ 471 w 476"/>
                <a:gd name="T25" fmla="*/ 251 h 251"/>
                <a:gd name="T26" fmla="*/ 476 w 476"/>
                <a:gd name="T27" fmla="*/ 251 h 251"/>
                <a:gd name="T28" fmla="*/ 476 w 476"/>
                <a:gd name="T29" fmla="*/ 246 h 251"/>
                <a:gd name="T30" fmla="*/ 476 w 476"/>
                <a:gd name="T31" fmla="*/ 241 h 251"/>
                <a:gd name="T32" fmla="*/ 476 w 476"/>
                <a:gd name="T33" fmla="*/ 241 h 251"/>
                <a:gd name="T34" fmla="*/ 456 w 476"/>
                <a:gd name="T35" fmla="*/ 216 h 251"/>
                <a:gd name="T36" fmla="*/ 436 w 476"/>
                <a:gd name="T37" fmla="*/ 186 h 251"/>
                <a:gd name="T38" fmla="*/ 381 w 476"/>
                <a:gd name="T39" fmla="*/ 141 h 251"/>
                <a:gd name="T40" fmla="*/ 326 w 476"/>
                <a:gd name="T41" fmla="*/ 96 h 251"/>
                <a:gd name="T42" fmla="*/ 266 w 476"/>
                <a:gd name="T43" fmla="*/ 61 h 251"/>
                <a:gd name="T44" fmla="*/ 266 w 476"/>
                <a:gd name="T45" fmla="*/ 61 h 251"/>
                <a:gd name="T46" fmla="*/ 206 w 476"/>
                <a:gd name="T47" fmla="*/ 30 h 251"/>
                <a:gd name="T48" fmla="*/ 135 w 476"/>
                <a:gd name="T49" fmla="*/ 10 h 251"/>
                <a:gd name="T50" fmla="*/ 105 w 476"/>
                <a:gd name="T51" fmla="*/ 5 h 251"/>
                <a:gd name="T52" fmla="*/ 70 w 476"/>
                <a:gd name="T53" fmla="*/ 0 h 251"/>
                <a:gd name="T54" fmla="*/ 35 w 476"/>
                <a:gd name="T55" fmla="*/ 0 h 251"/>
                <a:gd name="T56" fmla="*/ 0 w 476"/>
                <a:gd name="T57" fmla="*/ 0 h 251"/>
                <a:gd name="T58" fmla="*/ 0 w 476"/>
                <a:gd name="T59" fmla="*/ 0 h 251"/>
                <a:gd name="T60" fmla="*/ 0 w 476"/>
                <a:gd name="T61" fmla="*/ 5 h 251"/>
                <a:gd name="T62" fmla="*/ 0 w 476"/>
                <a:gd name="T63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6" h="251">
                  <a:moveTo>
                    <a:pt x="0" y="5"/>
                  </a:moveTo>
                  <a:lnTo>
                    <a:pt x="0" y="5"/>
                  </a:lnTo>
                  <a:lnTo>
                    <a:pt x="35" y="5"/>
                  </a:lnTo>
                  <a:lnTo>
                    <a:pt x="70" y="10"/>
                  </a:lnTo>
                  <a:lnTo>
                    <a:pt x="140" y="25"/>
                  </a:lnTo>
                  <a:lnTo>
                    <a:pt x="206" y="51"/>
                  </a:lnTo>
                  <a:lnTo>
                    <a:pt x="271" y="81"/>
                  </a:lnTo>
                  <a:lnTo>
                    <a:pt x="271" y="81"/>
                  </a:lnTo>
                  <a:lnTo>
                    <a:pt x="326" y="121"/>
                  </a:lnTo>
                  <a:lnTo>
                    <a:pt x="371" y="16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71" y="251"/>
                  </a:lnTo>
                  <a:lnTo>
                    <a:pt x="476" y="251"/>
                  </a:lnTo>
                  <a:lnTo>
                    <a:pt x="476" y="246"/>
                  </a:lnTo>
                  <a:lnTo>
                    <a:pt x="476" y="241"/>
                  </a:lnTo>
                  <a:lnTo>
                    <a:pt x="476" y="241"/>
                  </a:lnTo>
                  <a:lnTo>
                    <a:pt x="456" y="216"/>
                  </a:lnTo>
                  <a:lnTo>
                    <a:pt x="436" y="186"/>
                  </a:lnTo>
                  <a:lnTo>
                    <a:pt x="381" y="141"/>
                  </a:lnTo>
                  <a:lnTo>
                    <a:pt x="326" y="96"/>
                  </a:lnTo>
                  <a:lnTo>
                    <a:pt x="266" y="61"/>
                  </a:lnTo>
                  <a:lnTo>
                    <a:pt x="266" y="61"/>
                  </a:lnTo>
                  <a:lnTo>
                    <a:pt x="206" y="30"/>
                  </a:lnTo>
                  <a:lnTo>
                    <a:pt x="135" y="10"/>
                  </a:lnTo>
                  <a:lnTo>
                    <a:pt x="105" y="5"/>
                  </a:lnTo>
                  <a:lnTo>
                    <a:pt x="70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9" name="Freeform 32"/>
            <p:cNvSpPr>
              <a:spLocks/>
            </p:cNvSpPr>
            <p:nvPr/>
          </p:nvSpPr>
          <p:spPr bwMode="auto">
            <a:xfrm>
              <a:off x="5067300" y="4076700"/>
              <a:ext cx="309563" cy="87313"/>
            </a:xfrm>
            <a:custGeom>
              <a:avLst/>
              <a:gdLst>
                <a:gd name="T0" fmla="*/ 190 w 195"/>
                <a:gd name="T1" fmla="*/ 0 h 55"/>
                <a:gd name="T2" fmla="*/ 190 w 195"/>
                <a:gd name="T3" fmla="*/ 0 h 55"/>
                <a:gd name="T4" fmla="*/ 145 w 195"/>
                <a:gd name="T5" fmla="*/ 20 h 55"/>
                <a:gd name="T6" fmla="*/ 100 w 195"/>
                <a:gd name="T7" fmla="*/ 35 h 55"/>
                <a:gd name="T8" fmla="*/ 50 w 195"/>
                <a:gd name="T9" fmla="*/ 45 h 55"/>
                <a:gd name="T10" fmla="*/ 0 w 195"/>
                <a:gd name="T11" fmla="*/ 55 h 55"/>
                <a:gd name="T12" fmla="*/ 0 w 195"/>
                <a:gd name="T13" fmla="*/ 55 h 55"/>
                <a:gd name="T14" fmla="*/ 0 w 195"/>
                <a:gd name="T15" fmla="*/ 55 h 55"/>
                <a:gd name="T16" fmla="*/ 0 w 195"/>
                <a:gd name="T17" fmla="*/ 55 h 55"/>
                <a:gd name="T18" fmla="*/ 50 w 195"/>
                <a:gd name="T19" fmla="*/ 50 h 55"/>
                <a:gd name="T20" fmla="*/ 100 w 195"/>
                <a:gd name="T21" fmla="*/ 40 h 55"/>
                <a:gd name="T22" fmla="*/ 145 w 195"/>
                <a:gd name="T23" fmla="*/ 30 h 55"/>
                <a:gd name="T24" fmla="*/ 195 w 195"/>
                <a:gd name="T25" fmla="*/ 5 h 55"/>
                <a:gd name="T26" fmla="*/ 195 w 195"/>
                <a:gd name="T27" fmla="*/ 5 h 55"/>
                <a:gd name="T28" fmla="*/ 195 w 195"/>
                <a:gd name="T29" fmla="*/ 5 h 55"/>
                <a:gd name="T30" fmla="*/ 195 w 195"/>
                <a:gd name="T31" fmla="*/ 0 h 55"/>
                <a:gd name="T32" fmla="*/ 190 w 195"/>
                <a:gd name="T33" fmla="*/ 0 h 55"/>
                <a:gd name="T34" fmla="*/ 190 w 195"/>
                <a:gd name="T35" fmla="*/ 0 h 55"/>
                <a:gd name="T36" fmla="*/ 190 w 195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55">
                  <a:moveTo>
                    <a:pt x="190" y="0"/>
                  </a:moveTo>
                  <a:lnTo>
                    <a:pt x="190" y="0"/>
                  </a:lnTo>
                  <a:lnTo>
                    <a:pt x="145" y="20"/>
                  </a:lnTo>
                  <a:lnTo>
                    <a:pt x="100" y="35"/>
                  </a:lnTo>
                  <a:lnTo>
                    <a:pt x="5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50" y="50"/>
                  </a:lnTo>
                  <a:lnTo>
                    <a:pt x="100" y="40"/>
                  </a:lnTo>
                  <a:lnTo>
                    <a:pt x="145" y="30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0" name="Freeform 33"/>
            <p:cNvSpPr>
              <a:spLocks/>
            </p:cNvSpPr>
            <p:nvPr/>
          </p:nvSpPr>
          <p:spPr bwMode="auto">
            <a:xfrm>
              <a:off x="4954588" y="3949700"/>
              <a:ext cx="255588" cy="39688"/>
            </a:xfrm>
            <a:custGeom>
              <a:avLst/>
              <a:gdLst>
                <a:gd name="T0" fmla="*/ 161 w 161"/>
                <a:gd name="T1" fmla="*/ 0 h 25"/>
                <a:gd name="T2" fmla="*/ 161 w 161"/>
                <a:gd name="T3" fmla="*/ 0 h 25"/>
                <a:gd name="T4" fmla="*/ 121 w 161"/>
                <a:gd name="T5" fmla="*/ 0 h 25"/>
                <a:gd name="T6" fmla="*/ 81 w 161"/>
                <a:gd name="T7" fmla="*/ 5 h 25"/>
                <a:gd name="T8" fmla="*/ 41 w 161"/>
                <a:gd name="T9" fmla="*/ 15 h 25"/>
                <a:gd name="T10" fmla="*/ 0 w 161"/>
                <a:gd name="T11" fmla="*/ 15 h 25"/>
                <a:gd name="T12" fmla="*/ 0 w 161"/>
                <a:gd name="T13" fmla="*/ 15 h 25"/>
                <a:gd name="T14" fmla="*/ 0 w 161"/>
                <a:gd name="T15" fmla="*/ 15 h 25"/>
                <a:gd name="T16" fmla="*/ 0 w 161"/>
                <a:gd name="T17" fmla="*/ 15 h 25"/>
                <a:gd name="T18" fmla="*/ 21 w 161"/>
                <a:gd name="T19" fmla="*/ 20 h 25"/>
                <a:gd name="T20" fmla="*/ 41 w 161"/>
                <a:gd name="T21" fmla="*/ 25 h 25"/>
                <a:gd name="T22" fmla="*/ 81 w 161"/>
                <a:gd name="T23" fmla="*/ 20 h 25"/>
                <a:gd name="T24" fmla="*/ 161 w 161"/>
                <a:gd name="T25" fmla="*/ 5 h 25"/>
                <a:gd name="T26" fmla="*/ 161 w 161"/>
                <a:gd name="T27" fmla="*/ 5 h 25"/>
                <a:gd name="T28" fmla="*/ 161 w 161"/>
                <a:gd name="T29" fmla="*/ 0 h 25"/>
                <a:gd name="T30" fmla="*/ 161 w 161"/>
                <a:gd name="T3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25">
                  <a:moveTo>
                    <a:pt x="161" y="0"/>
                  </a:moveTo>
                  <a:lnTo>
                    <a:pt x="161" y="0"/>
                  </a:lnTo>
                  <a:lnTo>
                    <a:pt x="121" y="0"/>
                  </a:lnTo>
                  <a:lnTo>
                    <a:pt x="81" y="5"/>
                  </a:lnTo>
                  <a:lnTo>
                    <a:pt x="4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1" y="20"/>
                  </a:lnTo>
                  <a:lnTo>
                    <a:pt x="41" y="25"/>
                  </a:lnTo>
                  <a:lnTo>
                    <a:pt x="81" y="20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1" name="Freeform 34"/>
            <p:cNvSpPr>
              <a:spLocks/>
            </p:cNvSpPr>
            <p:nvPr/>
          </p:nvSpPr>
          <p:spPr bwMode="auto">
            <a:xfrm>
              <a:off x="5202238" y="3781425"/>
              <a:ext cx="63500" cy="215900"/>
            </a:xfrm>
            <a:custGeom>
              <a:avLst/>
              <a:gdLst>
                <a:gd name="T0" fmla="*/ 0 w 40"/>
                <a:gd name="T1" fmla="*/ 5 h 136"/>
                <a:gd name="T2" fmla="*/ 0 w 40"/>
                <a:gd name="T3" fmla="*/ 5 h 136"/>
                <a:gd name="T4" fmla="*/ 25 w 40"/>
                <a:gd name="T5" fmla="*/ 66 h 136"/>
                <a:gd name="T6" fmla="*/ 30 w 40"/>
                <a:gd name="T7" fmla="*/ 101 h 136"/>
                <a:gd name="T8" fmla="*/ 35 w 40"/>
                <a:gd name="T9" fmla="*/ 131 h 136"/>
                <a:gd name="T10" fmla="*/ 35 w 40"/>
                <a:gd name="T11" fmla="*/ 131 h 136"/>
                <a:gd name="T12" fmla="*/ 35 w 40"/>
                <a:gd name="T13" fmla="*/ 136 h 136"/>
                <a:gd name="T14" fmla="*/ 40 w 40"/>
                <a:gd name="T15" fmla="*/ 131 h 136"/>
                <a:gd name="T16" fmla="*/ 40 w 40"/>
                <a:gd name="T17" fmla="*/ 131 h 136"/>
                <a:gd name="T18" fmla="*/ 40 w 40"/>
                <a:gd name="T19" fmla="*/ 116 h 136"/>
                <a:gd name="T20" fmla="*/ 40 w 40"/>
                <a:gd name="T21" fmla="*/ 101 h 136"/>
                <a:gd name="T22" fmla="*/ 35 w 40"/>
                <a:gd name="T23" fmla="*/ 66 h 136"/>
                <a:gd name="T24" fmla="*/ 20 w 40"/>
                <a:gd name="T25" fmla="*/ 30 h 136"/>
                <a:gd name="T26" fmla="*/ 5 w 40"/>
                <a:gd name="T27" fmla="*/ 5 h 136"/>
                <a:gd name="T28" fmla="*/ 5 w 40"/>
                <a:gd name="T29" fmla="*/ 5 h 136"/>
                <a:gd name="T30" fmla="*/ 0 w 40"/>
                <a:gd name="T31" fmla="*/ 0 h 136"/>
                <a:gd name="T32" fmla="*/ 0 w 40"/>
                <a:gd name="T33" fmla="*/ 5 h 136"/>
                <a:gd name="T34" fmla="*/ 0 w 40"/>
                <a:gd name="T35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36">
                  <a:moveTo>
                    <a:pt x="0" y="5"/>
                  </a:moveTo>
                  <a:lnTo>
                    <a:pt x="0" y="5"/>
                  </a:lnTo>
                  <a:lnTo>
                    <a:pt x="25" y="66"/>
                  </a:lnTo>
                  <a:lnTo>
                    <a:pt x="30" y="10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6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0" y="116"/>
                  </a:lnTo>
                  <a:lnTo>
                    <a:pt x="40" y="101"/>
                  </a:lnTo>
                  <a:lnTo>
                    <a:pt x="35" y="66"/>
                  </a:lnTo>
                  <a:lnTo>
                    <a:pt x="20" y="3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2" name="Freeform 35"/>
            <p:cNvSpPr>
              <a:spLocks/>
            </p:cNvSpPr>
            <p:nvPr/>
          </p:nvSpPr>
          <p:spPr bwMode="auto">
            <a:xfrm>
              <a:off x="5432425" y="3844925"/>
              <a:ext cx="47625" cy="311150"/>
            </a:xfrm>
            <a:custGeom>
              <a:avLst/>
              <a:gdLst>
                <a:gd name="T0" fmla="*/ 0 w 30"/>
                <a:gd name="T1" fmla="*/ 5 h 196"/>
                <a:gd name="T2" fmla="*/ 0 w 30"/>
                <a:gd name="T3" fmla="*/ 5 h 196"/>
                <a:gd name="T4" fmla="*/ 10 w 30"/>
                <a:gd name="T5" fmla="*/ 51 h 196"/>
                <a:gd name="T6" fmla="*/ 15 w 30"/>
                <a:gd name="T7" fmla="*/ 96 h 196"/>
                <a:gd name="T8" fmla="*/ 15 w 30"/>
                <a:gd name="T9" fmla="*/ 96 h 196"/>
                <a:gd name="T10" fmla="*/ 15 w 30"/>
                <a:gd name="T11" fmla="*/ 121 h 196"/>
                <a:gd name="T12" fmla="*/ 10 w 30"/>
                <a:gd name="T13" fmla="*/ 146 h 196"/>
                <a:gd name="T14" fmla="*/ 0 w 30"/>
                <a:gd name="T15" fmla="*/ 196 h 196"/>
                <a:gd name="T16" fmla="*/ 0 w 30"/>
                <a:gd name="T17" fmla="*/ 196 h 196"/>
                <a:gd name="T18" fmla="*/ 0 w 30"/>
                <a:gd name="T19" fmla="*/ 196 h 196"/>
                <a:gd name="T20" fmla="*/ 5 w 30"/>
                <a:gd name="T21" fmla="*/ 196 h 196"/>
                <a:gd name="T22" fmla="*/ 5 w 30"/>
                <a:gd name="T23" fmla="*/ 196 h 196"/>
                <a:gd name="T24" fmla="*/ 20 w 30"/>
                <a:gd name="T25" fmla="*/ 181 h 196"/>
                <a:gd name="T26" fmla="*/ 25 w 30"/>
                <a:gd name="T27" fmla="*/ 156 h 196"/>
                <a:gd name="T28" fmla="*/ 30 w 30"/>
                <a:gd name="T29" fmla="*/ 131 h 196"/>
                <a:gd name="T30" fmla="*/ 30 w 30"/>
                <a:gd name="T31" fmla="*/ 101 h 196"/>
                <a:gd name="T32" fmla="*/ 30 w 30"/>
                <a:gd name="T33" fmla="*/ 71 h 196"/>
                <a:gd name="T34" fmla="*/ 25 w 30"/>
                <a:gd name="T35" fmla="*/ 46 h 196"/>
                <a:gd name="T36" fmla="*/ 15 w 30"/>
                <a:gd name="T37" fmla="*/ 21 h 196"/>
                <a:gd name="T38" fmla="*/ 5 w 30"/>
                <a:gd name="T39" fmla="*/ 0 h 196"/>
                <a:gd name="T40" fmla="*/ 5 w 30"/>
                <a:gd name="T41" fmla="*/ 0 h 196"/>
                <a:gd name="T42" fmla="*/ 0 w 30"/>
                <a:gd name="T43" fmla="*/ 0 h 196"/>
                <a:gd name="T44" fmla="*/ 0 w 30"/>
                <a:gd name="T45" fmla="*/ 5 h 196"/>
                <a:gd name="T46" fmla="*/ 0 w 30"/>
                <a:gd name="T4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196">
                  <a:moveTo>
                    <a:pt x="0" y="5"/>
                  </a:moveTo>
                  <a:lnTo>
                    <a:pt x="0" y="5"/>
                  </a:lnTo>
                  <a:lnTo>
                    <a:pt x="10" y="51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121"/>
                  </a:lnTo>
                  <a:lnTo>
                    <a:pt x="10" y="14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20" y="181"/>
                  </a:lnTo>
                  <a:lnTo>
                    <a:pt x="25" y="156"/>
                  </a:lnTo>
                  <a:lnTo>
                    <a:pt x="30" y="131"/>
                  </a:lnTo>
                  <a:lnTo>
                    <a:pt x="30" y="101"/>
                  </a:lnTo>
                  <a:lnTo>
                    <a:pt x="30" y="71"/>
                  </a:lnTo>
                  <a:lnTo>
                    <a:pt x="25" y="46"/>
                  </a:lnTo>
                  <a:lnTo>
                    <a:pt x="15" y="2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3" name="Freeform 36"/>
            <p:cNvSpPr>
              <a:spLocks/>
            </p:cNvSpPr>
            <p:nvPr/>
          </p:nvSpPr>
          <p:spPr bwMode="auto">
            <a:xfrm>
              <a:off x="5703888" y="3582988"/>
              <a:ext cx="230188" cy="995363"/>
            </a:xfrm>
            <a:custGeom>
              <a:avLst/>
              <a:gdLst>
                <a:gd name="T0" fmla="*/ 140 w 145"/>
                <a:gd name="T1" fmla="*/ 0 h 627"/>
                <a:gd name="T2" fmla="*/ 140 w 145"/>
                <a:gd name="T3" fmla="*/ 0 h 627"/>
                <a:gd name="T4" fmla="*/ 110 w 145"/>
                <a:gd name="T5" fmla="*/ 30 h 627"/>
                <a:gd name="T6" fmla="*/ 85 w 145"/>
                <a:gd name="T7" fmla="*/ 60 h 627"/>
                <a:gd name="T8" fmla="*/ 60 w 145"/>
                <a:gd name="T9" fmla="*/ 90 h 627"/>
                <a:gd name="T10" fmla="*/ 45 w 145"/>
                <a:gd name="T11" fmla="*/ 125 h 627"/>
                <a:gd name="T12" fmla="*/ 30 w 145"/>
                <a:gd name="T13" fmla="*/ 165 h 627"/>
                <a:gd name="T14" fmla="*/ 15 w 145"/>
                <a:gd name="T15" fmla="*/ 201 h 627"/>
                <a:gd name="T16" fmla="*/ 10 w 145"/>
                <a:gd name="T17" fmla="*/ 241 h 627"/>
                <a:gd name="T18" fmla="*/ 5 w 145"/>
                <a:gd name="T19" fmla="*/ 281 h 627"/>
                <a:gd name="T20" fmla="*/ 5 w 145"/>
                <a:gd name="T21" fmla="*/ 281 h 627"/>
                <a:gd name="T22" fmla="*/ 0 w 145"/>
                <a:gd name="T23" fmla="*/ 326 h 627"/>
                <a:gd name="T24" fmla="*/ 5 w 145"/>
                <a:gd name="T25" fmla="*/ 376 h 627"/>
                <a:gd name="T26" fmla="*/ 15 w 145"/>
                <a:gd name="T27" fmla="*/ 466 h 627"/>
                <a:gd name="T28" fmla="*/ 15 w 145"/>
                <a:gd name="T29" fmla="*/ 466 h 627"/>
                <a:gd name="T30" fmla="*/ 25 w 145"/>
                <a:gd name="T31" fmla="*/ 547 h 627"/>
                <a:gd name="T32" fmla="*/ 40 w 145"/>
                <a:gd name="T33" fmla="*/ 587 h 627"/>
                <a:gd name="T34" fmla="*/ 55 w 145"/>
                <a:gd name="T35" fmla="*/ 627 h 627"/>
                <a:gd name="T36" fmla="*/ 55 w 145"/>
                <a:gd name="T37" fmla="*/ 627 h 627"/>
                <a:gd name="T38" fmla="*/ 60 w 145"/>
                <a:gd name="T39" fmla="*/ 627 h 627"/>
                <a:gd name="T40" fmla="*/ 60 w 145"/>
                <a:gd name="T41" fmla="*/ 622 h 627"/>
                <a:gd name="T42" fmla="*/ 60 w 145"/>
                <a:gd name="T43" fmla="*/ 622 h 627"/>
                <a:gd name="T44" fmla="*/ 55 w 145"/>
                <a:gd name="T45" fmla="*/ 587 h 627"/>
                <a:gd name="T46" fmla="*/ 50 w 145"/>
                <a:gd name="T47" fmla="*/ 552 h 627"/>
                <a:gd name="T48" fmla="*/ 35 w 145"/>
                <a:gd name="T49" fmla="*/ 482 h 627"/>
                <a:gd name="T50" fmla="*/ 35 w 145"/>
                <a:gd name="T51" fmla="*/ 482 h 627"/>
                <a:gd name="T52" fmla="*/ 20 w 145"/>
                <a:gd name="T53" fmla="*/ 401 h 627"/>
                <a:gd name="T54" fmla="*/ 15 w 145"/>
                <a:gd name="T55" fmla="*/ 316 h 627"/>
                <a:gd name="T56" fmla="*/ 15 w 145"/>
                <a:gd name="T57" fmla="*/ 316 h 627"/>
                <a:gd name="T58" fmla="*/ 20 w 145"/>
                <a:gd name="T59" fmla="*/ 271 h 627"/>
                <a:gd name="T60" fmla="*/ 25 w 145"/>
                <a:gd name="T61" fmla="*/ 226 h 627"/>
                <a:gd name="T62" fmla="*/ 35 w 145"/>
                <a:gd name="T63" fmla="*/ 186 h 627"/>
                <a:gd name="T64" fmla="*/ 45 w 145"/>
                <a:gd name="T65" fmla="*/ 145 h 627"/>
                <a:gd name="T66" fmla="*/ 65 w 145"/>
                <a:gd name="T67" fmla="*/ 105 h 627"/>
                <a:gd name="T68" fmla="*/ 85 w 145"/>
                <a:gd name="T69" fmla="*/ 70 h 627"/>
                <a:gd name="T70" fmla="*/ 115 w 145"/>
                <a:gd name="T71" fmla="*/ 35 h 627"/>
                <a:gd name="T72" fmla="*/ 145 w 145"/>
                <a:gd name="T73" fmla="*/ 5 h 627"/>
                <a:gd name="T74" fmla="*/ 145 w 145"/>
                <a:gd name="T75" fmla="*/ 5 h 627"/>
                <a:gd name="T76" fmla="*/ 140 w 145"/>
                <a:gd name="T77" fmla="*/ 0 h 627"/>
                <a:gd name="T78" fmla="*/ 140 w 145"/>
                <a:gd name="T7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627">
                  <a:moveTo>
                    <a:pt x="140" y="0"/>
                  </a:moveTo>
                  <a:lnTo>
                    <a:pt x="140" y="0"/>
                  </a:lnTo>
                  <a:lnTo>
                    <a:pt x="110" y="30"/>
                  </a:lnTo>
                  <a:lnTo>
                    <a:pt x="85" y="60"/>
                  </a:lnTo>
                  <a:lnTo>
                    <a:pt x="60" y="90"/>
                  </a:lnTo>
                  <a:lnTo>
                    <a:pt x="45" y="125"/>
                  </a:lnTo>
                  <a:lnTo>
                    <a:pt x="30" y="165"/>
                  </a:lnTo>
                  <a:lnTo>
                    <a:pt x="15" y="201"/>
                  </a:lnTo>
                  <a:lnTo>
                    <a:pt x="10" y="241"/>
                  </a:lnTo>
                  <a:lnTo>
                    <a:pt x="5" y="281"/>
                  </a:lnTo>
                  <a:lnTo>
                    <a:pt x="5" y="281"/>
                  </a:lnTo>
                  <a:lnTo>
                    <a:pt x="0" y="326"/>
                  </a:lnTo>
                  <a:lnTo>
                    <a:pt x="5" y="376"/>
                  </a:lnTo>
                  <a:lnTo>
                    <a:pt x="15" y="466"/>
                  </a:lnTo>
                  <a:lnTo>
                    <a:pt x="15" y="466"/>
                  </a:lnTo>
                  <a:lnTo>
                    <a:pt x="25" y="547"/>
                  </a:lnTo>
                  <a:lnTo>
                    <a:pt x="40" y="587"/>
                  </a:lnTo>
                  <a:lnTo>
                    <a:pt x="55" y="627"/>
                  </a:lnTo>
                  <a:lnTo>
                    <a:pt x="55" y="627"/>
                  </a:lnTo>
                  <a:lnTo>
                    <a:pt x="60" y="627"/>
                  </a:lnTo>
                  <a:lnTo>
                    <a:pt x="60" y="622"/>
                  </a:lnTo>
                  <a:lnTo>
                    <a:pt x="60" y="622"/>
                  </a:lnTo>
                  <a:lnTo>
                    <a:pt x="55" y="587"/>
                  </a:lnTo>
                  <a:lnTo>
                    <a:pt x="50" y="552"/>
                  </a:lnTo>
                  <a:lnTo>
                    <a:pt x="35" y="482"/>
                  </a:lnTo>
                  <a:lnTo>
                    <a:pt x="35" y="482"/>
                  </a:lnTo>
                  <a:lnTo>
                    <a:pt x="20" y="401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20" y="271"/>
                  </a:lnTo>
                  <a:lnTo>
                    <a:pt x="25" y="226"/>
                  </a:lnTo>
                  <a:lnTo>
                    <a:pt x="35" y="186"/>
                  </a:lnTo>
                  <a:lnTo>
                    <a:pt x="45" y="145"/>
                  </a:lnTo>
                  <a:lnTo>
                    <a:pt x="65" y="105"/>
                  </a:lnTo>
                  <a:lnTo>
                    <a:pt x="85" y="70"/>
                  </a:lnTo>
                  <a:lnTo>
                    <a:pt x="115" y="3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4" name="Freeform 37"/>
            <p:cNvSpPr>
              <a:spLocks/>
            </p:cNvSpPr>
            <p:nvPr/>
          </p:nvSpPr>
          <p:spPr bwMode="auto">
            <a:xfrm>
              <a:off x="5624513" y="3295650"/>
              <a:ext cx="549275" cy="582613"/>
            </a:xfrm>
            <a:custGeom>
              <a:avLst/>
              <a:gdLst>
                <a:gd name="T0" fmla="*/ 105 w 346"/>
                <a:gd name="T1" fmla="*/ 306 h 367"/>
                <a:gd name="T2" fmla="*/ 105 w 346"/>
                <a:gd name="T3" fmla="*/ 306 h 367"/>
                <a:gd name="T4" fmla="*/ 105 w 346"/>
                <a:gd name="T5" fmla="*/ 321 h 367"/>
                <a:gd name="T6" fmla="*/ 110 w 346"/>
                <a:gd name="T7" fmla="*/ 331 h 367"/>
                <a:gd name="T8" fmla="*/ 115 w 346"/>
                <a:gd name="T9" fmla="*/ 346 h 367"/>
                <a:gd name="T10" fmla="*/ 125 w 346"/>
                <a:gd name="T11" fmla="*/ 357 h 367"/>
                <a:gd name="T12" fmla="*/ 145 w 346"/>
                <a:gd name="T13" fmla="*/ 367 h 367"/>
                <a:gd name="T14" fmla="*/ 165 w 346"/>
                <a:gd name="T15" fmla="*/ 367 h 367"/>
                <a:gd name="T16" fmla="*/ 195 w 346"/>
                <a:gd name="T17" fmla="*/ 362 h 367"/>
                <a:gd name="T18" fmla="*/ 195 w 346"/>
                <a:gd name="T19" fmla="*/ 362 h 367"/>
                <a:gd name="T20" fmla="*/ 210 w 346"/>
                <a:gd name="T21" fmla="*/ 351 h 367"/>
                <a:gd name="T22" fmla="*/ 220 w 346"/>
                <a:gd name="T23" fmla="*/ 341 h 367"/>
                <a:gd name="T24" fmla="*/ 230 w 346"/>
                <a:gd name="T25" fmla="*/ 326 h 367"/>
                <a:gd name="T26" fmla="*/ 241 w 346"/>
                <a:gd name="T27" fmla="*/ 306 h 367"/>
                <a:gd name="T28" fmla="*/ 256 w 346"/>
                <a:gd name="T29" fmla="*/ 266 h 367"/>
                <a:gd name="T30" fmla="*/ 266 w 346"/>
                <a:gd name="T31" fmla="*/ 211 h 367"/>
                <a:gd name="T32" fmla="*/ 276 w 346"/>
                <a:gd name="T33" fmla="*/ 156 h 367"/>
                <a:gd name="T34" fmla="*/ 291 w 346"/>
                <a:gd name="T35" fmla="*/ 101 h 367"/>
                <a:gd name="T36" fmla="*/ 316 w 346"/>
                <a:gd name="T37" fmla="*/ 45 h 367"/>
                <a:gd name="T38" fmla="*/ 326 w 346"/>
                <a:gd name="T39" fmla="*/ 25 h 367"/>
                <a:gd name="T40" fmla="*/ 346 w 346"/>
                <a:gd name="T41" fmla="*/ 0 h 367"/>
                <a:gd name="T42" fmla="*/ 346 w 346"/>
                <a:gd name="T43" fmla="*/ 0 h 367"/>
                <a:gd name="T44" fmla="*/ 316 w 346"/>
                <a:gd name="T45" fmla="*/ 5 h 367"/>
                <a:gd name="T46" fmla="*/ 246 w 346"/>
                <a:gd name="T47" fmla="*/ 25 h 367"/>
                <a:gd name="T48" fmla="*/ 200 w 346"/>
                <a:gd name="T49" fmla="*/ 40 h 367"/>
                <a:gd name="T50" fmla="*/ 150 w 346"/>
                <a:gd name="T51" fmla="*/ 66 h 367"/>
                <a:gd name="T52" fmla="*/ 105 w 346"/>
                <a:gd name="T53" fmla="*/ 91 h 367"/>
                <a:gd name="T54" fmla="*/ 60 w 346"/>
                <a:gd name="T55" fmla="*/ 126 h 367"/>
                <a:gd name="T56" fmla="*/ 60 w 346"/>
                <a:gd name="T57" fmla="*/ 126 h 367"/>
                <a:gd name="T58" fmla="*/ 25 w 346"/>
                <a:gd name="T59" fmla="*/ 161 h 367"/>
                <a:gd name="T60" fmla="*/ 5 w 346"/>
                <a:gd name="T61" fmla="*/ 196 h 367"/>
                <a:gd name="T62" fmla="*/ 0 w 346"/>
                <a:gd name="T63" fmla="*/ 231 h 367"/>
                <a:gd name="T64" fmla="*/ 5 w 346"/>
                <a:gd name="T65" fmla="*/ 261 h 367"/>
                <a:gd name="T66" fmla="*/ 15 w 346"/>
                <a:gd name="T67" fmla="*/ 281 h 367"/>
                <a:gd name="T68" fmla="*/ 40 w 346"/>
                <a:gd name="T69" fmla="*/ 301 h 367"/>
                <a:gd name="T70" fmla="*/ 70 w 346"/>
                <a:gd name="T71" fmla="*/ 306 h 367"/>
                <a:gd name="T72" fmla="*/ 105 w 346"/>
                <a:gd name="T73" fmla="*/ 306 h 367"/>
                <a:gd name="T74" fmla="*/ 105 w 346"/>
                <a:gd name="T75" fmla="*/ 30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" h="367">
                  <a:moveTo>
                    <a:pt x="105" y="306"/>
                  </a:moveTo>
                  <a:lnTo>
                    <a:pt x="105" y="306"/>
                  </a:lnTo>
                  <a:lnTo>
                    <a:pt x="105" y="321"/>
                  </a:lnTo>
                  <a:lnTo>
                    <a:pt x="110" y="331"/>
                  </a:lnTo>
                  <a:lnTo>
                    <a:pt x="115" y="346"/>
                  </a:lnTo>
                  <a:lnTo>
                    <a:pt x="125" y="357"/>
                  </a:lnTo>
                  <a:lnTo>
                    <a:pt x="145" y="367"/>
                  </a:lnTo>
                  <a:lnTo>
                    <a:pt x="165" y="367"/>
                  </a:lnTo>
                  <a:lnTo>
                    <a:pt x="195" y="362"/>
                  </a:lnTo>
                  <a:lnTo>
                    <a:pt x="195" y="362"/>
                  </a:lnTo>
                  <a:lnTo>
                    <a:pt x="210" y="351"/>
                  </a:lnTo>
                  <a:lnTo>
                    <a:pt x="220" y="341"/>
                  </a:lnTo>
                  <a:lnTo>
                    <a:pt x="230" y="326"/>
                  </a:lnTo>
                  <a:lnTo>
                    <a:pt x="241" y="306"/>
                  </a:lnTo>
                  <a:lnTo>
                    <a:pt x="256" y="266"/>
                  </a:lnTo>
                  <a:lnTo>
                    <a:pt x="266" y="211"/>
                  </a:lnTo>
                  <a:lnTo>
                    <a:pt x="276" y="156"/>
                  </a:lnTo>
                  <a:lnTo>
                    <a:pt x="291" y="101"/>
                  </a:lnTo>
                  <a:lnTo>
                    <a:pt x="316" y="45"/>
                  </a:lnTo>
                  <a:lnTo>
                    <a:pt x="326" y="25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16" y="5"/>
                  </a:lnTo>
                  <a:lnTo>
                    <a:pt x="246" y="25"/>
                  </a:lnTo>
                  <a:lnTo>
                    <a:pt x="200" y="40"/>
                  </a:lnTo>
                  <a:lnTo>
                    <a:pt x="150" y="66"/>
                  </a:lnTo>
                  <a:lnTo>
                    <a:pt x="105" y="91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25" y="161"/>
                  </a:lnTo>
                  <a:lnTo>
                    <a:pt x="5" y="196"/>
                  </a:lnTo>
                  <a:lnTo>
                    <a:pt x="0" y="231"/>
                  </a:lnTo>
                  <a:lnTo>
                    <a:pt x="5" y="261"/>
                  </a:lnTo>
                  <a:lnTo>
                    <a:pt x="15" y="281"/>
                  </a:lnTo>
                  <a:lnTo>
                    <a:pt x="40" y="301"/>
                  </a:lnTo>
                  <a:lnTo>
                    <a:pt x="70" y="306"/>
                  </a:lnTo>
                  <a:lnTo>
                    <a:pt x="105" y="306"/>
                  </a:lnTo>
                  <a:lnTo>
                    <a:pt x="105" y="30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5" name="Freeform 38"/>
            <p:cNvSpPr>
              <a:spLocks/>
            </p:cNvSpPr>
            <p:nvPr/>
          </p:nvSpPr>
          <p:spPr bwMode="auto">
            <a:xfrm>
              <a:off x="5767388" y="3295650"/>
              <a:ext cx="406400" cy="501650"/>
            </a:xfrm>
            <a:custGeom>
              <a:avLst/>
              <a:gdLst>
                <a:gd name="T0" fmla="*/ 256 w 256"/>
                <a:gd name="T1" fmla="*/ 0 h 316"/>
                <a:gd name="T2" fmla="*/ 256 w 256"/>
                <a:gd name="T3" fmla="*/ 0 h 316"/>
                <a:gd name="T4" fmla="*/ 206 w 256"/>
                <a:gd name="T5" fmla="*/ 20 h 316"/>
                <a:gd name="T6" fmla="*/ 166 w 256"/>
                <a:gd name="T7" fmla="*/ 45 h 316"/>
                <a:gd name="T8" fmla="*/ 125 w 256"/>
                <a:gd name="T9" fmla="*/ 76 h 316"/>
                <a:gd name="T10" fmla="*/ 90 w 256"/>
                <a:gd name="T11" fmla="*/ 116 h 316"/>
                <a:gd name="T12" fmla="*/ 90 w 256"/>
                <a:gd name="T13" fmla="*/ 116 h 316"/>
                <a:gd name="T14" fmla="*/ 60 w 256"/>
                <a:gd name="T15" fmla="*/ 161 h 316"/>
                <a:gd name="T16" fmla="*/ 35 w 256"/>
                <a:gd name="T17" fmla="*/ 206 h 316"/>
                <a:gd name="T18" fmla="*/ 15 w 256"/>
                <a:gd name="T19" fmla="*/ 256 h 316"/>
                <a:gd name="T20" fmla="*/ 0 w 256"/>
                <a:gd name="T21" fmla="*/ 311 h 316"/>
                <a:gd name="T22" fmla="*/ 0 w 256"/>
                <a:gd name="T23" fmla="*/ 311 h 316"/>
                <a:gd name="T24" fmla="*/ 5 w 256"/>
                <a:gd name="T25" fmla="*/ 311 h 316"/>
                <a:gd name="T26" fmla="*/ 5 w 256"/>
                <a:gd name="T27" fmla="*/ 316 h 316"/>
                <a:gd name="T28" fmla="*/ 10 w 256"/>
                <a:gd name="T29" fmla="*/ 311 h 316"/>
                <a:gd name="T30" fmla="*/ 15 w 256"/>
                <a:gd name="T31" fmla="*/ 311 h 316"/>
                <a:gd name="T32" fmla="*/ 15 w 256"/>
                <a:gd name="T33" fmla="*/ 311 h 316"/>
                <a:gd name="T34" fmla="*/ 30 w 256"/>
                <a:gd name="T35" fmla="*/ 261 h 316"/>
                <a:gd name="T36" fmla="*/ 50 w 256"/>
                <a:gd name="T37" fmla="*/ 216 h 316"/>
                <a:gd name="T38" fmla="*/ 75 w 256"/>
                <a:gd name="T39" fmla="*/ 171 h 316"/>
                <a:gd name="T40" fmla="*/ 100 w 256"/>
                <a:gd name="T41" fmla="*/ 131 h 316"/>
                <a:gd name="T42" fmla="*/ 130 w 256"/>
                <a:gd name="T43" fmla="*/ 91 h 316"/>
                <a:gd name="T44" fmla="*/ 166 w 256"/>
                <a:gd name="T45" fmla="*/ 55 h 316"/>
                <a:gd name="T46" fmla="*/ 206 w 256"/>
                <a:gd name="T47" fmla="*/ 25 h 316"/>
                <a:gd name="T48" fmla="*/ 256 w 256"/>
                <a:gd name="T49" fmla="*/ 5 h 316"/>
                <a:gd name="T50" fmla="*/ 256 w 256"/>
                <a:gd name="T51" fmla="*/ 5 h 316"/>
                <a:gd name="T52" fmla="*/ 256 w 256"/>
                <a:gd name="T53" fmla="*/ 0 h 316"/>
                <a:gd name="T54" fmla="*/ 256 w 25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316">
                  <a:moveTo>
                    <a:pt x="256" y="0"/>
                  </a:moveTo>
                  <a:lnTo>
                    <a:pt x="256" y="0"/>
                  </a:lnTo>
                  <a:lnTo>
                    <a:pt x="206" y="20"/>
                  </a:lnTo>
                  <a:lnTo>
                    <a:pt x="166" y="45"/>
                  </a:lnTo>
                  <a:lnTo>
                    <a:pt x="125" y="76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60" y="161"/>
                  </a:lnTo>
                  <a:lnTo>
                    <a:pt x="35" y="206"/>
                  </a:lnTo>
                  <a:lnTo>
                    <a:pt x="15" y="256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5" y="311"/>
                  </a:lnTo>
                  <a:lnTo>
                    <a:pt x="5" y="316"/>
                  </a:lnTo>
                  <a:lnTo>
                    <a:pt x="10" y="311"/>
                  </a:lnTo>
                  <a:lnTo>
                    <a:pt x="15" y="311"/>
                  </a:lnTo>
                  <a:lnTo>
                    <a:pt x="15" y="311"/>
                  </a:lnTo>
                  <a:lnTo>
                    <a:pt x="30" y="261"/>
                  </a:lnTo>
                  <a:lnTo>
                    <a:pt x="50" y="216"/>
                  </a:lnTo>
                  <a:lnTo>
                    <a:pt x="75" y="171"/>
                  </a:lnTo>
                  <a:lnTo>
                    <a:pt x="100" y="131"/>
                  </a:lnTo>
                  <a:lnTo>
                    <a:pt x="130" y="91"/>
                  </a:lnTo>
                  <a:lnTo>
                    <a:pt x="166" y="55"/>
                  </a:lnTo>
                  <a:lnTo>
                    <a:pt x="206" y="25"/>
                  </a:lnTo>
                  <a:lnTo>
                    <a:pt x="256" y="5"/>
                  </a:lnTo>
                  <a:lnTo>
                    <a:pt x="256" y="5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6" name="Freeform 39"/>
            <p:cNvSpPr>
              <a:spLocks/>
            </p:cNvSpPr>
            <p:nvPr/>
          </p:nvSpPr>
          <p:spPr bwMode="auto">
            <a:xfrm>
              <a:off x="5799138" y="3646488"/>
              <a:ext cx="247650" cy="39688"/>
            </a:xfrm>
            <a:custGeom>
              <a:avLst/>
              <a:gdLst>
                <a:gd name="T0" fmla="*/ 5 w 156"/>
                <a:gd name="T1" fmla="*/ 25 h 25"/>
                <a:gd name="T2" fmla="*/ 5 w 156"/>
                <a:gd name="T3" fmla="*/ 25 h 25"/>
                <a:gd name="T4" fmla="*/ 45 w 156"/>
                <a:gd name="T5" fmla="*/ 25 h 25"/>
                <a:gd name="T6" fmla="*/ 80 w 156"/>
                <a:gd name="T7" fmla="*/ 20 h 25"/>
                <a:gd name="T8" fmla="*/ 115 w 156"/>
                <a:gd name="T9" fmla="*/ 15 h 25"/>
                <a:gd name="T10" fmla="*/ 156 w 156"/>
                <a:gd name="T11" fmla="*/ 0 h 25"/>
                <a:gd name="T12" fmla="*/ 156 w 156"/>
                <a:gd name="T13" fmla="*/ 0 h 25"/>
                <a:gd name="T14" fmla="*/ 156 w 156"/>
                <a:gd name="T15" fmla="*/ 0 h 25"/>
                <a:gd name="T16" fmla="*/ 156 w 156"/>
                <a:gd name="T17" fmla="*/ 0 h 25"/>
                <a:gd name="T18" fmla="*/ 120 w 156"/>
                <a:gd name="T19" fmla="*/ 10 h 25"/>
                <a:gd name="T20" fmla="*/ 80 w 156"/>
                <a:gd name="T21" fmla="*/ 15 h 25"/>
                <a:gd name="T22" fmla="*/ 40 w 156"/>
                <a:gd name="T23" fmla="*/ 20 h 25"/>
                <a:gd name="T24" fmla="*/ 5 w 156"/>
                <a:gd name="T25" fmla="*/ 15 h 25"/>
                <a:gd name="T26" fmla="*/ 5 w 156"/>
                <a:gd name="T27" fmla="*/ 15 h 25"/>
                <a:gd name="T28" fmla="*/ 0 w 156"/>
                <a:gd name="T29" fmla="*/ 20 h 25"/>
                <a:gd name="T30" fmla="*/ 5 w 156"/>
                <a:gd name="T31" fmla="*/ 25 h 25"/>
                <a:gd name="T32" fmla="*/ 5 w 156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5">
                  <a:moveTo>
                    <a:pt x="5" y="25"/>
                  </a:moveTo>
                  <a:lnTo>
                    <a:pt x="5" y="25"/>
                  </a:lnTo>
                  <a:lnTo>
                    <a:pt x="45" y="25"/>
                  </a:lnTo>
                  <a:lnTo>
                    <a:pt x="80" y="20"/>
                  </a:lnTo>
                  <a:lnTo>
                    <a:pt x="115" y="15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20" y="10"/>
                  </a:lnTo>
                  <a:lnTo>
                    <a:pt x="80" y="15"/>
                  </a:lnTo>
                  <a:lnTo>
                    <a:pt x="4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7" name="Freeform 40"/>
            <p:cNvSpPr>
              <a:spLocks/>
            </p:cNvSpPr>
            <p:nvPr/>
          </p:nvSpPr>
          <p:spPr bwMode="auto">
            <a:xfrm>
              <a:off x="5878513" y="3479800"/>
              <a:ext cx="184150" cy="63500"/>
            </a:xfrm>
            <a:custGeom>
              <a:avLst/>
              <a:gdLst>
                <a:gd name="T0" fmla="*/ 0 w 116"/>
                <a:gd name="T1" fmla="*/ 40 h 40"/>
                <a:gd name="T2" fmla="*/ 0 w 116"/>
                <a:gd name="T3" fmla="*/ 40 h 40"/>
                <a:gd name="T4" fmla="*/ 60 w 116"/>
                <a:gd name="T5" fmla="*/ 30 h 40"/>
                <a:gd name="T6" fmla="*/ 91 w 116"/>
                <a:gd name="T7" fmla="*/ 20 h 40"/>
                <a:gd name="T8" fmla="*/ 116 w 116"/>
                <a:gd name="T9" fmla="*/ 5 h 40"/>
                <a:gd name="T10" fmla="*/ 116 w 116"/>
                <a:gd name="T11" fmla="*/ 5 h 40"/>
                <a:gd name="T12" fmla="*/ 116 w 116"/>
                <a:gd name="T13" fmla="*/ 0 h 40"/>
                <a:gd name="T14" fmla="*/ 116 w 116"/>
                <a:gd name="T15" fmla="*/ 0 h 40"/>
                <a:gd name="T16" fmla="*/ 86 w 116"/>
                <a:gd name="T17" fmla="*/ 10 h 40"/>
                <a:gd name="T18" fmla="*/ 55 w 116"/>
                <a:gd name="T19" fmla="*/ 20 h 40"/>
                <a:gd name="T20" fmla="*/ 25 w 116"/>
                <a:gd name="T21" fmla="*/ 25 h 40"/>
                <a:gd name="T22" fmla="*/ 0 w 116"/>
                <a:gd name="T23" fmla="*/ 40 h 40"/>
                <a:gd name="T24" fmla="*/ 0 w 116"/>
                <a:gd name="T25" fmla="*/ 40 h 40"/>
                <a:gd name="T26" fmla="*/ 0 w 116"/>
                <a:gd name="T27" fmla="*/ 40 h 40"/>
                <a:gd name="T28" fmla="*/ 0 w 116"/>
                <a:gd name="T2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0">
                  <a:moveTo>
                    <a:pt x="0" y="40"/>
                  </a:moveTo>
                  <a:lnTo>
                    <a:pt x="0" y="40"/>
                  </a:lnTo>
                  <a:lnTo>
                    <a:pt x="60" y="30"/>
                  </a:lnTo>
                  <a:lnTo>
                    <a:pt x="91" y="20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86" y="10"/>
                  </a:lnTo>
                  <a:lnTo>
                    <a:pt x="55" y="20"/>
                  </a:lnTo>
                  <a:lnTo>
                    <a:pt x="25" y="2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8" name="Freeform 41"/>
            <p:cNvSpPr>
              <a:spLocks/>
            </p:cNvSpPr>
            <p:nvPr/>
          </p:nvSpPr>
          <p:spPr bwMode="auto">
            <a:xfrm>
              <a:off x="5815013" y="3424238"/>
              <a:ext cx="39688" cy="158750"/>
            </a:xfrm>
            <a:custGeom>
              <a:avLst/>
              <a:gdLst>
                <a:gd name="T0" fmla="*/ 5 w 25"/>
                <a:gd name="T1" fmla="*/ 0 h 100"/>
                <a:gd name="T2" fmla="*/ 5 w 25"/>
                <a:gd name="T3" fmla="*/ 0 h 100"/>
                <a:gd name="T4" fmla="*/ 0 w 25"/>
                <a:gd name="T5" fmla="*/ 25 h 100"/>
                <a:gd name="T6" fmla="*/ 0 w 25"/>
                <a:gd name="T7" fmla="*/ 55 h 100"/>
                <a:gd name="T8" fmla="*/ 10 w 25"/>
                <a:gd name="T9" fmla="*/ 80 h 100"/>
                <a:gd name="T10" fmla="*/ 20 w 25"/>
                <a:gd name="T11" fmla="*/ 100 h 100"/>
                <a:gd name="T12" fmla="*/ 20 w 25"/>
                <a:gd name="T13" fmla="*/ 100 h 100"/>
                <a:gd name="T14" fmla="*/ 25 w 25"/>
                <a:gd name="T15" fmla="*/ 100 h 100"/>
                <a:gd name="T16" fmla="*/ 25 w 25"/>
                <a:gd name="T17" fmla="*/ 100 h 100"/>
                <a:gd name="T18" fmla="*/ 15 w 25"/>
                <a:gd name="T19" fmla="*/ 75 h 100"/>
                <a:gd name="T20" fmla="*/ 10 w 25"/>
                <a:gd name="T21" fmla="*/ 50 h 100"/>
                <a:gd name="T22" fmla="*/ 5 w 25"/>
                <a:gd name="T23" fmla="*/ 0 h 100"/>
                <a:gd name="T24" fmla="*/ 5 w 25"/>
                <a:gd name="T25" fmla="*/ 0 h 100"/>
                <a:gd name="T26" fmla="*/ 5 w 25"/>
                <a:gd name="T27" fmla="*/ 0 h 100"/>
                <a:gd name="T28" fmla="*/ 5 w 25"/>
                <a:gd name="T29" fmla="*/ 0 h 100"/>
                <a:gd name="T30" fmla="*/ 5 w 25"/>
                <a:gd name="T3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00">
                  <a:moveTo>
                    <a:pt x="5" y="0"/>
                  </a:moveTo>
                  <a:lnTo>
                    <a:pt x="5" y="0"/>
                  </a:lnTo>
                  <a:lnTo>
                    <a:pt x="0" y="25"/>
                  </a:lnTo>
                  <a:lnTo>
                    <a:pt x="0" y="55"/>
                  </a:lnTo>
                  <a:lnTo>
                    <a:pt x="10" y="8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15" y="75"/>
                  </a:lnTo>
                  <a:lnTo>
                    <a:pt x="10" y="5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9" name="Freeform 42"/>
            <p:cNvSpPr>
              <a:spLocks/>
            </p:cNvSpPr>
            <p:nvPr/>
          </p:nvSpPr>
          <p:spPr bwMode="auto">
            <a:xfrm>
              <a:off x="5680075" y="3535363"/>
              <a:ext cx="103188" cy="222250"/>
            </a:xfrm>
            <a:custGeom>
              <a:avLst/>
              <a:gdLst>
                <a:gd name="T0" fmla="*/ 0 w 65"/>
                <a:gd name="T1" fmla="*/ 0 h 140"/>
                <a:gd name="T2" fmla="*/ 0 w 65"/>
                <a:gd name="T3" fmla="*/ 0 h 140"/>
                <a:gd name="T4" fmla="*/ 0 w 65"/>
                <a:gd name="T5" fmla="*/ 20 h 140"/>
                <a:gd name="T6" fmla="*/ 0 w 65"/>
                <a:gd name="T7" fmla="*/ 40 h 140"/>
                <a:gd name="T8" fmla="*/ 15 w 65"/>
                <a:gd name="T9" fmla="*/ 80 h 140"/>
                <a:gd name="T10" fmla="*/ 15 w 65"/>
                <a:gd name="T11" fmla="*/ 80 h 140"/>
                <a:gd name="T12" fmla="*/ 35 w 65"/>
                <a:gd name="T13" fmla="*/ 115 h 140"/>
                <a:gd name="T14" fmla="*/ 50 w 65"/>
                <a:gd name="T15" fmla="*/ 130 h 140"/>
                <a:gd name="T16" fmla="*/ 65 w 65"/>
                <a:gd name="T17" fmla="*/ 140 h 140"/>
                <a:gd name="T18" fmla="*/ 65 w 65"/>
                <a:gd name="T19" fmla="*/ 140 h 140"/>
                <a:gd name="T20" fmla="*/ 65 w 65"/>
                <a:gd name="T21" fmla="*/ 135 h 140"/>
                <a:gd name="T22" fmla="*/ 65 w 65"/>
                <a:gd name="T23" fmla="*/ 135 h 140"/>
                <a:gd name="T24" fmla="*/ 65 w 65"/>
                <a:gd name="T25" fmla="*/ 135 h 140"/>
                <a:gd name="T26" fmla="*/ 45 w 65"/>
                <a:gd name="T27" fmla="*/ 105 h 140"/>
                <a:gd name="T28" fmla="*/ 25 w 65"/>
                <a:gd name="T29" fmla="*/ 75 h 140"/>
                <a:gd name="T30" fmla="*/ 25 w 65"/>
                <a:gd name="T31" fmla="*/ 75 h 140"/>
                <a:gd name="T32" fmla="*/ 10 w 65"/>
                <a:gd name="T33" fmla="*/ 40 h 140"/>
                <a:gd name="T34" fmla="*/ 0 w 65"/>
                <a:gd name="T35" fmla="*/ 0 h 140"/>
                <a:gd name="T36" fmla="*/ 0 w 65"/>
                <a:gd name="T37" fmla="*/ 0 h 140"/>
                <a:gd name="T38" fmla="*/ 0 w 65"/>
                <a:gd name="T39" fmla="*/ 0 h 140"/>
                <a:gd name="T40" fmla="*/ 0 w 65"/>
                <a:gd name="T41" fmla="*/ 0 h 140"/>
                <a:gd name="T42" fmla="*/ 0 w 65"/>
                <a:gd name="T4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4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35" y="115"/>
                  </a:lnTo>
                  <a:lnTo>
                    <a:pt x="50" y="13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45" y="10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10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273432" y="1733123"/>
            <a:ext cx="8456470" cy="393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altLang="ko-KR" sz="2400" b="1" dirty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4353" y="376241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1훈골목대장 R" pitchFamily="18" charset="-127"/>
                <a:ea typeface="1훈골목대장 R" pitchFamily="18" charset="-127"/>
              </a:rPr>
              <a:t>자유학기제</a:t>
            </a:r>
            <a:r>
              <a:rPr lang="ko-KR" altLang="en-US" sz="2800" dirty="0" smtClean="0">
                <a:latin typeface="1훈골목대장 R" pitchFamily="18" charset="-127"/>
                <a:ea typeface="1훈골목대장 R" pitchFamily="18" charset="-127"/>
              </a:rPr>
              <a:t> 운영 프로그램</a:t>
            </a:r>
            <a:endParaRPr lang="ko-KR" altLang="en-US" sz="2800" dirty="0">
              <a:latin typeface="1훈골목대장 R" pitchFamily="18" charset="-127"/>
              <a:ea typeface="1훈골목대장 R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319787" y="980728"/>
            <a:ext cx="8040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1. 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선택 프로그램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(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화 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5, 6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교시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)</a:t>
            </a:r>
            <a:endParaRPr lang="ko-KR" altLang="en-US" sz="4000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양재튼튼체B" pitchFamily="18" charset="-127"/>
              <a:ea typeface="양재튼튼체B" pitchFamily="18" charset="-127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357158" y="1857364"/>
            <a:ext cx="8309512" cy="2000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/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(7) K </a:t>
            </a:r>
            <a:r>
              <a:rPr lang="en-US" altLang="ko-KR" sz="2800" b="1" dirty="0"/>
              <a:t>·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pop </a:t>
            </a:r>
            <a:r>
              <a:rPr lang="ko-KR" altLang="en-US" sz="2800" b="1" dirty="0" err="1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숭의스타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1 (</a:t>
            </a:r>
            <a:r>
              <a:rPr lang="ko-KR" altLang="en-US" sz="2800" b="1" dirty="0" err="1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기드온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선생님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</a:t>
            </a:r>
          </a:p>
          <a:p>
            <a:pPr marL="609600" indent="-609600" algn="l"/>
            <a:r>
              <a:rPr lang="en-US" altLang="ko-KR" sz="28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</a:t>
            </a:r>
            <a:r>
              <a:rPr lang="en-US" altLang="ko-KR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합창을 통한 협동심 기르기</a:t>
            </a:r>
            <a:endParaRPr lang="en-US" altLang="ko-KR" sz="28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435660" y="4179081"/>
            <a:ext cx="8064500" cy="166811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70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(8) </a:t>
            </a:r>
            <a:r>
              <a:rPr lang="ko-KR" altLang="en-US" sz="70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무한 미래 상상 </a:t>
            </a:r>
            <a:r>
              <a:rPr lang="en-US" altLang="ko-KR" sz="70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1 (</a:t>
            </a:r>
            <a:r>
              <a:rPr lang="ko-KR" altLang="en-US" sz="70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이수아 선생님</a:t>
            </a:r>
            <a:r>
              <a:rPr lang="en-US" altLang="ko-KR" sz="70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</a:t>
            </a:r>
          </a:p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59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 </a:t>
            </a:r>
            <a:r>
              <a:rPr lang="en-US" altLang="ko-KR" sz="59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59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생활 도구를 이용한 창의력 쑥쑥</a:t>
            </a:r>
            <a:r>
              <a:rPr lang="en-US" altLang="ko-KR" sz="59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!</a:t>
            </a:r>
          </a:p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5900" b="1" dirty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59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     </a:t>
            </a:r>
            <a:r>
              <a:rPr lang="ko-KR" altLang="en-US" sz="59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과학실험</a:t>
            </a:r>
            <a:endParaRPr lang="en-US" altLang="ko-KR" sz="59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21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4"/>
          <p:cNvGrpSpPr/>
          <p:nvPr/>
        </p:nvGrpSpPr>
        <p:grpSpPr>
          <a:xfrm>
            <a:off x="0" y="-465"/>
            <a:ext cx="9144001" cy="1112840"/>
            <a:chOff x="0" y="-465"/>
            <a:chExt cx="9144001" cy="1112840"/>
          </a:xfrm>
        </p:grpSpPr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65"/>
              <a:ext cx="1483787" cy="1112840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787" y="-465"/>
              <a:ext cx="1483787" cy="11128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72" y="-465"/>
              <a:ext cx="1483787" cy="1112840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58" y="-465"/>
              <a:ext cx="1483787" cy="1112840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556" y="-465"/>
              <a:ext cx="1483787" cy="1112840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343" y="-465"/>
              <a:ext cx="1483787" cy="11128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12"/>
            <a:stretch/>
          </p:blipFill>
          <p:spPr>
            <a:xfrm>
              <a:off x="8874131" y="-465"/>
              <a:ext cx="269870" cy="1112840"/>
            </a:xfrm>
            <a:prstGeom prst="rect">
              <a:avLst/>
            </a:prstGeom>
          </p:spPr>
        </p:pic>
      </p:grpSp>
      <p:sp>
        <p:nvSpPr>
          <p:cNvPr id="63" name="Freeform 37"/>
          <p:cNvSpPr>
            <a:spLocks/>
          </p:cNvSpPr>
          <p:nvPr/>
        </p:nvSpPr>
        <p:spPr bwMode="auto">
          <a:xfrm rot="460187">
            <a:off x="229894" y="309622"/>
            <a:ext cx="514102" cy="545306"/>
          </a:xfrm>
          <a:custGeom>
            <a:avLst/>
            <a:gdLst>
              <a:gd name="T0" fmla="*/ 105 w 346"/>
              <a:gd name="T1" fmla="*/ 306 h 367"/>
              <a:gd name="T2" fmla="*/ 105 w 346"/>
              <a:gd name="T3" fmla="*/ 306 h 367"/>
              <a:gd name="T4" fmla="*/ 105 w 346"/>
              <a:gd name="T5" fmla="*/ 321 h 367"/>
              <a:gd name="T6" fmla="*/ 110 w 346"/>
              <a:gd name="T7" fmla="*/ 331 h 367"/>
              <a:gd name="T8" fmla="*/ 115 w 346"/>
              <a:gd name="T9" fmla="*/ 346 h 367"/>
              <a:gd name="T10" fmla="*/ 125 w 346"/>
              <a:gd name="T11" fmla="*/ 357 h 367"/>
              <a:gd name="T12" fmla="*/ 145 w 346"/>
              <a:gd name="T13" fmla="*/ 367 h 367"/>
              <a:gd name="T14" fmla="*/ 165 w 346"/>
              <a:gd name="T15" fmla="*/ 367 h 367"/>
              <a:gd name="T16" fmla="*/ 195 w 346"/>
              <a:gd name="T17" fmla="*/ 362 h 367"/>
              <a:gd name="T18" fmla="*/ 195 w 346"/>
              <a:gd name="T19" fmla="*/ 362 h 367"/>
              <a:gd name="T20" fmla="*/ 210 w 346"/>
              <a:gd name="T21" fmla="*/ 351 h 367"/>
              <a:gd name="T22" fmla="*/ 220 w 346"/>
              <a:gd name="T23" fmla="*/ 341 h 367"/>
              <a:gd name="T24" fmla="*/ 230 w 346"/>
              <a:gd name="T25" fmla="*/ 326 h 367"/>
              <a:gd name="T26" fmla="*/ 241 w 346"/>
              <a:gd name="T27" fmla="*/ 306 h 367"/>
              <a:gd name="T28" fmla="*/ 256 w 346"/>
              <a:gd name="T29" fmla="*/ 266 h 367"/>
              <a:gd name="T30" fmla="*/ 266 w 346"/>
              <a:gd name="T31" fmla="*/ 211 h 367"/>
              <a:gd name="T32" fmla="*/ 276 w 346"/>
              <a:gd name="T33" fmla="*/ 156 h 367"/>
              <a:gd name="T34" fmla="*/ 291 w 346"/>
              <a:gd name="T35" fmla="*/ 101 h 367"/>
              <a:gd name="T36" fmla="*/ 316 w 346"/>
              <a:gd name="T37" fmla="*/ 45 h 367"/>
              <a:gd name="T38" fmla="*/ 326 w 346"/>
              <a:gd name="T39" fmla="*/ 25 h 367"/>
              <a:gd name="T40" fmla="*/ 346 w 346"/>
              <a:gd name="T41" fmla="*/ 0 h 367"/>
              <a:gd name="T42" fmla="*/ 346 w 346"/>
              <a:gd name="T43" fmla="*/ 0 h 367"/>
              <a:gd name="T44" fmla="*/ 316 w 346"/>
              <a:gd name="T45" fmla="*/ 5 h 367"/>
              <a:gd name="T46" fmla="*/ 246 w 346"/>
              <a:gd name="T47" fmla="*/ 25 h 367"/>
              <a:gd name="T48" fmla="*/ 200 w 346"/>
              <a:gd name="T49" fmla="*/ 40 h 367"/>
              <a:gd name="T50" fmla="*/ 150 w 346"/>
              <a:gd name="T51" fmla="*/ 66 h 367"/>
              <a:gd name="T52" fmla="*/ 105 w 346"/>
              <a:gd name="T53" fmla="*/ 91 h 367"/>
              <a:gd name="T54" fmla="*/ 60 w 346"/>
              <a:gd name="T55" fmla="*/ 126 h 367"/>
              <a:gd name="T56" fmla="*/ 60 w 346"/>
              <a:gd name="T57" fmla="*/ 126 h 367"/>
              <a:gd name="T58" fmla="*/ 25 w 346"/>
              <a:gd name="T59" fmla="*/ 161 h 367"/>
              <a:gd name="T60" fmla="*/ 5 w 346"/>
              <a:gd name="T61" fmla="*/ 196 h 367"/>
              <a:gd name="T62" fmla="*/ 0 w 346"/>
              <a:gd name="T63" fmla="*/ 231 h 367"/>
              <a:gd name="T64" fmla="*/ 5 w 346"/>
              <a:gd name="T65" fmla="*/ 261 h 367"/>
              <a:gd name="T66" fmla="*/ 15 w 346"/>
              <a:gd name="T67" fmla="*/ 281 h 367"/>
              <a:gd name="T68" fmla="*/ 40 w 346"/>
              <a:gd name="T69" fmla="*/ 301 h 367"/>
              <a:gd name="T70" fmla="*/ 70 w 346"/>
              <a:gd name="T71" fmla="*/ 306 h 367"/>
              <a:gd name="T72" fmla="*/ 105 w 346"/>
              <a:gd name="T73" fmla="*/ 306 h 367"/>
              <a:gd name="T74" fmla="*/ 105 w 346"/>
              <a:gd name="T75" fmla="*/ 30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6" h="367">
                <a:moveTo>
                  <a:pt x="105" y="306"/>
                </a:moveTo>
                <a:lnTo>
                  <a:pt x="105" y="306"/>
                </a:lnTo>
                <a:lnTo>
                  <a:pt x="105" y="321"/>
                </a:lnTo>
                <a:lnTo>
                  <a:pt x="110" y="331"/>
                </a:lnTo>
                <a:lnTo>
                  <a:pt x="115" y="346"/>
                </a:lnTo>
                <a:lnTo>
                  <a:pt x="125" y="357"/>
                </a:lnTo>
                <a:lnTo>
                  <a:pt x="145" y="367"/>
                </a:lnTo>
                <a:lnTo>
                  <a:pt x="165" y="367"/>
                </a:lnTo>
                <a:lnTo>
                  <a:pt x="195" y="362"/>
                </a:lnTo>
                <a:lnTo>
                  <a:pt x="195" y="362"/>
                </a:lnTo>
                <a:lnTo>
                  <a:pt x="210" y="351"/>
                </a:lnTo>
                <a:lnTo>
                  <a:pt x="220" y="341"/>
                </a:lnTo>
                <a:lnTo>
                  <a:pt x="230" y="326"/>
                </a:lnTo>
                <a:lnTo>
                  <a:pt x="241" y="306"/>
                </a:lnTo>
                <a:lnTo>
                  <a:pt x="256" y="266"/>
                </a:lnTo>
                <a:lnTo>
                  <a:pt x="266" y="211"/>
                </a:lnTo>
                <a:lnTo>
                  <a:pt x="276" y="156"/>
                </a:lnTo>
                <a:lnTo>
                  <a:pt x="291" y="101"/>
                </a:lnTo>
                <a:lnTo>
                  <a:pt x="316" y="45"/>
                </a:lnTo>
                <a:lnTo>
                  <a:pt x="326" y="25"/>
                </a:lnTo>
                <a:lnTo>
                  <a:pt x="346" y="0"/>
                </a:lnTo>
                <a:lnTo>
                  <a:pt x="346" y="0"/>
                </a:lnTo>
                <a:lnTo>
                  <a:pt x="316" y="5"/>
                </a:lnTo>
                <a:lnTo>
                  <a:pt x="246" y="25"/>
                </a:lnTo>
                <a:lnTo>
                  <a:pt x="200" y="40"/>
                </a:lnTo>
                <a:lnTo>
                  <a:pt x="150" y="66"/>
                </a:lnTo>
                <a:lnTo>
                  <a:pt x="105" y="91"/>
                </a:lnTo>
                <a:lnTo>
                  <a:pt x="60" y="126"/>
                </a:lnTo>
                <a:lnTo>
                  <a:pt x="60" y="126"/>
                </a:lnTo>
                <a:lnTo>
                  <a:pt x="25" y="161"/>
                </a:lnTo>
                <a:lnTo>
                  <a:pt x="5" y="196"/>
                </a:lnTo>
                <a:lnTo>
                  <a:pt x="0" y="231"/>
                </a:lnTo>
                <a:lnTo>
                  <a:pt x="5" y="261"/>
                </a:lnTo>
                <a:lnTo>
                  <a:pt x="15" y="281"/>
                </a:lnTo>
                <a:lnTo>
                  <a:pt x="40" y="301"/>
                </a:lnTo>
                <a:lnTo>
                  <a:pt x="70" y="306"/>
                </a:lnTo>
                <a:lnTo>
                  <a:pt x="105" y="306"/>
                </a:lnTo>
                <a:lnTo>
                  <a:pt x="105" y="306"/>
                </a:lnTo>
                <a:close/>
              </a:path>
            </a:pathLst>
          </a:custGeom>
          <a:solidFill>
            <a:srgbClr val="A2CE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3" name="그룹 1063"/>
          <p:cNvGrpSpPr/>
          <p:nvPr/>
        </p:nvGrpSpPr>
        <p:grpSpPr>
          <a:xfrm>
            <a:off x="8016698" y="5282765"/>
            <a:ext cx="1121908" cy="1652406"/>
            <a:chOff x="4716463" y="3295650"/>
            <a:chExt cx="2309812" cy="3402013"/>
          </a:xfrm>
        </p:grpSpPr>
        <p:sp>
          <p:nvSpPr>
            <p:cNvPr id="1028" name="Freeform 11"/>
            <p:cNvSpPr>
              <a:spLocks/>
            </p:cNvSpPr>
            <p:nvPr/>
          </p:nvSpPr>
          <p:spPr bwMode="auto">
            <a:xfrm>
              <a:off x="4740275" y="4633913"/>
              <a:ext cx="1098550" cy="733425"/>
            </a:xfrm>
            <a:custGeom>
              <a:avLst/>
              <a:gdLst>
                <a:gd name="T0" fmla="*/ 582 w 692"/>
                <a:gd name="T1" fmla="*/ 326 h 462"/>
                <a:gd name="T2" fmla="*/ 582 w 692"/>
                <a:gd name="T3" fmla="*/ 326 h 462"/>
                <a:gd name="T4" fmla="*/ 587 w 692"/>
                <a:gd name="T5" fmla="*/ 346 h 462"/>
                <a:gd name="T6" fmla="*/ 592 w 692"/>
                <a:gd name="T7" fmla="*/ 366 h 462"/>
                <a:gd name="T8" fmla="*/ 592 w 692"/>
                <a:gd name="T9" fmla="*/ 386 h 462"/>
                <a:gd name="T10" fmla="*/ 582 w 692"/>
                <a:gd name="T11" fmla="*/ 412 h 462"/>
                <a:gd name="T12" fmla="*/ 562 w 692"/>
                <a:gd name="T13" fmla="*/ 437 h 462"/>
                <a:gd name="T14" fmla="*/ 552 w 692"/>
                <a:gd name="T15" fmla="*/ 447 h 462"/>
                <a:gd name="T16" fmla="*/ 532 w 692"/>
                <a:gd name="T17" fmla="*/ 452 h 462"/>
                <a:gd name="T18" fmla="*/ 512 w 692"/>
                <a:gd name="T19" fmla="*/ 462 h 462"/>
                <a:gd name="T20" fmla="*/ 487 w 692"/>
                <a:gd name="T21" fmla="*/ 462 h 462"/>
                <a:gd name="T22" fmla="*/ 487 w 692"/>
                <a:gd name="T23" fmla="*/ 462 h 462"/>
                <a:gd name="T24" fmla="*/ 456 w 692"/>
                <a:gd name="T25" fmla="*/ 462 h 462"/>
                <a:gd name="T26" fmla="*/ 431 w 692"/>
                <a:gd name="T27" fmla="*/ 452 h 462"/>
                <a:gd name="T28" fmla="*/ 406 w 692"/>
                <a:gd name="T29" fmla="*/ 437 h 462"/>
                <a:gd name="T30" fmla="*/ 381 w 692"/>
                <a:gd name="T31" fmla="*/ 417 h 462"/>
                <a:gd name="T32" fmla="*/ 326 w 692"/>
                <a:gd name="T33" fmla="*/ 361 h 462"/>
                <a:gd name="T34" fmla="*/ 271 w 692"/>
                <a:gd name="T35" fmla="*/ 291 h 462"/>
                <a:gd name="T36" fmla="*/ 216 w 692"/>
                <a:gd name="T37" fmla="*/ 216 h 462"/>
                <a:gd name="T38" fmla="*/ 150 w 692"/>
                <a:gd name="T39" fmla="*/ 141 h 462"/>
                <a:gd name="T40" fmla="*/ 115 w 692"/>
                <a:gd name="T41" fmla="*/ 111 h 462"/>
                <a:gd name="T42" fmla="*/ 80 w 692"/>
                <a:gd name="T43" fmla="*/ 80 h 462"/>
                <a:gd name="T44" fmla="*/ 40 w 692"/>
                <a:gd name="T45" fmla="*/ 50 h 462"/>
                <a:gd name="T46" fmla="*/ 0 w 692"/>
                <a:gd name="T47" fmla="*/ 30 h 462"/>
                <a:gd name="T48" fmla="*/ 0 w 692"/>
                <a:gd name="T49" fmla="*/ 30 h 462"/>
                <a:gd name="T50" fmla="*/ 45 w 692"/>
                <a:gd name="T51" fmla="*/ 20 h 462"/>
                <a:gd name="T52" fmla="*/ 95 w 692"/>
                <a:gd name="T53" fmla="*/ 10 h 462"/>
                <a:gd name="T54" fmla="*/ 166 w 692"/>
                <a:gd name="T55" fmla="*/ 5 h 462"/>
                <a:gd name="T56" fmla="*/ 241 w 692"/>
                <a:gd name="T57" fmla="*/ 0 h 462"/>
                <a:gd name="T58" fmla="*/ 326 w 692"/>
                <a:gd name="T59" fmla="*/ 0 h 462"/>
                <a:gd name="T60" fmla="*/ 416 w 692"/>
                <a:gd name="T61" fmla="*/ 10 h 462"/>
                <a:gd name="T62" fmla="*/ 461 w 692"/>
                <a:gd name="T63" fmla="*/ 20 h 462"/>
                <a:gd name="T64" fmla="*/ 507 w 692"/>
                <a:gd name="T65" fmla="*/ 30 h 462"/>
                <a:gd name="T66" fmla="*/ 507 w 692"/>
                <a:gd name="T67" fmla="*/ 30 h 462"/>
                <a:gd name="T68" fmla="*/ 552 w 692"/>
                <a:gd name="T69" fmla="*/ 45 h 462"/>
                <a:gd name="T70" fmla="*/ 587 w 692"/>
                <a:gd name="T71" fmla="*/ 60 h 462"/>
                <a:gd name="T72" fmla="*/ 617 w 692"/>
                <a:gd name="T73" fmla="*/ 80 h 462"/>
                <a:gd name="T74" fmla="*/ 642 w 692"/>
                <a:gd name="T75" fmla="*/ 100 h 462"/>
                <a:gd name="T76" fmla="*/ 662 w 692"/>
                <a:gd name="T77" fmla="*/ 121 h 462"/>
                <a:gd name="T78" fmla="*/ 677 w 692"/>
                <a:gd name="T79" fmla="*/ 146 h 462"/>
                <a:gd name="T80" fmla="*/ 687 w 692"/>
                <a:gd name="T81" fmla="*/ 171 h 462"/>
                <a:gd name="T82" fmla="*/ 692 w 692"/>
                <a:gd name="T83" fmla="*/ 191 h 462"/>
                <a:gd name="T84" fmla="*/ 692 w 692"/>
                <a:gd name="T85" fmla="*/ 216 h 462"/>
                <a:gd name="T86" fmla="*/ 687 w 692"/>
                <a:gd name="T87" fmla="*/ 236 h 462"/>
                <a:gd name="T88" fmla="*/ 682 w 692"/>
                <a:gd name="T89" fmla="*/ 256 h 462"/>
                <a:gd name="T90" fmla="*/ 667 w 692"/>
                <a:gd name="T91" fmla="*/ 276 h 462"/>
                <a:gd name="T92" fmla="*/ 652 w 692"/>
                <a:gd name="T93" fmla="*/ 291 h 462"/>
                <a:gd name="T94" fmla="*/ 632 w 692"/>
                <a:gd name="T95" fmla="*/ 306 h 462"/>
                <a:gd name="T96" fmla="*/ 607 w 692"/>
                <a:gd name="T97" fmla="*/ 316 h 462"/>
                <a:gd name="T98" fmla="*/ 582 w 692"/>
                <a:gd name="T99" fmla="*/ 326 h 462"/>
                <a:gd name="T100" fmla="*/ 582 w 692"/>
                <a:gd name="T101" fmla="*/ 32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2" h="462">
                  <a:moveTo>
                    <a:pt x="582" y="326"/>
                  </a:moveTo>
                  <a:lnTo>
                    <a:pt x="582" y="326"/>
                  </a:lnTo>
                  <a:lnTo>
                    <a:pt x="587" y="346"/>
                  </a:lnTo>
                  <a:lnTo>
                    <a:pt x="592" y="366"/>
                  </a:lnTo>
                  <a:lnTo>
                    <a:pt x="592" y="386"/>
                  </a:lnTo>
                  <a:lnTo>
                    <a:pt x="582" y="412"/>
                  </a:lnTo>
                  <a:lnTo>
                    <a:pt x="562" y="437"/>
                  </a:lnTo>
                  <a:lnTo>
                    <a:pt x="552" y="447"/>
                  </a:lnTo>
                  <a:lnTo>
                    <a:pt x="532" y="452"/>
                  </a:lnTo>
                  <a:lnTo>
                    <a:pt x="512" y="462"/>
                  </a:lnTo>
                  <a:lnTo>
                    <a:pt x="487" y="462"/>
                  </a:lnTo>
                  <a:lnTo>
                    <a:pt x="487" y="462"/>
                  </a:lnTo>
                  <a:lnTo>
                    <a:pt x="456" y="462"/>
                  </a:lnTo>
                  <a:lnTo>
                    <a:pt x="431" y="452"/>
                  </a:lnTo>
                  <a:lnTo>
                    <a:pt x="406" y="437"/>
                  </a:lnTo>
                  <a:lnTo>
                    <a:pt x="381" y="417"/>
                  </a:lnTo>
                  <a:lnTo>
                    <a:pt x="326" y="361"/>
                  </a:lnTo>
                  <a:lnTo>
                    <a:pt x="271" y="291"/>
                  </a:lnTo>
                  <a:lnTo>
                    <a:pt x="216" y="216"/>
                  </a:lnTo>
                  <a:lnTo>
                    <a:pt x="150" y="141"/>
                  </a:lnTo>
                  <a:lnTo>
                    <a:pt x="115" y="111"/>
                  </a:lnTo>
                  <a:lnTo>
                    <a:pt x="80" y="80"/>
                  </a:lnTo>
                  <a:lnTo>
                    <a:pt x="40" y="5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5" y="20"/>
                  </a:lnTo>
                  <a:lnTo>
                    <a:pt x="95" y="10"/>
                  </a:lnTo>
                  <a:lnTo>
                    <a:pt x="166" y="5"/>
                  </a:lnTo>
                  <a:lnTo>
                    <a:pt x="241" y="0"/>
                  </a:lnTo>
                  <a:lnTo>
                    <a:pt x="326" y="0"/>
                  </a:lnTo>
                  <a:lnTo>
                    <a:pt x="416" y="10"/>
                  </a:lnTo>
                  <a:lnTo>
                    <a:pt x="461" y="20"/>
                  </a:lnTo>
                  <a:lnTo>
                    <a:pt x="507" y="30"/>
                  </a:lnTo>
                  <a:lnTo>
                    <a:pt x="507" y="30"/>
                  </a:lnTo>
                  <a:lnTo>
                    <a:pt x="552" y="45"/>
                  </a:lnTo>
                  <a:lnTo>
                    <a:pt x="587" y="60"/>
                  </a:lnTo>
                  <a:lnTo>
                    <a:pt x="617" y="80"/>
                  </a:lnTo>
                  <a:lnTo>
                    <a:pt x="642" y="100"/>
                  </a:lnTo>
                  <a:lnTo>
                    <a:pt x="662" y="121"/>
                  </a:lnTo>
                  <a:lnTo>
                    <a:pt x="677" y="146"/>
                  </a:lnTo>
                  <a:lnTo>
                    <a:pt x="687" y="171"/>
                  </a:lnTo>
                  <a:lnTo>
                    <a:pt x="692" y="191"/>
                  </a:lnTo>
                  <a:lnTo>
                    <a:pt x="692" y="216"/>
                  </a:lnTo>
                  <a:lnTo>
                    <a:pt x="687" y="236"/>
                  </a:lnTo>
                  <a:lnTo>
                    <a:pt x="682" y="256"/>
                  </a:lnTo>
                  <a:lnTo>
                    <a:pt x="667" y="276"/>
                  </a:lnTo>
                  <a:lnTo>
                    <a:pt x="652" y="291"/>
                  </a:lnTo>
                  <a:lnTo>
                    <a:pt x="632" y="306"/>
                  </a:lnTo>
                  <a:lnTo>
                    <a:pt x="607" y="316"/>
                  </a:lnTo>
                  <a:lnTo>
                    <a:pt x="582" y="326"/>
                  </a:lnTo>
                  <a:lnTo>
                    <a:pt x="582" y="32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9" name="Freeform 12"/>
            <p:cNvSpPr>
              <a:spLocks/>
            </p:cNvSpPr>
            <p:nvPr/>
          </p:nvSpPr>
          <p:spPr bwMode="auto">
            <a:xfrm>
              <a:off x="4740275" y="4673600"/>
              <a:ext cx="1154113" cy="804863"/>
            </a:xfrm>
            <a:custGeom>
              <a:avLst/>
              <a:gdLst>
                <a:gd name="T0" fmla="*/ 0 w 727"/>
                <a:gd name="T1" fmla="*/ 10 h 507"/>
                <a:gd name="T2" fmla="*/ 0 w 727"/>
                <a:gd name="T3" fmla="*/ 10 h 507"/>
                <a:gd name="T4" fmla="*/ 50 w 727"/>
                <a:gd name="T5" fmla="*/ 5 h 507"/>
                <a:gd name="T6" fmla="*/ 95 w 727"/>
                <a:gd name="T7" fmla="*/ 10 h 507"/>
                <a:gd name="T8" fmla="*/ 145 w 727"/>
                <a:gd name="T9" fmla="*/ 20 h 507"/>
                <a:gd name="T10" fmla="*/ 196 w 727"/>
                <a:gd name="T11" fmla="*/ 35 h 507"/>
                <a:gd name="T12" fmla="*/ 246 w 727"/>
                <a:gd name="T13" fmla="*/ 50 h 507"/>
                <a:gd name="T14" fmla="*/ 291 w 727"/>
                <a:gd name="T15" fmla="*/ 70 h 507"/>
                <a:gd name="T16" fmla="*/ 376 w 727"/>
                <a:gd name="T17" fmla="*/ 116 h 507"/>
                <a:gd name="T18" fmla="*/ 376 w 727"/>
                <a:gd name="T19" fmla="*/ 116 h 507"/>
                <a:gd name="T20" fmla="*/ 426 w 727"/>
                <a:gd name="T21" fmla="*/ 151 h 507"/>
                <a:gd name="T22" fmla="*/ 477 w 727"/>
                <a:gd name="T23" fmla="*/ 186 h 507"/>
                <a:gd name="T24" fmla="*/ 517 w 727"/>
                <a:gd name="T25" fmla="*/ 226 h 507"/>
                <a:gd name="T26" fmla="*/ 562 w 727"/>
                <a:gd name="T27" fmla="*/ 271 h 507"/>
                <a:gd name="T28" fmla="*/ 562 w 727"/>
                <a:gd name="T29" fmla="*/ 271 h 507"/>
                <a:gd name="T30" fmla="*/ 602 w 727"/>
                <a:gd name="T31" fmla="*/ 326 h 507"/>
                <a:gd name="T32" fmla="*/ 642 w 727"/>
                <a:gd name="T33" fmla="*/ 382 h 507"/>
                <a:gd name="T34" fmla="*/ 677 w 727"/>
                <a:gd name="T35" fmla="*/ 442 h 507"/>
                <a:gd name="T36" fmla="*/ 707 w 727"/>
                <a:gd name="T37" fmla="*/ 502 h 507"/>
                <a:gd name="T38" fmla="*/ 707 w 727"/>
                <a:gd name="T39" fmla="*/ 502 h 507"/>
                <a:gd name="T40" fmla="*/ 712 w 727"/>
                <a:gd name="T41" fmla="*/ 507 h 507"/>
                <a:gd name="T42" fmla="*/ 722 w 727"/>
                <a:gd name="T43" fmla="*/ 507 h 507"/>
                <a:gd name="T44" fmla="*/ 727 w 727"/>
                <a:gd name="T45" fmla="*/ 502 h 507"/>
                <a:gd name="T46" fmla="*/ 727 w 727"/>
                <a:gd name="T47" fmla="*/ 497 h 507"/>
                <a:gd name="T48" fmla="*/ 727 w 727"/>
                <a:gd name="T49" fmla="*/ 497 h 507"/>
                <a:gd name="T50" fmla="*/ 702 w 727"/>
                <a:gd name="T51" fmla="*/ 442 h 507"/>
                <a:gd name="T52" fmla="*/ 677 w 727"/>
                <a:gd name="T53" fmla="*/ 392 h 507"/>
                <a:gd name="T54" fmla="*/ 647 w 727"/>
                <a:gd name="T55" fmla="*/ 341 h 507"/>
                <a:gd name="T56" fmla="*/ 612 w 727"/>
                <a:gd name="T57" fmla="*/ 296 h 507"/>
                <a:gd name="T58" fmla="*/ 577 w 727"/>
                <a:gd name="T59" fmla="*/ 251 h 507"/>
                <a:gd name="T60" fmla="*/ 532 w 727"/>
                <a:gd name="T61" fmla="*/ 206 h 507"/>
                <a:gd name="T62" fmla="*/ 487 w 727"/>
                <a:gd name="T63" fmla="*/ 166 h 507"/>
                <a:gd name="T64" fmla="*/ 441 w 727"/>
                <a:gd name="T65" fmla="*/ 131 h 507"/>
                <a:gd name="T66" fmla="*/ 391 w 727"/>
                <a:gd name="T67" fmla="*/ 96 h 507"/>
                <a:gd name="T68" fmla="*/ 336 w 727"/>
                <a:gd name="T69" fmla="*/ 70 h 507"/>
                <a:gd name="T70" fmla="*/ 281 w 727"/>
                <a:gd name="T71" fmla="*/ 45 h 507"/>
                <a:gd name="T72" fmla="*/ 226 w 727"/>
                <a:gd name="T73" fmla="*/ 25 h 507"/>
                <a:gd name="T74" fmla="*/ 171 w 727"/>
                <a:gd name="T75" fmla="*/ 10 h 507"/>
                <a:gd name="T76" fmla="*/ 115 w 727"/>
                <a:gd name="T77" fmla="*/ 5 h 507"/>
                <a:gd name="T78" fmla="*/ 55 w 727"/>
                <a:gd name="T79" fmla="*/ 0 h 507"/>
                <a:gd name="T80" fmla="*/ 0 w 727"/>
                <a:gd name="T81" fmla="*/ 5 h 507"/>
                <a:gd name="T82" fmla="*/ 0 w 727"/>
                <a:gd name="T83" fmla="*/ 5 h 507"/>
                <a:gd name="T84" fmla="*/ 0 w 727"/>
                <a:gd name="T85" fmla="*/ 10 h 507"/>
                <a:gd name="T86" fmla="*/ 0 w 727"/>
                <a:gd name="T87" fmla="*/ 1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507">
                  <a:moveTo>
                    <a:pt x="0" y="10"/>
                  </a:moveTo>
                  <a:lnTo>
                    <a:pt x="0" y="10"/>
                  </a:lnTo>
                  <a:lnTo>
                    <a:pt x="50" y="5"/>
                  </a:lnTo>
                  <a:lnTo>
                    <a:pt x="95" y="10"/>
                  </a:lnTo>
                  <a:lnTo>
                    <a:pt x="145" y="20"/>
                  </a:lnTo>
                  <a:lnTo>
                    <a:pt x="196" y="35"/>
                  </a:lnTo>
                  <a:lnTo>
                    <a:pt x="246" y="50"/>
                  </a:lnTo>
                  <a:lnTo>
                    <a:pt x="291" y="70"/>
                  </a:lnTo>
                  <a:lnTo>
                    <a:pt x="376" y="116"/>
                  </a:lnTo>
                  <a:lnTo>
                    <a:pt x="376" y="116"/>
                  </a:lnTo>
                  <a:lnTo>
                    <a:pt x="426" y="151"/>
                  </a:lnTo>
                  <a:lnTo>
                    <a:pt x="477" y="186"/>
                  </a:lnTo>
                  <a:lnTo>
                    <a:pt x="517" y="226"/>
                  </a:lnTo>
                  <a:lnTo>
                    <a:pt x="562" y="271"/>
                  </a:lnTo>
                  <a:lnTo>
                    <a:pt x="562" y="271"/>
                  </a:lnTo>
                  <a:lnTo>
                    <a:pt x="602" y="326"/>
                  </a:lnTo>
                  <a:lnTo>
                    <a:pt x="642" y="382"/>
                  </a:lnTo>
                  <a:lnTo>
                    <a:pt x="677" y="442"/>
                  </a:lnTo>
                  <a:lnTo>
                    <a:pt x="707" y="502"/>
                  </a:lnTo>
                  <a:lnTo>
                    <a:pt x="707" y="502"/>
                  </a:lnTo>
                  <a:lnTo>
                    <a:pt x="712" y="507"/>
                  </a:lnTo>
                  <a:lnTo>
                    <a:pt x="722" y="507"/>
                  </a:lnTo>
                  <a:lnTo>
                    <a:pt x="727" y="502"/>
                  </a:lnTo>
                  <a:lnTo>
                    <a:pt x="727" y="497"/>
                  </a:lnTo>
                  <a:lnTo>
                    <a:pt x="727" y="497"/>
                  </a:lnTo>
                  <a:lnTo>
                    <a:pt x="702" y="442"/>
                  </a:lnTo>
                  <a:lnTo>
                    <a:pt x="677" y="392"/>
                  </a:lnTo>
                  <a:lnTo>
                    <a:pt x="647" y="341"/>
                  </a:lnTo>
                  <a:lnTo>
                    <a:pt x="612" y="296"/>
                  </a:lnTo>
                  <a:lnTo>
                    <a:pt x="577" y="251"/>
                  </a:lnTo>
                  <a:lnTo>
                    <a:pt x="532" y="206"/>
                  </a:lnTo>
                  <a:lnTo>
                    <a:pt x="487" y="166"/>
                  </a:lnTo>
                  <a:lnTo>
                    <a:pt x="441" y="131"/>
                  </a:lnTo>
                  <a:lnTo>
                    <a:pt x="391" y="96"/>
                  </a:lnTo>
                  <a:lnTo>
                    <a:pt x="336" y="70"/>
                  </a:lnTo>
                  <a:lnTo>
                    <a:pt x="281" y="45"/>
                  </a:lnTo>
                  <a:lnTo>
                    <a:pt x="226" y="25"/>
                  </a:lnTo>
                  <a:lnTo>
                    <a:pt x="171" y="10"/>
                  </a:lnTo>
                  <a:lnTo>
                    <a:pt x="115" y="5"/>
                  </a:lnTo>
                  <a:lnTo>
                    <a:pt x="5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0" name="Freeform 13"/>
            <p:cNvSpPr>
              <a:spLocks/>
            </p:cNvSpPr>
            <p:nvPr/>
          </p:nvSpPr>
          <p:spPr bwMode="auto">
            <a:xfrm>
              <a:off x="5186363" y="5000625"/>
              <a:ext cx="382588" cy="111125"/>
            </a:xfrm>
            <a:custGeom>
              <a:avLst/>
              <a:gdLst>
                <a:gd name="T0" fmla="*/ 231 w 241"/>
                <a:gd name="T1" fmla="*/ 0 h 70"/>
                <a:gd name="T2" fmla="*/ 231 w 241"/>
                <a:gd name="T3" fmla="*/ 0 h 70"/>
                <a:gd name="T4" fmla="*/ 175 w 241"/>
                <a:gd name="T5" fmla="*/ 30 h 70"/>
                <a:gd name="T6" fmla="*/ 120 w 241"/>
                <a:gd name="T7" fmla="*/ 50 h 70"/>
                <a:gd name="T8" fmla="*/ 60 w 241"/>
                <a:gd name="T9" fmla="*/ 65 h 70"/>
                <a:gd name="T10" fmla="*/ 0 w 241"/>
                <a:gd name="T11" fmla="*/ 70 h 70"/>
                <a:gd name="T12" fmla="*/ 0 w 241"/>
                <a:gd name="T13" fmla="*/ 70 h 70"/>
                <a:gd name="T14" fmla="*/ 0 w 241"/>
                <a:gd name="T15" fmla="*/ 70 h 70"/>
                <a:gd name="T16" fmla="*/ 0 w 241"/>
                <a:gd name="T17" fmla="*/ 70 h 70"/>
                <a:gd name="T18" fmla="*/ 60 w 241"/>
                <a:gd name="T19" fmla="*/ 65 h 70"/>
                <a:gd name="T20" fmla="*/ 120 w 241"/>
                <a:gd name="T21" fmla="*/ 55 h 70"/>
                <a:gd name="T22" fmla="*/ 180 w 241"/>
                <a:gd name="T23" fmla="*/ 40 h 70"/>
                <a:gd name="T24" fmla="*/ 241 w 241"/>
                <a:gd name="T25" fmla="*/ 10 h 70"/>
                <a:gd name="T26" fmla="*/ 241 w 241"/>
                <a:gd name="T27" fmla="*/ 10 h 70"/>
                <a:gd name="T28" fmla="*/ 241 w 241"/>
                <a:gd name="T29" fmla="*/ 10 h 70"/>
                <a:gd name="T30" fmla="*/ 241 w 241"/>
                <a:gd name="T31" fmla="*/ 5 h 70"/>
                <a:gd name="T32" fmla="*/ 236 w 241"/>
                <a:gd name="T33" fmla="*/ 0 h 70"/>
                <a:gd name="T34" fmla="*/ 231 w 241"/>
                <a:gd name="T35" fmla="*/ 0 h 70"/>
                <a:gd name="T36" fmla="*/ 231 w 241"/>
                <a:gd name="T3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70">
                  <a:moveTo>
                    <a:pt x="231" y="0"/>
                  </a:moveTo>
                  <a:lnTo>
                    <a:pt x="231" y="0"/>
                  </a:lnTo>
                  <a:lnTo>
                    <a:pt x="175" y="30"/>
                  </a:lnTo>
                  <a:lnTo>
                    <a:pt x="120" y="50"/>
                  </a:lnTo>
                  <a:lnTo>
                    <a:pt x="60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60" y="65"/>
                  </a:lnTo>
                  <a:lnTo>
                    <a:pt x="120" y="55"/>
                  </a:lnTo>
                  <a:lnTo>
                    <a:pt x="180" y="4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10"/>
                  </a:lnTo>
                  <a:lnTo>
                    <a:pt x="241" y="5"/>
                  </a:lnTo>
                  <a:lnTo>
                    <a:pt x="236" y="0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1" name="Freeform 14"/>
            <p:cNvSpPr>
              <a:spLocks/>
            </p:cNvSpPr>
            <p:nvPr/>
          </p:nvSpPr>
          <p:spPr bwMode="auto">
            <a:xfrm>
              <a:off x="5035550" y="4849813"/>
              <a:ext cx="317500" cy="47625"/>
            </a:xfrm>
            <a:custGeom>
              <a:avLst/>
              <a:gdLst>
                <a:gd name="T0" fmla="*/ 200 w 200"/>
                <a:gd name="T1" fmla="*/ 0 h 30"/>
                <a:gd name="T2" fmla="*/ 200 w 200"/>
                <a:gd name="T3" fmla="*/ 0 h 30"/>
                <a:gd name="T4" fmla="*/ 175 w 200"/>
                <a:gd name="T5" fmla="*/ 0 h 30"/>
                <a:gd name="T6" fmla="*/ 150 w 200"/>
                <a:gd name="T7" fmla="*/ 0 h 30"/>
                <a:gd name="T8" fmla="*/ 100 w 200"/>
                <a:gd name="T9" fmla="*/ 10 h 30"/>
                <a:gd name="T10" fmla="*/ 50 w 200"/>
                <a:gd name="T11" fmla="*/ 15 h 30"/>
                <a:gd name="T12" fmla="*/ 0 w 200"/>
                <a:gd name="T13" fmla="*/ 20 h 30"/>
                <a:gd name="T14" fmla="*/ 0 w 200"/>
                <a:gd name="T15" fmla="*/ 20 h 30"/>
                <a:gd name="T16" fmla="*/ 0 w 200"/>
                <a:gd name="T17" fmla="*/ 20 h 30"/>
                <a:gd name="T18" fmla="*/ 0 w 200"/>
                <a:gd name="T19" fmla="*/ 25 h 30"/>
                <a:gd name="T20" fmla="*/ 0 w 200"/>
                <a:gd name="T21" fmla="*/ 25 h 30"/>
                <a:gd name="T22" fmla="*/ 25 w 200"/>
                <a:gd name="T23" fmla="*/ 30 h 30"/>
                <a:gd name="T24" fmla="*/ 50 w 200"/>
                <a:gd name="T25" fmla="*/ 30 h 30"/>
                <a:gd name="T26" fmla="*/ 100 w 200"/>
                <a:gd name="T27" fmla="*/ 25 h 30"/>
                <a:gd name="T28" fmla="*/ 200 w 200"/>
                <a:gd name="T29" fmla="*/ 5 h 30"/>
                <a:gd name="T30" fmla="*/ 200 w 200"/>
                <a:gd name="T31" fmla="*/ 5 h 30"/>
                <a:gd name="T32" fmla="*/ 200 w 200"/>
                <a:gd name="T33" fmla="*/ 0 h 30"/>
                <a:gd name="T34" fmla="*/ 200 w 200"/>
                <a:gd name="T35" fmla="*/ 0 h 30"/>
                <a:gd name="T36" fmla="*/ 200 w 200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lnTo>
                    <a:pt x="200" y="0"/>
                  </a:lnTo>
                  <a:lnTo>
                    <a:pt x="175" y="0"/>
                  </a:lnTo>
                  <a:lnTo>
                    <a:pt x="150" y="0"/>
                  </a:lnTo>
                  <a:lnTo>
                    <a:pt x="100" y="10"/>
                  </a:lnTo>
                  <a:lnTo>
                    <a:pt x="5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5" y="30"/>
                  </a:lnTo>
                  <a:lnTo>
                    <a:pt x="50" y="30"/>
                  </a:lnTo>
                  <a:lnTo>
                    <a:pt x="100" y="25"/>
                  </a:lnTo>
                  <a:lnTo>
                    <a:pt x="200" y="5"/>
                  </a:lnTo>
                  <a:lnTo>
                    <a:pt x="200" y="5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2" name="Freeform 15"/>
            <p:cNvSpPr>
              <a:spLocks/>
            </p:cNvSpPr>
            <p:nvPr/>
          </p:nvSpPr>
          <p:spPr bwMode="auto">
            <a:xfrm>
              <a:off x="5337175" y="4641850"/>
              <a:ext cx="95250" cy="263525"/>
            </a:xfrm>
            <a:custGeom>
              <a:avLst/>
              <a:gdLst>
                <a:gd name="T0" fmla="*/ 0 w 60"/>
                <a:gd name="T1" fmla="*/ 5 h 166"/>
                <a:gd name="T2" fmla="*/ 0 w 60"/>
                <a:gd name="T3" fmla="*/ 5 h 166"/>
                <a:gd name="T4" fmla="*/ 20 w 60"/>
                <a:gd name="T5" fmla="*/ 45 h 166"/>
                <a:gd name="T6" fmla="*/ 35 w 60"/>
                <a:gd name="T7" fmla="*/ 80 h 166"/>
                <a:gd name="T8" fmla="*/ 45 w 60"/>
                <a:gd name="T9" fmla="*/ 121 h 166"/>
                <a:gd name="T10" fmla="*/ 50 w 60"/>
                <a:gd name="T11" fmla="*/ 161 h 166"/>
                <a:gd name="T12" fmla="*/ 50 w 60"/>
                <a:gd name="T13" fmla="*/ 161 h 166"/>
                <a:gd name="T14" fmla="*/ 50 w 60"/>
                <a:gd name="T15" fmla="*/ 166 h 166"/>
                <a:gd name="T16" fmla="*/ 55 w 60"/>
                <a:gd name="T17" fmla="*/ 161 h 166"/>
                <a:gd name="T18" fmla="*/ 55 w 60"/>
                <a:gd name="T19" fmla="*/ 161 h 166"/>
                <a:gd name="T20" fmla="*/ 60 w 60"/>
                <a:gd name="T21" fmla="*/ 141 h 166"/>
                <a:gd name="T22" fmla="*/ 60 w 60"/>
                <a:gd name="T23" fmla="*/ 121 h 166"/>
                <a:gd name="T24" fmla="*/ 50 w 60"/>
                <a:gd name="T25" fmla="*/ 80 h 166"/>
                <a:gd name="T26" fmla="*/ 30 w 60"/>
                <a:gd name="T27" fmla="*/ 35 h 166"/>
                <a:gd name="T28" fmla="*/ 5 w 60"/>
                <a:gd name="T29" fmla="*/ 0 h 166"/>
                <a:gd name="T30" fmla="*/ 5 w 60"/>
                <a:gd name="T31" fmla="*/ 0 h 166"/>
                <a:gd name="T32" fmla="*/ 5 w 60"/>
                <a:gd name="T33" fmla="*/ 0 h 166"/>
                <a:gd name="T34" fmla="*/ 0 w 60"/>
                <a:gd name="T35" fmla="*/ 5 h 166"/>
                <a:gd name="T36" fmla="*/ 0 w 60"/>
                <a:gd name="T37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166">
                  <a:moveTo>
                    <a:pt x="0" y="5"/>
                  </a:moveTo>
                  <a:lnTo>
                    <a:pt x="0" y="5"/>
                  </a:lnTo>
                  <a:lnTo>
                    <a:pt x="20" y="45"/>
                  </a:lnTo>
                  <a:lnTo>
                    <a:pt x="35" y="80"/>
                  </a:lnTo>
                  <a:lnTo>
                    <a:pt x="45" y="121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66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60" y="141"/>
                  </a:lnTo>
                  <a:lnTo>
                    <a:pt x="60" y="121"/>
                  </a:lnTo>
                  <a:lnTo>
                    <a:pt x="50" y="80"/>
                  </a:lnTo>
                  <a:lnTo>
                    <a:pt x="30" y="3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3" name="Freeform 16"/>
            <p:cNvSpPr>
              <a:spLocks/>
            </p:cNvSpPr>
            <p:nvPr/>
          </p:nvSpPr>
          <p:spPr bwMode="auto">
            <a:xfrm>
              <a:off x="5632450" y="4713288"/>
              <a:ext cx="63500" cy="390525"/>
            </a:xfrm>
            <a:custGeom>
              <a:avLst/>
              <a:gdLst>
                <a:gd name="T0" fmla="*/ 0 w 40"/>
                <a:gd name="T1" fmla="*/ 5 h 246"/>
                <a:gd name="T2" fmla="*/ 0 w 40"/>
                <a:gd name="T3" fmla="*/ 5 h 246"/>
                <a:gd name="T4" fmla="*/ 15 w 40"/>
                <a:gd name="T5" fmla="*/ 66 h 246"/>
                <a:gd name="T6" fmla="*/ 25 w 40"/>
                <a:gd name="T7" fmla="*/ 121 h 246"/>
                <a:gd name="T8" fmla="*/ 25 w 40"/>
                <a:gd name="T9" fmla="*/ 121 h 246"/>
                <a:gd name="T10" fmla="*/ 20 w 40"/>
                <a:gd name="T11" fmla="*/ 156 h 246"/>
                <a:gd name="T12" fmla="*/ 20 w 40"/>
                <a:gd name="T13" fmla="*/ 191 h 246"/>
                <a:gd name="T14" fmla="*/ 20 w 40"/>
                <a:gd name="T15" fmla="*/ 191 h 246"/>
                <a:gd name="T16" fmla="*/ 10 w 40"/>
                <a:gd name="T17" fmla="*/ 216 h 246"/>
                <a:gd name="T18" fmla="*/ 5 w 40"/>
                <a:gd name="T19" fmla="*/ 246 h 246"/>
                <a:gd name="T20" fmla="*/ 5 w 40"/>
                <a:gd name="T21" fmla="*/ 246 h 246"/>
                <a:gd name="T22" fmla="*/ 10 w 40"/>
                <a:gd name="T23" fmla="*/ 246 h 246"/>
                <a:gd name="T24" fmla="*/ 10 w 40"/>
                <a:gd name="T25" fmla="*/ 246 h 246"/>
                <a:gd name="T26" fmla="*/ 10 w 40"/>
                <a:gd name="T27" fmla="*/ 246 h 246"/>
                <a:gd name="T28" fmla="*/ 25 w 40"/>
                <a:gd name="T29" fmla="*/ 221 h 246"/>
                <a:gd name="T30" fmla="*/ 35 w 40"/>
                <a:gd name="T31" fmla="*/ 196 h 246"/>
                <a:gd name="T32" fmla="*/ 40 w 40"/>
                <a:gd name="T33" fmla="*/ 161 h 246"/>
                <a:gd name="T34" fmla="*/ 40 w 40"/>
                <a:gd name="T35" fmla="*/ 136 h 246"/>
                <a:gd name="T36" fmla="*/ 40 w 40"/>
                <a:gd name="T37" fmla="*/ 136 h 246"/>
                <a:gd name="T38" fmla="*/ 35 w 40"/>
                <a:gd name="T39" fmla="*/ 101 h 246"/>
                <a:gd name="T40" fmla="*/ 30 w 40"/>
                <a:gd name="T41" fmla="*/ 66 h 246"/>
                <a:gd name="T42" fmla="*/ 20 w 40"/>
                <a:gd name="T43" fmla="*/ 35 h 246"/>
                <a:gd name="T44" fmla="*/ 5 w 40"/>
                <a:gd name="T45" fmla="*/ 5 h 246"/>
                <a:gd name="T46" fmla="*/ 5 w 40"/>
                <a:gd name="T47" fmla="*/ 5 h 246"/>
                <a:gd name="T48" fmla="*/ 5 w 40"/>
                <a:gd name="T49" fmla="*/ 0 h 246"/>
                <a:gd name="T50" fmla="*/ 0 w 40"/>
                <a:gd name="T51" fmla="*/ 5 h 246"/>
                <a:gd name="T52" fmla="*/ 0 w 40"/>
                <a:gd name="T53" fmla="*/ 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246">
                  <a:moveTo>
                    <a:pt x="0" y="5"/>
                  </a:moveTo>
                  <a:lnTo>
                    <a:pt x="0" y="5"/>
                  </a:lnTo>
                  <a:lnTo>
                    <a:pt x="15" y="66"/>
                  </a:lnTo>
                  <a:lnTo>
                    <a:pt x="25" y="121"/>
                  </a:lnTo>
                  <a:lnTo>
                    <a:pt x="25" y="121"/>
                  </a:lnTo>
                  <a:lnTo>
                    <a:pt x="20" y="156"/>
                  </a:lnTo>
                  <a:lnTo>
                    <a:pt x="20" y="191"/>
                  </a:lnTo>
                  <a:lnTo>
                    <a:pt x="20" y="191"/>
                  </a:lnTo>
                  <a:lnTo>
                    <a:pt x="10" y="216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25" y="221"/>
                  </a:lnTo>
                  <a:lnTo>
                    <a:pt x="35" y="196"/>
                  </a:lnTo>
                  <a:lnTo>
                    <a:pt x="40" y="161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5" y="101"/>
                  </a:lnTo>
                  <a:lnTo>
                    <a:pt x="30" y="66"/>
                  </a:lnTo>
                  <a:lnTo>
                    <a:pt x="20" y="3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4" name="Freeform 17"/>
            <p:cNvSpPr>
              <a:spLocks/>
            </p:cNvSpPr>
            <p:nvPr/>
          </p:nvSpPr>
          <p:spPr bwMode="auto">
            <a:xfrm>
              <a:off x="5854700" y="5272088"/>
              <a:ext cx="1171575" cy="715963"/>
            </a:xfrm>
            <a:custGeom>
              <a:avLst/>
              <a:gdLst>
                <a:gd name="T0" fmla="*/ 85 w 738"/>
                <a:gd name="T1" fmla="*/ 290 h 451"/>
                <a:gd name="T2" fmla="*/ 85 w 738"/>
                <a:gd name="T3" fmla="*/ 290 h 451"/>
                <a:gd name="T4" fmla="*/ 75 w 738"/>
                <a:gd name="T5" fmla="*/ 306 h 451"/>
                <a:gd name="T6" fmla="*/ 70 w 738"/>
                <a:gd name="T7" fmla="*/ 326 h 451"/>
                <a:gd name="T8" fmla="*/ 65 w 738"/>
                <a:gd name="T9" fmla="*/ 351 h 451"/>
                <a:gd name="T10" fmla="*/ 65 w 738"/>
                <a:gd name="T11" fmla="*/ 376 h 451"/>
                <a:gd name="T12" fmla="*/ 70 w 738"/>
                <a:gd name="T13" fmla="*/ 391 h 451"/>
                <a:gd name="T14" fmla="*/ 80 w 738"/>
                <a:gd name="T15" fmla="*/ 401 h 451"/>
                <a:gd name="T16" fmla="*/ 90 w 738"/>
                <a:gd name="T17" fmla="*/ 416 h 451"/>
                <a:gd name="T18" fmla="*/ 111 w 738"/>
                <a:gd name="T19" fmla="*/ 426 h 451"/>
                <a:gd name="T20" fmla="*/ 131 w 738"/>
                <a:gd name="T21" fmla="*/ 436 h 451"/>
                <a:gd name="T22" fmla="*/ 156 w 738"/>
                <a:gd name="T23" fmla="*/ 446 h 451"/>
                <a:gd name="T24" fmla="*/ 156 w 738"/>
                <a:gd name="T25" fmla="*/ 446 h 451"/>
                <a:gd name="T26" fmla="*/ 181 w 738"/>
                <a:gd name="T27" fmla="*/ 451 h 451"/>
                <a:gd name="T28" fmla="*/ 211 w 738"/>
                <a:gd name="T29" fmla="*/ 446 h 451"/>
                <a:gd name="T30" fmla="*/ 241 w 738"/>
                <a:gd name="T31" fmla="*/ 436 h 451"/>
                <a:gd name="T32" fmla="*/ 271 w 738"/>
                <a:gd name="T33" fmla="*/ 416 h 451"/>
                <a:gd name="T34" fmla="*/ 336 w 738"/>
                <a:gd name="T35" fmla="*/ 371 h 451"/>
                <a:gd name="T36" fmla="*/ 406 w 738"/>
                <a:gd name="T37" fmla="*/ 311 h 451"/>
                <a:gd name="T38" fmla="*/ 482 w 738"/>
                <a:gd name="T39" fmla="*/ 245 h 451"/>
                <a:gd name="T40" fmla="*/ 562 w 738"/>
                <a:gd name="T41" fmla="*/ 185 h 451"/>
                <a:gd name="T42" fmla="*/ 602 w 738"/>
                <a:gd name="T43" fmla="*/ 155 h 451"/>
                <a:gd name="T44" fmla="*/ 647 w 738"/>
                <a:gd name="T45" fmla="*/ 135 h 451"/>
                <a:gd name="T46" fmla="*/ 692 w 738"/>
                <a:gd name="T47" fmla="*/ 115 h 451"/>
                <a:gd name="T48" fmla="*/ 738 w 738"/>
                <a:gd name="T49" fmla="*/ 100 h 451"/>
                <a:gd name="T50" fmla="*/ 738 w 738"/>
                <a:gd name="T51" fmla="*/ 100 h 451"/>
                <a:gd name="T52" fmla="*/ 692 w 738"/>
                <a:gd name="T53" fmla="*/ 80 h 451"/>
                <a:gd name="T54" fmla="*/ 642 w 738"/>
                <a:gd name="T55" fmla="*/ 65 h 451"/>
                <a:gd name="T56" fmla="*/ 577 w 738"/>
                <a:gd name="T57" fmla="*/ 45 h 451"/>
                <a:gd name="T58" fmla="*/ 502 w 738"/>
                <a:gd name="T59" fmla="*/ 25 h 451"/>
                <a:gd name="T60" fmla="*/ 411 w 738"/>
                <a:gd name="T61" fmla="*/ 10 h 451"/>
                <a:gd name="T62" fmla="*/ 321 w 738"/>
                <a:gd name="T63" fmla="*/ 0 h 451"/>
                <a:gd name="T64" fmla="*/ 276 w 738"/>
                <a:gd name="T65" fmla="*/ 0 h 451"/>
                <a:gd name="T66" fmla="*/ 226 w 738"/>
                <a:gd name="T67" fmla="*/ 5 h 451"/>
                <a:gd name="T68" fmla="*/ 226 w 738"/>
                <a:gd name="T69" fmla="*/ 5 h 451"/>
                <a:gd name="T70" fmla="*/ 181 w 738"/>
                <a:gd name="T71" fmla="*/ 15 h 451"/>
                <a:gd name="T72" fmla="*/ 141 w 738"/>
                <a:gd name="T73" fmla="*/ 25 h 451"/>
                <a:gd name="T74" fmla="*/ 106 w 738"/>
                <a:gd name="T75" fmla="*/ 35 h 451"/>
                <a:gd name="T76" fmla="*/ 75 w 738"/>
                <a:gd name="T77" fmla="*/ 55 h 451"/>
                <a:gd name="T78" fmla="*/ 50 w 738"/>
                <a:gd name="T79" fmla="*/ 70 h 451"/>
                <a:gd name="T80" fmla="*/ 30 w 738"/>
                <a:gd name="T81" fmla="*/ 90 h 451"/>
                <a:gd name="T82" fmla="*/ 15 w 738"/>
                <a:gd name="T83" fmla="*/ 110 h 451"/>
                <a:gd name="T84" fmla="*/ 5 w 738"/>
                <a:gd name="T85" fmla="*/ 135 h 451"/>
                <a:gd name="T86" fmla="*/ 0 w 738"/>
                <a:gd name="T87" fmla="*/ 155 h 451"/>
                <a:gd name="T88" fmla="*/ 0 w 738"/>
                <a:gd name="T89" fmla="*/ 180 h 451"/>
                <a:gd name="T90" fmla="*/ 0 w 738"/>
                <a:gd name="T91" fmla="*/ 200 h 451"/>
                <a:gd name="T92" fmla="*/ 10 w 738"/>
                <a:gd name="T93" fmla="*/ 220 h 451"/>
                <a:gd name="T94" fmla="*/ 25 w 738"/>
                <a:gd name="T95" fmla="*/ 240 h 451"/>
                <a:gd name="T96" fmla="*/ 40 w 738"/>
                <a:gd name="T97" fmla="*/ 260 h 451"/>
                <a:gd name="T98" fmla="*/ 60 w 738"/>
                <a:gd name="T99" fmla="*/ 275 h 451"/>
                <a:gd name="T100" fmla="*/ 85 w 738"/>
                <a:gd name="T101" fmla="*/ 290 h 451"/>
                <a:gd name="T102" fmla="*/ 85 w 738"/>
                <a:gd name="T103" fmla="*/ 29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8" h="451">
                  <a:moveTo>
                    <a:pt x="85" y="290"/>
                  </a:moveTo>
                  <a:lnTo>
                    <a:pt x="85" y="290"/>
                  </a:lnTo>
                  <a:lnTo>
                    <a:pt x="75" y="306"/>
                  </a:lnTo>
                  <a:lnTo>
                    <a:pt x="70" y="326"/>
                  </a:lnTo>
                  <a:lnTo>
                    <a:pt x="65" y="351"/>
                  </a:lnTo>
                  <a:lnTo>
                    <a:pt x="65" y="376"/>
                  </a:lnTo>
                  <a:lnTo>
                    <a:pt x="70" y="391"/>
                  </a:lnTo>
                  <a:lnTo>
                    <a:pt x="80" y="401"/>
                  </a:lnTo>
                  <a:lnTo>
                    <a:pt x="90" y="416"/>
                  </a:lnTo>
                  <a:lnTo>
                    <a:pt x="111" y="426"/>
                  </a:lnTo>
                  <a:lnTo>
                    <a:pt x="131" y="436"/>
                  </a:lnTo>
                  <a:lnTo>
                    <a:pt x="156" y="446"/>
                  </a:lnTo>
                  <a:lnTo>
                    <a:pt x="156" y="446"/>
                  </a:lnTo>
                  <a:lnTo>
                    <a:pt x="181" y="451"/>
                  </a:lnTo>
                  <a:lnTo>
                    <a:pt x="211" y="446"/>
                  </a:lnTo>
                  <a:lnTo>
                    <a:pt x="241" y="436"/>
                  </a:lnTo>
                  <a:lnTo>
                    <a:pt x="271" y="416"/>
                  </a:lnTo>
                  <a:lnTo>
                    <a:pt x="336" y="371"/>
                  </a:lnTo>
                  <a:lnTo>
                    <a:pt x="406" y="311"/>
                  </a:lnTo>
                  <a:lnTo>
                    <a:pt x="482" y="245"/>
                  </a:lnTo>
                  <a:lnTo>
                    <a:pt x="562" y="185"/>
                  </a:lnTo>
                  <a:lnTo>
                    <a:pt x="602" y="155"/>
                  </a:lnTo>
                  <a:lnTo>
                    <a:pt x="647" y="135"/>
                  </a:lnTo>
                  <a:lnTo>
                    <a:pt x="692" y="115"/>
                  </a:lnTo>
                  <a:lnTo>
                    <a:pt x="738" y="100"/>
                  </a:lnTo>
                  <a:lnTo>
                    <a:pt x="738" y="100"/>
                  </a:lnTo>
                  <a:lnTo>
                    <a:pt x="692" y="80"/>
                  </a:lnTo>
                  <a:lnTo>
                    <a:pt x="642" y="65"/>
                  </a:lnTo>
                  <a:lnTo>
                    <a:pt x="577" y="45"/>
                  </a:lnTo>
                  <a:lnTo>
                    <a:pt x="502" y="25"/>
                  </a:lnTo>
                  <a:lnTo>
                    <a:pt x="411" y="10"/>
                  </a:lnTo>
                  <a:lnTo>
                    <a:pt x="321" y="0"/>
                  </a:lnTo>
                  <a:lnTo>
                    <a:pt x="276" y="0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181" y="15"/>
                  </a:lnTo>
                  <a:lnTo>
                    <a:pt x="141" y="25"/>
                  </a:lnTo>
                  <a:lnTo>
                    <a:pt x="106" y="35"/>
                  </a:lnTo>
                  <a:lnTo>
                    <a:pt x="75" y="55"/>
                  </a:lnTo>
                  <a:lnTo>
                    <a:pt x="50" y="70"/>
                  </a:lnTo>
                  <a:lnTo>
                    <a:pt x="30" y="90"/>
                  </a:lnTo>
                  <a:lnTo>
                    <a:pt x="15" y="110"/>
                  </a:lnTo>
                  <a:lnTo>
                    <a:pt x="5" y="135"/>
                  </a:lnTo>
                  <a:lnTo>
                    <a:pt x="0" y="155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10" y="220"/>
                  </a:lnTo>
                  <a:lnTo>
                    <a:pt x="25" y="240"/>
                  </a:lnTo>
                  <a:lnTo>
                    <a:pt x="40" y="260"/>
                  </a:lnTo>
                  <a:lnTo>
                    <a:pt x="60" y="275"/>
                  </a:lnTo>
                  <a:lnTo>
                    <a:pt x="85" y="290"/>
                  </a:lnTo>
                  <a:lnTo>
                    <a:pt x="85" y="290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5" name="Freeform 18"/>
            <p:cNvSpPr>
              <a:spLocks/>
            </p:cNvSpPr>
            <p:nvPr/>
          </p:nvSpPr>
          <p:spPr bwMode="auto">
            <a:xfrm>
              <a:off x="5695950" y="5391150"/>
              <a:ext cx="1330325" cy="628650"/>
            </a:xfrm>
            <a:custGeom>
              <a:avLst/>
              <a:gdLst>
                <a:gd name="T0" fmla="*/ 838 w 838"/>
                <a:gd name="T1" fmla="*/ 25 h 396"/>
                <a:gd name="T2" fmla="*/ 838 w 838"/>
                <a:gd name="T3" fmla="*/ 25 h 396"/>
                <a:gd name="T4" fmla="*/ 782 w 838"/>
                <a:gd name="T5" fmla="*/ 10 h 396"/>
                <a:gd name="T6" fmla="*/ 732 w 838"/>
                <a:gd name="T7" fmla="*/ 5 h 396"/>
                <a:gd name="T8" fmla="*/ 677 w 838"/>
                <a:gd name="T9" fmla="*/ 0 h 396"/>
                <a:gd name="T10" fmla="*/ 627 w 838"/>
                <a:gd name="T11" fmla="*/ 5 h 396"/>
                <a:gd name="T12" fmla="*/ 572 w 838"/>
                <a:gd name="T13" fmla="*/ 10 h 396"/>
                <a:gd name="T14" fmla="*/ 522 w 838"/>
                <a:gd name="T15" fmla="*/ 20 h 396"/>
                <a:gd name="T16" fmla="*/ 466 w 838"/>
                <a:gd name="T17" fmla="*/ 35 h 396"/>
                <a:gd name="T18" fmla="*/ 416 w 838"/>
                <a:gd name="T19" fmla="*/ 50 h 396"/>
                <a:gd name="T20" fmla="*/ 416 w 838"/>
                <a:gd name="T21" fmla="*/ 50 h 396"/>
                <a:gd name="T22" fmla="*/ 356 w 838"/>
                <a:gd name="T23" fmla="*/ 75 h 396"/>
                <a:gd name="T24" fmla="*/ 296 w 838"/>
                <a:gd name="T25" fmla="*/ 110 h 396"/>
                <a:gd name="T26" fmla="*/ 236 w 838"/>
                <a:gd name="T27" fmla="*/ 145 h 396"/>
                <a:gd name="T28" fmla="*/ 180 w 838"/>
                <a:gd name="T29" fmla="*/ 185 h 396"/>
                <a:gd name="T30" fmla="*/ 130 w 838"/>
                <a:gd name="T31" fmla="*/ 226 h 396"/>
                <a:gd name="T32" fmla="*/ 80 w 838"/>
                <a:gd name="T33" fmla="*/ 276 h 396"/>
                <a:gd name="T34" fmla="*/ 40 w 838"/>
                <a:gd name="T35" fmla="*/ 326 h 396"/>
                <a:gd name="T36" fmla="*/ 0 w 838"/>
                <a:gd name="T37" fmla="*/ 381 h 396"/>
                <a:gd name="T38" fmla="*/ 0 w 838"/>
                <a:gd name="T39" fmla="*/ 381 h 396"/>
                <a:gd name="T40" fmla="*/ 0 w 838"/>
                <a:gd name="T41" fmla="*/ 391 h 396"/>
                <a:gd name="T42" fmla="*/ 5 w 838"/>
                <a:gd name="T43" fmla="*/ 396 h 396"/>
                <a:gd name="T44" fmla="*/ 10 w 838"/>
                <a:gd name="T45" fmla="*/ 396 h 396"/>
                <a:gd name="T46" fmla="*/ 15 w 838"/>
                <a:gd name="T47" fmla="*/ 396 h 396"/>
                <a:gd name="T48" fmla="*/ 15 w 838"/>
                <a:gd name="T49" fmla="*/ 396 h 396"/>
                <a:gd name="T50" fmla="*/ 100 w 838"/>
                <a:gd name="T51" fmla="*/ 296 h 396"/>
                <a:gd name="T52" fmla="*/ 145 w 838"/>
                <a:gd name="T53" fmla="*/ 246 h 396"/>
                <a:gd name="T54" fmla="*/ 196 w 838"/>
                <a:gd name="T55" fmla="*/ 205 h 396"/>
                <a:gd name="T56" fmla="*/ 196 w 838"/>
                <a:gd name="T57" fmla="*/ 205 h 396"/>
                <a:gd name="T58" fmla="*/ 246 w 838"/>
                <a:gd name="T59" fmla="*/ 165 h 396"/>
                <a:gd name="T60" fmla="*/ 301 w 838"/>
                <a:gd name="T61" fmla="*/ 130 h 396"/>
                <a:gd name="T62" fmla="*/ 361 w 838"/>
                <a:gd name="T63" fmla="*/ 95 h 396"/>
                <a:gd name="T64" fmla="*/ 421 w 838"/>
                <a:gd name="T65" fmla="*/ 70 h 396"/>
                <a:gd name="T66" fmla="*/ 421 w 838"/>
                <a:gd name="T67" fmla="*/ 70 h 396"/>
                <a:gd name="T68" fmla="*/ 471 w 838"/>
                <a:gd name="T69" fmla="*/ 55 h 396"/>
                <a:gd name="T70" fmla="*/ 522 w 838"/>
                <a:gd name="T71" fmla="*/ 40 h 396"/>
                <a:gd name="T72" fmla="*/ 572 w 838"/>
                <a:gd name="T73" fmla="*/ 25 h 396"/>
                <a:gd name="T74" fmla="*/ 627 w 838"/>
                <a:gd name="T75" fmla="*/ 20 h 396"/>
                <a:gd name="T76" fmla="*/ 677 w 838"/>
                <a:gd name="T77" fmla="*/ 15 h 396"/>
                <a:gd name="T78" fmla="*/ 732 w 838"/>
                <a:gd name="T79" fmla="*/ 15 h 396"/>
                <a:gd name="T80" fmla="*/ 782 w 838"/>
                <a:gd name="T81" fmla="*/ 20 h 396"/>
                <a:gd name="T82" fmla="*/ 838 w 838"/>
                <a:gd name="T83" fmla="*/ 30 h 396"/>
                <a:gd name="T84" fmla="*/ 838 w 838"/>
                <a:gd name="T85" fmla="*/ 30 h 396"/>
                <a:gd name="T86" fmla="*/ 838 w 838"/>
                <a:gd name="T87" fmla="*/ 25 h 396"/>
                <a:gd name="T88" fmla="*/ 838 w 838"/>
                <a:gd name="T89" fmla="*/ 2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8" h="396">
                  <a:moveTo>
                    <a:pt x="838" y="25"/>
                  </a:moveTo>
                  <a:lnTo>
                    <a:pt x="838" y="25"/>
                  </a:lnTo>
                  <a:lnTo>
                    <a:pt x="782" y="10"/>
                  </a:lnTo>
                  <a:lnTo>
                    <a:pt x="732" y="5"/>
                  </a:lnTo>
                  <a:lnTo>
                    <a:pt x="677" y="0"/>
                  </a:lnTo>
                  <a:lnTo>
                    <a:pt x="627" y="5"/>
                  </a:lnTo>
                  <a:lnTo>
                    <a:pt x="572" y="10"/>
                  </a:lnTo>
                  <a:lnTo>
                    <a:pt x="522" y="20"/>
                  </a:lnTo>
                  <a:lnTo>
                    <a:pt x="466" y="35"/>
                  </a:lnTo>
                  <a:lnTo>
                    <a:pt x="416" y="50"/>
                  </a:lnTo>
                  <a:lnTo>
                    <a:pt x="416" y="50"/>
                  </a:lnTo>
                  <a:lnTo>
                    <a:pt x="356" y="75"/>
                  </a:lnTo>
                  <a:lnTo>
                    <a:pt x="296" y="110"/>
                  </a:lnTo>
                  <a:lnTo>
                    <a:pt x="236" y="145"/>
                  </a:lnTo>
                  <a:lnTo>
                    <a:pt x="180" y="185"/>
                  </a:lnTo>
                  <a:lnTo>
                    <a:pt x="130" y="226"/>
                  </a:lnTo>
                  <a:lnTo>
                    <a:pt x="80" y="276"/>
                  </a:lnTo>
                  <a:lnTo>
                    <a:pt x="40" y="326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0" y="391"/>
                  </a:lnTo>
                  <a:lnTo>
                    <a:pt x="5" y="396"/>
                  </a:lnTo>
                  <a:lnTo>
                    <a:pt x="10" y="396"/>
                  </a:lnTo>
                  <a:lnTo>
                    <a:pt x="15" y="396"/>
                  </a:lnTo>
                  <a:lnTo>
                    <a:pt x="15" y="396"/>
                  </a:lnTo>
                  <a:lnTo>
                    <a:pt x="100" y="296"/>
                  </a:lnTo>
                  <a:lnTo>
                    <a:pt x="145" y="246"/>
                  </a:lnTo>
                  <a:lnTo>
                    <a:pt x="196" y="205"/>
                  </a:lnTo>
                  <a:lnTo>
                    <a:pt x="196" y="205"/>
                  </a:lnTo>
                  <a:lnTo>
                    <a:pt x="246" y="165"/>
                  </a:lnTo>
                  <a:lnTo>
                    <a:pt x="301" y="130"/>
                  </a:lnTo>
                  <a:lnTo>
                    <a:pt x="361" y="95"/>
                  </a:lnTo>
                  <a:lnTo>
                    <a:pt x="421" y="70"/>
                  </a:lnTo>
                  <a:lnTo>
                    <a:pt x="421" y="70"/>
                  </a:lnTo>
                  <a:lnTo>
                    <a:pt x="471" y="55"/>
                  </a:lnTo>
                  <a:lnTo>
                    <a:pt x="522" y="40"/>
                  </a:lnTo>
                  <a:lnTo>
                    <a:pt x="572" y="25"/>
                  </a:lnTo>
                  <a:lnTo>
                    <a:pt x="627" y="20"/>
                  </a:lnTo>
                  <a:lnTo>
                    <a:pt x="677" y="15"/>
                  </a:lnTo>
                  <a:lnTo>
                    <a:pt x="732" y="15"/>
                  </a:lnTo>
                  <a:lnTo>
                    <a:pt x="782" y="20"/>
                  </a:lnTo>
                  <a:lnTo>
                    <a:pt x="838" y="30"/>
                  </a:lnTo>
                  <a:lnTo>
                    <a:pt x="838" y="30"/>
                  </a:lnTo>
                  <a:lnTo>
                    <a:pt x="838" y="25"/>
                  </a:lnTo>
                  <a:lnTo>
                    <a:pt x="838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6" name="Freeform 19"/>
            <p:cNvSpPr>
              <a:spLocks/>
            </p:cNvSpPr>
            <p:nvPr/>
          </p:nvSpPr>
          <p:spPr bwMode="auto">
            <a:xfrm>
              <a:off x="6118225" y="5597525"/>
              <a:ext cx="365125" cy="184150"/>
            </a:xfrm>
            <a:custGeom>
              <a:avLst/>
              <a:gdLst>
                <a:gd name="T0" fmla="*/ 0 w 230"/>
                <a:gd name="T1" fmla="*/ 10 h 116"/>
                <a:gd name="T2" fmla="*/ 0 w 230"/>
                <a:gd name="T3" fmla="*/ 10 h 116"/>
                <a:gd name="T4" fmla="*/ 55 w 230"/>
                <a:gd name="T5" fmla="*/ 50 h 116"/>
                <a:gd name="T6" fmla="*/ 110 w 230"/>
                <a:gd name="T7" fmla="*/ 80 h 116"/>
                <a:gd name="T8" fmla="*/ 165 w 230"/>
                <a:gd name="T9" fmla="*/ 101 h 116"/>
                <a:gd name="T10" fmla="*/ 230 w 230"/>
                <a:gd name="T11" fmla="*/ 116 h 116"/>
                <a:gd name="T12" fmla="*/ 230 w 230"/>
                <a:gd name="T13" fmla="*/ 116 h 116"/>
                <a:gd name="T14" fmla="*/ 230 w 230"/>
                <a:gd name="T15" fmla="*/ 116 h 116"/>
                <a:gd name="T16" fmla="*/ 230 w 230"/>
                <a:gd name="T17" fmla="*/ 116 h 116"/>
                <a:gd name="T18" fmla="*/ 170 w 230"/>
                <a:gd name="T19" fmla="*/ 96 h 116"/>
                <a:gd name="T20" fmla="*/ 115 w 230"/>
                <a:gd name="T21" fmla="*/ 70 h 116"/>
                <a:gd name="T22" fmla="*/ 60 w 230"/>
                <a:gd name="T23" fmla="*/ 40 h 116"/>
                <a:gd name="T24" fmla="*/ 10 w 230"/>
                <a:gd name="T25" fmla="*/ 0 h 116"/>
                <a:gd name="T26" fmla="*/ 10 w 230"/>
                <a:gd name="T27" fmla="*/ 0 h 116"/>
                <a:gd name="T28" fmla="*/ 5 w 230"/>
                <a:gd name="T29" fmla="*/ 0 h 116"/>
                <a:gd name="T30" fmla="*/ 0 w 230"/>
                <a:gd name="T31" fmla="*/ 5 h 116"/>
                <a:gd name="T32" fmla="*/ 0 w 230"/>
                <a:gd name="T33" fmla="*/ 5 h 116"/>
                <a:gd name="T34" fmla="*/ 0 w 230"/>
                <a:gd name="T35" fmla="*/ 10 h 116"/>
                <a:gd name="T36" fmla="*/ 0 w 230"/>
                <a:gd name="T37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116">
                  <a:moveTo>
                    <a:pt x="0" y="10"/>
                  </a:moveTo>
                  <a:lnTo>
                    <a:pt x="0" y="10"/>
                  </a:lnTo>
                  <a:lnTo>
                    <a:pt x="55" y="50"/>
                  </a:lnTo>
                  <a:lnTo>
                    <a:pt x="110" y="80"/>
                  </a:lnTo>
                  <a:lnTo>
                    <a:pt x="165" y="101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230" y="116"/>
                  </a:lnTo>
                  <a:lnTo>
                    <a:pt x="170" y="96"/>
                  </a:lnTo>
                  <a:lnTo>
                    <a:pt x="115" y="70"/>
                  </a:lnTo>
                  <a:lnTo>
                    <a:pt x="60" y="4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7" name="Freeform 20"/>
            <p:cNvSpPr>
              <a:spLocks/>
            </p:cNvSpPr>
            <p:nvPr/>
          </p:nvSpPr>
          <p:spPr bwMode="auto">
            <a:xfrm>
              <a:off x="6364288" y="5486400"/>
              <a:ext cx="319088" cy="95250"/>
            </a:xfrm>
            <a:custGeom>
              <a:avLst/>
              <a:gdLst>
                <a:gd name="T0" fmla="*/ 5 w 201"/>
                <a:gd name="T1" fmla="*/ 5 h 60"/>
                <a:gd name="T2" fmla="*/ 5 w 201"/>
                <a:gd name="T3" fmla="*/ 5 h 60"/>
                <a:gd name="T4" fmla="*/ 101 w 201"/>
                <a:gd name="T5" fmla="*/ 45 h 60"/>
                <a:gd name="T6" fmla="*/ 146 w 201"/>
                <a:gd name="T7" fmla="*/ 60 h 60"/>
                <a:gd name="T8" fmla="*/ 171 w 201"/>
                <a:gd name="T9" fmla="*/ 60 h 60"/>
                <a:gd name="T10" fmla="*/ 201 w 201"/>
                <a:gd name="T11" fmla="*/ 60 h 60"/>
                <a:gd name="T12" fmla="*/ 201 w 201"/>
                <a:gd name="T13" fmla="*/ 60 h 60"/>
                <a:gd name="T14" fmla="*/ 201 w 201"/>
                <a:gd name="T15" fmla="*/ 60 h 60"/>
                <a:gd name="T16" fmla="*/ 201 w 201"/>
                <a:gd name="T17" fmla="*/ 55 h 60"/>
                <a:gd name="T18" fmla="*/ 201 w 201"/>
                <a:gd name="T19" fmla="*/ 55 h 60"/>
                <a:gd name="T20" fmla="*/ 151 w 201"/>
                <a:gd name="T21" fmla="*/ 45 h 60"/>
                <a:gd name="T22" fmla="*/ 101 w 201"/>
                <a:gd name="T23" fmla="*/ 25 h 60"/>
                <a:gd name="T24" fmla="*/ 55 w 201"/>
                <a:gd name="T25" fmla="*/ 10 h 60"/>
                <a:gd name="T26" fmla="*/ 30 w 201"/>
                <a:gd name="T27" fmla="*/ 5 h 60"/>
                <a:gd name="T28" fmla="*/ 5 w 201"/>
                <a:gd name="T29" fmla="*/ 0 h 60"/>
                <a:gd name="T30" fmla="*/ 5 w 201"/>
                <a:gd name="T31" fmla="*/ 0 h 60"/>
                <a:gd name="T32" fmla="*/ 0 w 201"/>
                <a:gd name="T33" fmla="*/ 0 h 60"/>
                <a:gd name="T34" fmla="*/ 5 w 201"/>
                <a:gd name="T35" fmla="*/ 5 h 60"/>
                <a:gd name="T36" fmla="*/ 5 w 201"/>
                <a:gd name="T37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60">
                  <a:moveTo>
                    <a:pt x="5" y="5"/>
                  </a:moveTo>
                  <a:lnTo>
                    <a:pt x="5" y="5"/>
                  </a:lnTo>
                  <a:lnTo>
                    <a:pt x="101" y="45"/>
                  </a:lnTo>
                  <a:lnTo>
                    <a:pt x="146" y="60"/>
                  </a:lnTo>
                  <a:lnTo>
                    <a:pt x="17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151" y="45"/>
                  </a:lnTo>
                  <a:lnTo>
                    <a:pt x="101" y="25"/>
                  </a:lnTo>
                  <a:lnTo>
                    <a:pt x="55" y="10"/>
                  </a:lnTo>
                  <a:lnTo>
                    <a:pt x="3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8" name="Freeform 21"/>
            <p:cNvSpPr>
              <a:spLocks/>
            </p:cNvSpPr>
            <p:nvPr/>
          </p:nvSpPr>
          <p:spPr bwMode="auto">
            <a:xfrm>
              <a:off x="6284913" y="5280025"/>
              <a:ext cx="142875" cy="246063"/>
            </a:xfrm>
            <a:custGeom>
              <a:avLst/>
              <a:gdLst>
                <a:gd name="T0" fmla="*/ 85 w 90"/>
                <a:gd name="T1" fmla="*/ 0 h 155"/>
                <a:gd name="T2" fmla="*/ 85 w 90"/>
                <a:gd name="T3" fmla="*/ 0 h 155"/>
                <a:gd name="T4" fmla="*/ 55 w 90"/>
                <a:gd name="T5" fmla="*/ 30 h 155"/>
                <a:gd name="T6" fmla="*/ 25 w 90"/>
                <a:gd name="T7" fmla="*/ 70 h 155"/>
                <a:gd name="T8" fmla="*/ 5 w 90"/>
                <a:gd name="T9" fmla="*/ 110 h 155"/>
                <a:gd name="T10" fmla="*/ 0 w 90"/>
                <a:gd name="T11" fmla="*/ 130 h 155"/>
                <a:gd name="T12" fmla="*/ 0 w 90"/>
                <a:gd name="T13" fmla="*/ 155 h 155"/>
                <a:gd name="T14" fmla="*/ 0 w 90"/>
                <a:gd name="T15" fmla="*/ 155 h 155"/>
                <a:gd name="T16" fmla="*/ 5 w 90"/>
                <a:gd name="T17" fmla="*/ 155 h 155"/>
                <a:gd name="T18" fmla="*/ 5 w 90"/>
                <a:gd name="T19" fmla="*/ 155 h 155"/>
                <a:gd name="T20" fmla="*/ 5 w 90"/>
                <a:gd name="T21" fmla="*/ 155 h 155"/>
                <a:gd name="T22" fmla="*/ 20 w 90"/>
                <a:gd name="T23" fmla="*/ 115 h 155"/>
                <a:gd name="T24" fmla="*/ 40 w 90"/>
                <a:gd name="T25" fmla="*/ 75 h 155"/>
                <a:gd name="T26" fmla="*/ 60 w 90"/>
                <a:gd name="T27" fmla="*/ 40 h 155"/>
                <a:gd name="T28" fmla="*/ 90 w 90"/>
                <a:gd name="T29" fmla="*/ 5 h 155"/>
                <a:gd name="T30" fmla="*/ 90 w 90"/>
                <a:gd name="T31" fmla="*/ 5 h 155"/>
                <a:gd name="T32" fmla="*/ 90 w 90"/>
                <a:gd name="T33" fmla="*/ 0 h 155"/>
                <a:gd name="T34" fmla="*/ 85 w 90"/>
                <a:gd name="T35" fmla="*/ 0 h 155"/>
                <a:gd name="T36" fmla="*/ 85 w 90"/>
                <a:gd name="T3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55">
                  <a:moveTo>
                    <a:pt x="85" y="0"/>
                  </a:moveTo>
                  <a:lnTo>
                    <a:pt x="85" y="0"/>
                  </a:lnTo>
                  <a:lnTo>
                    <a:pt x="55" y="30"/>
                  </a:lnTo>
                  <a:lnTo>
                    <a:pt x="25" y="70"/>
                  </a:lnTo>
                  <a:lnTo>
                    <a:pt x="5" y="110"/>
                  </a:lnTo>
                  <a:lnTo>
                    <a:pt x="0" y="13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20" y="115"/>
                  </a:lnTo>
                  <a:lnTo>
                    <a:pt x="40" y="75"/>
                  </a:lnTo>
                  <a:lnTo>
                    <a:pt x="60" y="4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9" name="Freeform 22"/>
            <p:cNvSpPr>
              <a:spLocks/>
            </p:cNvSpPr>
            <p:nvPr/>
          </p:nvSpPr>
          <p:spPr bwMode="auto">
            <a:xfrm>
              <a:off x="5997575" y="5303838"/>
              <a:ext cx="120650" cy="388938"/>
            </a:xfrm>
            <a:custGeom>
              <a:avLst/>
              <a:gdLst>
                <a:gd name="T0" fmla="*/ 71 w 76"/>
                <a:gd name="T1" fmla="*/ 0 h 245"/>
                <a:gd name="T2" fmla="*/ 71 w 76"/>
                <a:gd name="T3" fmla="*/ 0 h 245"/>
                <a:gd name="T4" fmla="*/ 51 w 76"/>
                <a:gd name="T5" fmla="*/ 20 h 245"/>
                <a:gd name="T6" fmla="*/ 36 w 76"/>
                <a:gd name="T7" fmla="*/ 50 h 245"/>
                <a:gd name="T8" fmla="*/ 21 w 76"/>
                <a:gd name="T9" fmla="*/ 80 h 245"/>
                <a:gd name="T10" fmla="*/ 11 w 76"/>
                <a:gd name="T11" fmla="*/ 110 h 245"/>
                <a:gd name="T12" fmla="*/ 11 w 76"/>
                <a:gd name="T13" fmla="*/ 110 h 245"/>
                <a:gd name="T14" fmla="*/ 6 w 76"/>
                <a:gd name="T15" fmla="*/ 140 h 245"/>
                <a:gd name="T16" fmla="*/ 0 w 76"/>
                <a:gd name="T17" fmla="*/ 175 h 245"/>
                <a:gd name="T18" fmla="*/ 0 w 76"/>
                <a:gd name="T19" fmla="*/ 210 h 245"/>
                <a:gd name="T20" fmla="*/ 6 w 76"/>
                <a:gd name="T21" fmla="*/ 225 h 245"/>
                <a:gd name="T22" fmla="*/ 11 w 76"/>
                <a:gd name="T23" fmla="*/ 240 h 245"/>
                <a:gd name="T24" fmla="*/ 11 w 76"/>
                <a:gd name="T25" fmla="*/ 240 h 245"/>
                <a:gd name="T26" fmla="*/ 16 w 76"/>
                <a:gd name="T27" fmla="*/ 245 h 245"/>
                <a:gd name="T28" fmla="*/ 21 w 76"/>
                <a:gd name="T29" fmla="*/ 240 h 245"/>
                <a:gd name="T30" fmla="*/ 21 w 76"/>
                <a:gd name="T31" fmla="*/ 240 h 245"/>
                <a:gd name="T32" fmla="*/ 21 w 76"/>
                <a:gd name="T33" fmla="*/ 210 h 245"/>
                <a:gd name="T34" fmla="*/ 21 w 76"/>
                <a:gd name="T35" fmla="*/ 185 h 245"/>
                <a:gd name="T36" fmla="*/ 21 w 76"/>
                <a:gd name="T37" fmla="*/ 155 h 245"/>
                <a:gd name="T38" fmla="*/ 26 w 76"/>
                <a:gd name="T39" fmla="*/ 125 h 245"/>
                <a:gd name="T40" fmla="*/ 26 w 76"/>
                <a:gd name="T41" fmla="*/ 125 h 245"/>
                <a:gd name="T42" fmla="*/ 36 w 76"/>
                <a:gd name="T43" fmla="*/ 95 h 245"/>
                <a:gd name="T44" fmla="*/ 46 w 76"/>
                <a:gd name="T45" fmla="*/ 60 h 245"/>
                <a:gd name="T46" fmla="*/ 76 w 76"/>
                <a:gd name="T47" fmla="*/ 0 h 245"/>
                <a:gd name="T48" fmla="*/ 76 w 76"/>
                <a:gd name="T49" fmla="*/ 0 h 245"/>
                <a:gd name="T50" fmla="*/ 76 w 76"/>
                <a:gd name="T51" fmla="*/ 0 h 245"/>
                <a:gd name="T52" fmla="*/ 71 w 76"/>
                <a:gd name="T53" fmla="*/ 0 h 245"/>
                <a:gd name="T54" fmla="*/ 71 w 76"/>
                <a:gd name="T5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245">
                  <a:moveTo>
                    <a:pt x="71" y="0"/>
                  </a:moveTo>
                  <a:lnTo>
                    <a:pt x="71" y="0"/>
                  </a:lnTo>
                  <a:lnTo>
                    <a:pt x="51" y="20"/>
                  </a:lnTo>
                  <a:lnTo>
                    <a:pt x="36" y="50"/>
                  </a:lnTo>
                  <a:lnTo>
                    <a:pt x="21" y="8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6" y="140"/>
                  </a:lnTo>
                  <a:lnTo>
                    <a:pt x="0" y="175"/>
                  </a:lnTo>
                  <a:lnTo>
                    <a:pt x="0" y="210"/>
                  </a:lnTo>
                  <a:lnTo>
                    <a:pt x="6" y="225"/>
                  </a:lnTo>
                  <a:lnTo>
                    <a:pt x="11" y="240"/>
                  </a:lnTo>
                  <a:lnTo>
                    <a:pt x="11" y="240"/>
                  </a:lnTo>
                  <a:lnTo>
                    <a:pt x="16" y="245"/>
                  </a:lnTo>
                  <a:lnTo>
                    <a:pt x="21" y="240"/>
                  </a:lnTo>
                  <a:lnTo>
                    <a:pt x="21" y="240"/>
                  </a:lnTo>
                  <a:lnTo>
                    <a:pt x="21" y="210"/>
                  </a:lnTo>
                  <a:lnTo>
                    <a:pt x="21" y="185"/>
                  </a:lnTo>
                  <a:lnTo>
                    <a:pt x="21" y="155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36" y="95"/>
                  </a:lnTo>
                  <a:lnTo>
                    <a:pt x="46" y="6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auto">
            <a:xfrm>
              <a:off x="5894388" y="4179888"/>
              <a:ext cx="995363" cy="685800"/>
            </a:xfrm>
            <a:custGeom>
              <a:avLst/>
              <a:gdLst>
                <a:gd name="T0" fmla="*/ 106 w 627"/>
                <a:gd name="T1" fmla="*/ 311 h 432"/>
                <a:gd name="T2" fmla="*/ 106 w 627"/>
                <a:gd name="T3" fmla="*/ 311 h 432"/>
                <a:gd name="T4" fmla="*/ 101 w 627"/>
                <a:gd name="T5" fmla="*/ 326 h 432"/>
                <a:gd name="T6" fmla="*/ 101 w 627"/>
                <a:gd name="T7" fmla="*/ 346 h 432"/>
                <a:gd name="T8" fmla="*/ 101 w 627"/>
                <a:gd name="T9" fmla="*/ 366 h 432"/>
                <a:gd name="T10" fmla="*/ 111 w 627"/>
                <a:gd name="T11" fmla="*/ 392 h 432"/>
                <a:gd name="T12" fmla="*/ 126 w 627"/>
                <a:gd name="T13" fmla="*/ 412 h 432"/>
                <a:gd name="T14" fmla="*/ 156 w 627"/>
                <a:gd name="T15" fmla="*/ 427 h 432"/>
                <a:gd name="T16" fmla="*/ 201 w 627"/>
                <a:gd name="T17" fmla="*/ 432 h 432"/>
                <a:gd name="T18" fmla="*/ 201 w 627"/>
                <a:gd name="T19" fmla="*/ 432 h 432"/>
                <a:gd name="T20" fmla="*/ 226 w 627"/>
                <a:gd name="T21" fmla="*/ 432 h 432"/>
                <a:gd name="T22" fmla="*/ 246 w 627"/>
                <a:gd name="T23" fmla="*/ 422 h 432"/>
                <a:gd name="T24" fmla="*/ 271 w 627"/>
                <a:gd name="T25" fmla="*/ 407 h 432"/>
                <a:gd name="T26" fmla="*/ 296 w 627"/>
                <a:gd name="T27" fmla="*/ 386 h 432"/>
                <a:gd name="T28" fmla="*/ 341 w 627"/>
                <a:gd name="T29" fmla="*/ 331 h 432"/>
                <a:gd name="T30" fmla="*/ 386 w 627"/>
                <a:gd name="T31" fmla="*/ 266 h 432"/>
                <a:gd name="T32" fmla="*/ 437 w 627"/>
                <a:gd name="T33" fmla="*/ 196 h 432"/>
                <a:gd name="T34" fmla="*/ 492 w 627"/>
                <a:gd name="T35" fmla="*/ 131 h 432"/>
                <a:gd name="T36" fmla="*/ 522 w 627"/>
                <a:gd name="T37" fmla="*/ 101 h 432"/>
                <a:gd name="T38" fmla="*/ 552 w 627"/>
                <a:gd name="T39" fmla="*/ 70 h 432"/>
                <a:gd name="T40" fmla="*/ 587 w 627"/>
                <a:gd name="T41" fmla="*/ 45 h 432"/>
                <a:gd name="T42" fmla="*/ 627 w 627"/>
                <a:gd name="T43" fmla="*/ 25 h 432"/>
                <a:gd name="T44" fmla="*/ 627 w 627"/>
                <a:gd name="T45" fmla="*/ 25 h 432"/>
                <a:gd name="T46" fmla="*/ 582 w 627"/>
                <a:gd name="T47" fmla="*/ 15 h 432"/>
                <a:gd name="T48" fmla="*/ 537 w 627"/>
                <a:gd name="T49" fmla="*/ 10 h 432"/>
                <a:gd name="T50" fmla="*/ 472 w 627"/>
                <a:gd name="T51" fmla="*/ 5 h 432"/>
                <a:gd name="T52" fmla="*/ 402 w 627"/>
                <a:gd name="T53" fmla="*/ 0 h 432"/>
                <a:gd name="T54" fmla="*/ 326 w 627"/>
                <a:gd name="T55" fmla="*/ 5 h 432"/>
                <a:gd name="T56" fmla="*/ 246 w 627"/>
                <a:gd name="T57" fmla="*/ 15 h 432"/>
                <a:gd name="T58" fmla="*/ 161 w 627"/>
                <a:gd name="T59" fmla="*/ 40 h 432"/>
                <a:gd name="T60" fmla="*/ 161 w 627"/>
                <a:gd name="T61" fmla="*/ 40 h 432"/>
                <a:gd name="T62" fmla="*/ 126 w 627"/>
                <a:gd name="T63" fmla="*/ 55 h 432"/>
                <a:gd name="T64" fmla="*/ 91 w 627"/>
                <a:gd name="T65" fmla="*/ 70 h 432"/>
                <a:gd name="T66" fmla="*/ 65 w 627"/>
                <a:gd name="T67" fmla="*/ 90 h 432"/>
                <a:gd name="T68" fmla="*/ 45 w 627"/>
                <a:gd name="T69" fmla="*/ 111 h 432"/>
                <a:gd name="T70" fmla="*/ 25 w 627"/>
                <a:gd name="T71" fmla="*/ 131 h 432"/>
                <a:gd name="T72" fmla="*/ 15 w 627"/>
                <a:gd name="T73" fmla="*/ 151 h 432"/>
                <a:gd name="T74" fmla="*/ 5 w 627"/>
                <a:gd name="T75" fmla="*/ 171 h 432"/>
                <a:gd name="T76" fmla="*/ 0 w 627"/>
                <a:gd name="T77" fmla="*/ 191 h 432"/>
                <a:gd name="T78" fmla="*/ 0 w 627"/>
                <a:gd name="T79" fmla="*/ 211 h 432"/>
                <a:gd name="T80" fmla="*/ 5 w 627"/>
                <a:gd name="T81" fmla="*/ 231 h 432"/>
                <a:gd name="T82" fmla="*/ 15 w 627"/>
                <a:gd name="T83" fmla="*/ 251 h 432"/>
                <a:gd name="T84" fmla="*/ 25 w 627"/>
                <a:gd name="T85" fmla="*/ 266 h 432"/>
                <a:gd name="T86" fmla="*/ 40 w 627"/>
                <a:gd name="T87" fmla="*/ 281 h 432"/>
                <a:gd name="T88" fmla="*/ 60 w 627"/>
                <a:gd name="T89" fmla="*/ 296 h 432"/>
                <a:gd name="T90" fmla="*/ 81 w 627"/>
                <a:gd name="T91" fmla="*/ 301 h 432"/>
                <a:gd name="T92" fmla="*/ 106 w 627"/>
                <a:gd name="T93" fmla="*/ 311 h 432"/>
                <a:gd name="T94" fmla="*/ 106 w 627"/>
                <a:gd name="T95" fmla="*/ 31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7" h="432">
                  <a:moveTo>
                    <a:pt x="106" y="311"/>
                  </a:moveTo>
                  <a:lnTo>
                    <a:pt x="106" y="311"/>
                  </a:lnTo>
                  <a:lnTo>
                    <a:pt x="101" y="326"/>
                  </a:lnTo>
                  <a:lnTo>
                    <a:pt x="101" y="346"/>
                  </a:lnTo>
                  <a:lnTo>
                    <a:pt x="101" y="366"/>
                  </a:lnTo>
                  <a:lnTo>
                    <a:pt x="111" y="392"/>
                  </a:lnTo>
                  <a:lnTo>
                    <a:pt x="126" y="412"/>
                  </a:lnTo>
                  <a:lnTo>
                    <a:pt x="156" y="427"/>
                  </a:lnTo>
                  <a:lnTo>
                    <a:pt x="201" y="432"/>
                  </a:lnTo>
                  <a:lnTo>
                    <a:pt x="201" y="432"/>
                  </a:lnTo>
                  <a:lnTo>
                    <a:pt x="226" y="432"/>
                  </a:lnTo>
                  <a:lnTo>
                    <a:pt x="246" y="422"/>
                  </a:lnTo>
                  <a:lnTo>
                    <a:pt x="271" y="407"/>
                  </a:lnTo>
                  <a:lnTo>
                    <a:pt x="296" y="386"/>
                  </a:lnTo>
                  <a:lnTo>
                    <a:pt x="341" y="331"/>
                  </a:lnTo>
                  <a:lnTo>
                    <a:pt x="386" y="266"/>
                  </a:lnTo>
                  <a:lnTo>
                    <a:pt x="437" y="196"/>
                  </a:lnTo>
                  <a:lnTo>
                    <a:pt x="492" y="131"/>
                  </a:lnTo>
                  <a:lnTo>
                    <a:pt x="522" y="101"/>
                  </a:lnTo>
                  <a:lnTo>
                    <a:pt x="552" y="70"/>
                  </a:lnTo>
                  <a:lnTo>
                    <a:pt x="587" y="45"/>
                  </a:lnTo>
                  <a:lnTo>
                    <a:pt x="627" y="25"/>
                  </a:lnTo>
                  <a:lnTo>
                    <a:pt x="627" y="25"/>
                  </a:lnTo>
                  <a:lnTo>
                    <a:pt x="582" y="15"/>
                  </a:lnTo>
                  <a:lnTo>
                    <a:pt x="537" y="10"/>
                  </a:lnTo>
                  <a:lnTo>
                    <a:pt x="472" y="5"/>
                  </a:lnTo>
                  <a:lnTo>
                    <a:pt x="402" y="0"/>
                  </a:lnTo>
                  <a:lnTo>
                    <a:pt x="326" y="5"/>
                  </a:lnTo>
                  <a:lnTo>
                    <a:pt x="246" y="15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26" y="55"/>
                  </a:lnTo>
                  <a:lnTo>
                    <a:pt x="91" y="70"/>
                  </a:lnTo>
                  <a:lnTo>
                    <a:pt x="65" y="90"/>
                  </a:lnTo>
                  <a:lnTo>
                    <a:pt x="45" y="111"/>
                  </a:lnTo>
                  <a:lnTo>
                    <a:pt x="25" y="131"/>
                  </a:lnTo>
                  <a:lnTo>
                    <a:pt x="15" y="151"/>
                  </a:lnTo>
                  <a:lnTo>
                    <a:pt x="5" y="17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5" y="231"/>
                  </a:lnTo>
                  <a:lnTo>
                    <a:pt x="15" y="251"/>
                  </a:lnTo>
                  <a:lnTo>
                    <a:pt x="25" y="266"/>
                  </a:lnTo>
                  <a:lnTo>
                    <a:pt x="40" y="281"/>
                  </a:lnTo>
                  <a:lnTo>
                    <a:pt x="60" y="296"/>
                  </a:lnTo>
                  <a:lnTo>
                    <a:pt x="81" y="301"/>
                  </a:lnTo>
                  <a:lnTo>
                    <a:pt x="106" y="311"/>
                  </a:lnTo>
                  <a:lnTo>
                    <a:pt x="106" y="311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auto">
            <a:xfrm>
              <a:off x="5910263" y="4211638"/>
              <a:ext cx="979488" cy="741363"/>
            </a:xfrm>
            <a:custGeom>
              <a:avLst/>
              <a:gdLst>
                <a:gd name="T0" fmla="*/ 617 w 617"/>
                <a:gd name="T1" fmla="*/ 5 h 467"/>
                <a:gd name="T2" fmla="*/ 617 w 617"/>
                <a:gd name="T3" fmla="*/ 5 h 467"/>
                <a:gd name="T4" fmla="*/ 567 w 617"/>
                <a:gd name="T5" fmla="*/ 0 h 467"/>
                <a:gd name="T6" fmla="*/ 522 w 617"/>
                <a:gd name="T7" fmla="*/ 5 h 467"/>
                <a:gd name="T8" fmla="*/ 472 w 617"/>
                <a:gd name="T9" fmla="*/ 15 h 467"/>
                <a:gd name="T10" fmla="*/ 427 w 617"/>
                <a:gd name="T11" fmla="*/ 25 h 467"/>
                <a:gd name="T12" fmla="*/ 382 w 617"/>
                <a:gd name="T13" fmla="*/ 45 h 467"/>
                <a:gd name="T14" fmla="*/ 341 w 617"/>
                <a:gd name="T15" fmla="*/ 65 h 467"/>
                <a:gd name="T16" fmla="*/ 261 w 617"/>
                <a:gd name="T17" fmla="*/ 116 h 467"/>
                <a:gd name="T18" fmla="*/ 261 w 617"/>
                <a:gd name="T19" fmla="*/ 116 h 467"/>
                <a:gd name="T20" fmla="*/ 216 w 617"/>
                <a:gd name="T21" fmla="*/ 146 h 467"/>
                <a:gd name="T22" fmla="*/ 176 w 617"/>
                <a:gd name="T23" fmla="*/ 181 h 467"/>
                <a:gd name="T24" fmla="*/ 136 w 617"/>
                <a:gd name="T25" fmla="*/ 221 h 467"/>
                <a:gd name="T26" fmla="*/ 101 w 617"/>
                <a:gd name="T27" fmla="*/ 261 h 467"/>
                <a:gd name="T28" fmla="*/ 66 w 617"/>
                <a:gd name="T29" fmla="*/ 306 h 467"/>
                <a:gd name="T30" fmla="*/ 40 w 617"/>
                <a:gd name="T31" fmla="*/ 356 h 467"/>
                <a:gd name="T32" fmla="*/ 15 w 617"/>
                <a:gd name="T33" fmla="*/ 402 h 467"/>
                <a:gd name="T34" fmla="*/ 0 w 617"/>
                <a:gd name="T35" fmla="*/ 457 h 467"/>
                <a:gd name="T36" fmla="*/ 0 w 617"/>
                <a:gd name="T37" fmla="*/ 457 h 467"/>
                <a:gd name="T38" fmla="*/ 0 w 617"/>
                <a:gd name="T39" fmla="*/ 462 h 467"/>
                <a:gd name="T40" fmla="*/ 5 w 617"/>
                <a:gd name="T41" fmla="*/ 467 h 467"/>
                <a:gd name="T42" fmla="*/ 15 w 617"/>
                <a:gd name="T43" fmla="*/ 462 h 467"/>
                <a:gd name="T44" fmla="*/ 15 w 617"/>
                <a:gd name="T45" fmla="*/ 457 h 467"/>
                <a:gd name="T46" fmla="*/ 15 w 617"/>
                <a:gd name="T47" fmla="*/ 457 h 467"/>
                <a:gd name="T48" fmla="*/ 40 w 617"/>
                <a:gd name="T49" fmla="*/ 407 h 467"/>
                <a:gd name="T50" fmla="*/ 66 w 617"/>
                <a:gd name="T51" fmla="*/ 361 h 467"/>
                <a:gd name="T52" fmla="*/ 91 w 617"/>
                <a:gd name="T53" fmla="*/ 316 h 467"/>
                <a:gd name="T54" fmla="*/ 121 w 617"/>
                <a:gd name="T55" fmla="*/ 271 h 467"/>
                <a:gd name="T56" fmla="*/ 156 w 617"/>
                <a:gd name="T57" fmla="*/ 231 h 467"/>
                <a:gd name="T58" fmla="*/ 191 w 617"/>
                <a:gd name="T59" fmla="*/ 196 h 467"/>
                <a:gd name="T60" fmla="*/ 231 w 617"/>
                <a:gd name="T61" fmla="*/ 156 h 467"/>
                <a:gd name="T62" fmla="*/ 276 w 617"/>
                <a:gd name="T63" fmla="*/ 126 h 467"/>
                <a:gd name="T64" fmla="*/ 276 w 617"/>
                <a:gd name="T65" fmla="*/ 126 h 467"/>
                <a:gd name="T66" fmla="*/ 351 w 617"/>
                <a:gd name="T67" fmla="*/ 76 h 467"/>
                <a:gd name="T68" fmla="*/ 397 w 617"/>
                <a:gd name="T69" fmla="*/ 55 h 467"/>
                <a:gd name="T70" fmla="*/ 437 w 617"/>
                <a:gd name="T71" fmla="*/ 40 h 467"/>
                <a:gd name="T72" fmla="*/ 482 w 617"/>
                <a:gd name="T73" fmla="*/ 25 h 467"/>
                <a:gd name="T74" fmla="*/ 527 w 617"/>
                <a:gd name="T75" fmla="*/ 15 h 467"/>
                <a:gd name="T76" fmla="*/ 572 w 617"/>
                <a:gd name="T77" fmla="*/ 5 h 467"/>
                <a:gd name="T78" fmla="*/ 617 w 617"/>
                <a:gd name="T79" fmla="*/ 5 h 467"/>
                <a:gd name="T80" fmla="*/ 617 w 617"/>
                <a:gd name="T81" fmla="*/ 5 h 467"/>
                <a:gd name="T82" fmla="*/ 617 w 617"/>
                <a:gd name="T83" fmla="*/ 5 h 467"/>
                <a:gd name="T84" fmla="*/ 617 w 617"/>
                <a:gd name="T85" fmla="*/ 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7" h="467">
                  <a:moveTo>
                    <a:pt x="617" y="5"/>
                  </a:moveTo>
                  <a:lnTo>
                    <a:pt x="617" y="5"/>
                  </a:lnTo>
                  <a:lnTo>
                    <a:pt x="567" y="0"/>
                  </a:lnTo>
                  <a:lnTo>
                    <a:pt x="522" y="5"/>
                  </a:lnTo>
                  <a:lnTo>
                    <a:pt x="472" y="15"/>
                  </a:lnTo>
                  <a:lnTo>
                    <a:pt x="427" y="25"/>
                  </a:lnTo>
                  <a:lnTo>
                    <a:pt x="382" y="45"/>
                  </a:lnTo>
                  <a:lnTo>
                    <a:pt x="341" y="6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16" y="146"/>
                  </a:lnTo>
                  <a:lnTo>
                    <a:pt x="176" y="181"/>
                  </a:lnTo>
                  <a:lnTo>
                    <a:pt x="136" y="221"/>
                  </a:lnTo>
                  <a:lnTo>
                    <a:pt x="101" y="261"/>
                  </a:lnTo>
                  <a:lnTo>
                    <a:pt x="66" y="306"/>
                  </a:lnTo>
                  <a:lnTo>
                    <a:pt x="40" y="356"/>
                  </a:lnTo>
                  <a:lnTo>
                    <a:pt x="15" y="402"/>
                  </a:lnTo>
                  <a:lnTo>
                    <a:pt x="0" y="457"/>
                  </a:lnTo>
                  <a:lnTo>
                    <a:pt x="0" y="457"/>
                  </a:lnTo>
                  <a:lnTo>
                    <a:pt x="0" y="462"/>
                  </a:lnTo>
                  <a:lnTo>
                    <a:pt x="5" y="467"/>
                  </a:lnTo>
                  <a:lnTo>
                    <a:pt x="15" y="462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0" y="407"/>
                  </a:lnTo>
                  <a:lnTo>
                    <a:pt x="66" y="361"/>
                  </a:lnTo>
                  <a:lnTo>
                    <a:pt x="91" y="316"/>
                  </a:lnTo>
                  <a:lnTo>
                    <a:pt x="121" y="271"/>
                  </a:lnTo>
                  <a:lnTo>
                    <a:pt x="156" y="231"/>
                  </a:lnTo>
                  <a:lnTo>
                    <a:pt x="191" y="196"/>
                  </a:lnTo>
                  <a:lnTo>
                    <a:pt x="231" y="15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351" y="76"/>
                  </a:lnTo>
                  <a:lnTo>
                    <a:pt x="397" y="55"/>
                  </a:lnTo>
                  <a:lnTo>
                    <a:pt x="437" y="40"/>
                  </a:lnTo>
                  <a:lnTo>
                    <a:pt x="482" y="25"/>
                  </a:lnTo>
                  <a:lnTo>
                    <a:pt x="527" y="15"/>
                  </a:lnTo>
                  <a:lnTo>
                    <a:pt x="572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617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2" name="Freeform 25"/>
            <p:cNvSpPr>
              <a:spLocks/>
            </p:cNvSpPr>
            <p:nvPr/>
          </p:nvSpPr>
          <p:spPr bwMode="auto">
            <a:xfrm>
              <a:off x="6142038" y="4530725"/>
              <a:ext cx="357188" cy="95250"/>
            </a:xfrm>
            <a:custGeom>
              <a:avLst/>
              <a:gdLst>
                <a:gd name="T0" fmla="*/ 5 w 225"/>
                <a:gd name="T1" fmla="*/ 10 h 60"/>
                <a:gd name="T2" fmla="*/ 5 w 225"/>
                <a:gd name="T3" fmla="*/ 10 h 60"/>
                <a:gd name="T4" fmla="*/ 55 w 225"/>
                <a:gd name="T5" fmla="*/ 35 h 60"/>
                <a:gd name="T6" fmla="*/ 110 w 225"/>
                <a:gd name="T7" fmla="*/ 50 h 60"/>
                <a:gd name="T8" fmla="*/ 165 w 225"/>
                <a:gd name="T9" fmla="*/ 55 h 60"/>
                <a:gd name="T10" fmla="*/ 225 w 225"/>
                <a:gd name="T11" fmla="*/ 60 h 60"/>
                <a:gd name="T12" fmla="*/ 225 w 225"/>
                <a:gd name="T13" fmla="*/ 60 h 60"/>
                <a:gd name="T14" fmla="*/ 225 w 225"/>
                <a:gd name="T15" fmla="*/ 60 h 60"/>
                <a:gd name="T16" fmla="*/ 225 w 225"/>
                <a:gd name="T17" fmla="*/ 60 h 60"/>
                <a:gd name="T18" fmla="*/ 170 w 225"/>
                <a:gd name="T19" fmla="*/ 55 h 60"/>
                <a:gd name="T20" fmla="*/ 115 w 225"/>
                <a:gd name="T21" fmla="*/ 40 h 60"/>
                <a:gd name="T22" fmla="*/ 60 w 225"/>
                <a:gd name="T23" fmla="*/ 25 h 60"/>
                <a:gd name="T24" fmla="*/ 10 w 225"/>
                <a:gd name="T25" fmla="*/ 0 h 60"/>
                <a:gd name="T26" fmla="*/ 10 w 225"/>
                <a:gd name="T27" fmla="*/ 0 h 60"/>
                <a:gd name="T28" fmla="*/ 5 w 225"/>
                <a:gd name="T29" fmla="*/ 0 h 60"/>
                <a:gd name="T30" fmla="*/ 0 w 225"/>
                <a:gd name="T31" fmla="*/ 5 h 60"/>
                <a:gd name="T32" fmla="*/ 0 w 225"/>
                <a:gd name="T33" fmla="*/ 10 h 60"/>
                <a:gd name="T34" fmla="*/ 5 w 225"/>
                <a:gd name="T35" fmla="*/ 10 h 60"/>
                <a:gd name="T36" fmla="*/ 5 w 225"/>
                <a:gd name="T3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60">
                  <a:moveTo>
                    <a:pt x="5" y="10"/>
                  </a:moveTo>
                  <a:lnTo>
                    <a:pt x="5" y="10"/>
                  </a:lnTo>
                  <a:lnTo>
                    <a:pt x="55" y="35"/>
                  </a:lnTo>
                  <a:lnTo>
                    <a:pt x="110" y="50"/>
                  </a:lnTo>
                  <a:lnTo>
                    <a:pt x="165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170" y="55"/>
                  </a:lnTo>
                  <a:lnTo>
                    <a:pt x="115" y="40"/>
                  </a:lnTo>
                  <a:lnTo>
                    <a:pt x="60" y="2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auto">
            <a:xfrm>
              <a:off x="6332538" y="4387850"/>
              <a:ext cx="295275" cy="39688"/>
            </a:xfrm>
            <a:custGeom>
              <a:avLst/>
              <a:gdLst>
                <a:gd name="T0" fmla="*/ 0 w 186"/>
                <a:gd name="T1" fmla="*/ 5 h 25"/>
                <a:gd name="T2" fmla="*/ 0 w 186"/>
                <a:gd name="T3" fmla="*/ 5 h 25"/>
                <a:gd name="T4" fmla="*/ 90 w 186"/>
                <a:gd name="T5" fmla="*/ 20 h 25"/>
                <a:gd name="T6" fmla="*/ 141 w 186"/>
                <a:gd name="T7" fmla="*/ 25 h 25"/>
                <a:gd name="T8" fmla="*/ 161 w 186"/>
                <a:gd name="T9" fmla="*/ 20 h 25"/>
                <a:gd name="T10" fmla="*/ 186 w 186"/>
                <a:gd name="T11" fmla="*/ 15 h 25"/>
                <a:gd name="T12" fmla="*/ 186 w 186"/>
                <a:gd name="T13" fmla="*/ 15 h 25"/>
                <a:gd name="T14" fmla="*/ 181 w 186"/>
                <a:gd name="T15" fmla="*/ 10 h 25"/>
                <a:gd name="T16" fmla="*/ 181 w 186"/>
                <a:gd name="T17" fmla="*/ 10 h 25"/>
                <a:gd name="T18" fmla="*/ 136 w 186"/>
                <a:gd name="T19" fmla="*/ 10 h 25"/>
                <a:gd name="T20" fmla="*/ 90 w 186"/>
                <a:gd name="T21" fmla="*/ 5 h 25"/>
                <a:gd name="T22" fmla="*/ 45 w 186"/>
                <a:gd name="T23" fmla="*/ 0 h 25"/>
                <a:gd name="T24" fmla="*/ 0 w 186"/>
                <a:gd name="T25" fmla="*/ 0 h 25"/>
                <a:gd name="T26" fmla="*/ 0 w 186"/>
                <a:gd name="T27" fmla="*/ 0 h 25"/>
                <a:gd name="T28" fmla="*/ 0 w 186"/>
                <a:gd name="T29" fmla="*/ 5 h 25"/>
                <a:gd name="T30" fmla="*/ 0 w 186"/>
                <a:gd name="T3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6" h="25">
                  <a:moveTo>
                    <a:pt x="0" y="5"/>
                  </a:moveTo>
                  <a:lnTo>
                    <a:pt x="0" y="5"/>
                  </a:lnTo>
                  <a:lnTo>
                    <a:pt x="90" y="20"/>
                  </a:lnTo>
                  <a:lnTo>
                    <a:pt x="141" y="25"/>
                  </a:lnTo>
                  <a:lnTo>
                    <a:pt x="161" y="20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1" y="10"/>
                  </a:lnTo>
                  <a:lnTo>
                    <a:pt x="181" y="10"/>
                  </a:lnTo>
                  <a:lnTo>
                    <a:pt x="136" y="10"/>
                  </a:lnTo>
                  <a:lnTo>
                    <a:pt x="90" y="5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auto">
            <a:xfrm>
              <a:off x="6261100" y="4203700"/>
              <a:ext cx="79375" cy="239713"/>
            </a:xfrm>
            <a:custGeom>
              <a:avLst/>
              <a:gdLst>
                <a:gd name="T0" fmla="*/ 45 w 50"/>
                <a:gd name="T1" fmla="*/ 0 h 151"/>
                <a:gd name="T2" fmla="*/ 45 w 50"/>
                <a:gd name="T3" fmla="*/ 0 h 151"/>
                <a:gd name="T4" fmla="*/ 25 w 50"/>
                <a:gd name="T5" fmla="*/ 30 h 151"/>
                <a:gd name="T6" fmla="*/ 10 w 50"/>
                <a:gd name="T7" fmla="*/ 70 h 151"/>
                <a:gd name="T8" fmla="*/ 0 w 50"/>
                <a:gd name="T9" fmla="*/ 111 h 151"/>
                <a:gd name="T10" fmla="*/ 0 w 50"/>
                <a:gd name="T11" fmla="*/ 131 h 151"/>
                <a:gd name="T12" fmla="*/ 5 w 50"/>
                <a:gd name="T13" fmla="*/ 146 h 151"/>
                <a:gd name="T14" fmla="*/ 5 w 50"/>
                <a:gd name="T15" fmla="*/ 146 h 151"/>
                <a:gd name="T16" fmla="*/ 10 w 50"/>
                <a:gd name="T17" fmla="*/ 151 h 151"/>
                <a:gd name="T18" fmla="*/ 10 w 50"/>
                <a:gd name="T19" fmla="*/ 146 h 151"/>
                <a:gd name="T20" fmla="*/ 10 w 50"/>
                <a:gd name="T21" fmla="*/ 146 h 151"/>
                <a:gd name="T22" fmla="*/ 15 w 50"/>
                <a:gd name="T23" fmla="*/ 106 h 151"/>
                <a:gd name="T24" fmla="*/ 20 w 50"/>
                <a:gd name="T25" fmla="*/ 70 h 151"/>
                <a:gd name="T26" fmla="*/ 35 w 50"/>
                <a:gd name="T27" fmla="*/ 40 h 151"/>
                <a:gd name="T28" fmla="*/ 50 w 50"/>
                <a:gd name="T29" fmla="*/ 5 h 151"/>
                <a:gd name="T30" fmla="*/ 50 w 50"/>
                <a:gd name="T31" fmla="*/ 5 h 151"/>
                <a:gd name="T32" fmla="*/ 50 w 50"/>
                <a:gd name="T33" fmla="*/ 0 h 151"/>
                <a:gd name="T34" fmla="*/ 45 w 50"/>
                <a:gd name="T35" fmla="*/ 0 h 151"/>
                <a:gd name="T36" fmla="*/ 45 w 50"/>
                <a:gd name="T3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51">
                  <a:moveTo>
                    <a:pt x="45" y="0"/>
                  </a:moveTo>
                  <a:lnTo>
                    <a:pt x="45" y="0"/>
                  </a:lnTo>
                  <a:lnTo>
                    <a:pt x="25" y="30"/>
                  </a:lnTo>
                  <a:lnTo>
                    <a:pt x="10" y="70"/>
                  </a:lnTo>
                  <a:lnTo>
                    <a:pt x="0" y="111"/>
                  </a:lnTo>
                  <a:lnTo>
                    <a:pt x="0" y="131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10" y="151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5" y="106"/>
                  </a:lnTo>
                  <a:lnTo>
                    <a:pt x="20" y="70"/>
                  </a:lnTo>
                  <a:lnTo>
                    <a:pt x="35" y="40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5" name="Freeform 28"/>
            <p:cNvSpPr>
              <a:spLocks/>
            </p:cNvSpPr>
            <p:nvPr/>
          </p:nvSpPr>
          <p:spPr bwMode="auto">
            <a:xfrm>
              <a:off x="6030913" y="4275138"/>
              <a:ext cx="55563" cy="358775"/>
            </a:xfrm>
            <a:custGeom>
              <a:avLst/>
              <a:gdLst>
                <a:gd name="T0" fmla="*/ 25 w 35"/>
                <a:gd name="T1" fmla="*/ 0 h 226"/>
                <a:gd name="T2" fmla="*/ 25 w 35"/>
                <a:gd name="T3" fmla="*/ 0 h 226"/>
                <a:gd name="T4" fmla="*/ 10 w 35"/>
                <a:gd name="T5" fmla="*/ 25 h 226"/>
                <a:gd name="T6" fmla="*/ 5 w 35"/>
                <a:gd name="T7" fmla="*/ 56 h 226"/>
                <a:gd name="T8" fmla="*/ 0 w 35"/>
                <a:gd name="T9" fmla="*/ 111 h 226"/>
                <a:gd name="T10" fmla="*/ 0 w 35"/>
                <a:gd name="T11" fmla="*/ 111 h 226"/>
                <a:gd name="T12" fmla="*/ 0 w 35"/>
                <a:gd name="T13" fmla="*/ 141 h 226"/>
                <a:gd name="T14" fmla="*/ 0 w 35"/>
                <a:gd name="T15" fmla="*/ 171 h 226"/>
                <a:gd name="T16" fmla="*/ 10 w 35"/>
                <a:gd name="T17" fmla="*/ 201 h 226"/>
                <a:gd name="T18" fmla="*/ 25 w 35"/>
                <a:gd name="T19" fmla="*/ 226 h 226"/>
                <a:gd name="T20" fmla="*/ 25 w 35"/>
                <a:gd name="T21" fmla="*/ 226 h 226"/>
                <a:gd name="T22" fmla="*/ 30 w 35"/>
                <a:gd name="T23" fmla="*/ 226 h 226"/>
                <a:gd name="T24" fmla="*/ 35 w 35"/>
                <a:gd name="T25" fmla="*/ 221 h 226"/>
                <a:gd name="T26" fmla="*/ 35 w 35"/>
                <a:gd name="T27" fmla="*/ 221 h 226"/>
                <a:gd name="T28" fmla="*/ 20 w 35"/>
                <a:gd name="T29" fmla="*/ 166 h 226"/>
                <a:gd name="T30" fmla="*/ 15 w 35"/>
                <a:gd name="T31" fmla="*/ 141 h 226"/>
                <a:gd name="T32" fmla="*/ 10 w 35"/>
                <a:gd name="T33" fmla="*/ 111 h 226"/>
                <a:gd name="T34" fmla="*/ 10 w 35"/>
                <a:gd name="T35" fmla="*/ 111 h 226"/>
                <a:gd name="T36" fmla="*/ 15 w 35"/>
                <a:gd name="T37" fmla="*/ 56 h 226"/>
                <a:gd name="T38" fmla="*/ 30 w 35"/>
                <a:gd name="T39" fmla="*/ 5 h 226"/>
                <a:gd name="T40" fmla="*/ 30 w 35"/>
                <a:gd name="T41" fmla="*/ 5 h 226"/>
                <a:gd name="T42" fmla="*/ 25 w 35"/>
                <a:gd name="T43" fmla="*/ 0 h 226"/>
                <a:gd name="T44" fmla="*/ 25 w 35"/>
                <a:gd name="T45" fmla="*/ 0 h 226"/>
                <a:gd name="T46" fmla="*/ 25 w 35"/>
                <a:gd name="T4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226">
                  <a:moveTo>
                    <a:pt x="25" y="0"/>
                  </a:moveTo>
                  <a:lnTo>
                    <a:pt x="25" y="0"/>
                  </a:lnTo>
                  <a:lnTo>
                    <a:pt x="10" y="25"/>
                  </a:lnTo>
                  <a:lnTo>
                    <a:pt x="5" y="5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41"/>
                  </a:lnTo>
                  <a:lnTo>
                    <a:pt x="0" y="171"/>
                  </a:lnTo>
                  <a:lnTo>
                    <a:pt x="10" y="201"/>
                  </a:lnTo>
                  <a:lnTo>
                    <a:pt x="25" y="226"/>
                  </a:lnTo>
                  <a:lnTo>
                    <a:pt x="25" y="226"/>
                  </a:lnTo>
                  <a:lnTo>
                    <a:pt x="30" y="226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20" y="166"/>
                  </a:lnTo>
                  <a:lnTo>
                    <a:pt x="15" y="14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5" y="5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6" name="Freeform 29"/>
            <p:cNvSpPr>
              <a:spLocks/>
            </p:cNvSpPr>
            <p:nvPr/>
          </p:nvSpPr>
          <p:spPr bwMode="auto">
            <a:xfrm>
              <a:off x="5424488" y="4132263"/>
              <a:ext cx="533400" cy="2565400"/>
            </a:xfrm>
            <a:custGeom>
              <a:avLst/>
              <a:gdLst>
                <a:gd name="T0" fmla="*/ 201 w 336"/>
                <a:gd name="T1" fmla="*/ 1595 h 1616"/>
                <a:gd name="T2" fmla="*/ 181 w 336"/>
                <a:gd name="T3" fmla="*/ 1480 h 1616"/>
                <a:gd name="T4" fmla="*/ 176 w 336"/>
                <a:gd name="T5" fmla="*/ 1360 h 1616"/>
                <a:gd name="T6" fmla="*/ 181 w 336"/>
                <a:gd name="T7" fmla="*/ 1239 h 1616"/>
                <a:gd name="T8" fmla="*/ 206 w 336"/>
                <a:gd name="T9" fmla="*/ 1124 h 1616"/>
                <a:gd name="T10" fmla="*/ 236 w 336"/>
                <a:gd name="T11" fmla="*/ 1014 h 1616"/>
                <a:gd name="T12" fmla="*/ 311 w 336"/>
                <a:gd name="T13" fmla="*/ 793 h 1616"/>
                <a:gd name="T14" fmla="*/ 331 w 336"/>
                <a:gd name="T15" fmla="*/ 677 h 1616"/>
                <a:gd name="T16" fmla="*/ 336 w 336"/>
                <a:gd name="T17" fmla="*/ 627 h 1616"/>
                <a:gd name="T18" fmla="*/ 331 w 336"/>
                <a:gd name="T19" fmla="*/ 532 h 1616"/>
                <a:gd name="T20" fmla="*/ 311 w 336"/>
                <a:gd name="T21" fmla="*/ 437 h 1616"/>
                <a:gd name="T22" fmla="*/ 281 w 336"/>
                <a:gd name="T23" fmla="*/ 341 h 1616"/>
                <a:gd name="T24" fmla="*/ 236 w 336"/>
                <a:gd name="T25" fmla="*/ 256 h 1616"/>
                <a:gd name="T26" fmla="*/ 186 w 336"/>
                <a:gd name="T27" fmla="*/ 171 h 1616"/>
                <a:gd name="T28" fmla="*/ 86 w 336"/>
                <a:gd name="T29" fmla="*/ 60 h 1616"/>
                <a:gd name="T30" fmla="*/ 10 w 336"/>
                <a:gd name="T31" fmla="*/ 0 h 1616"/>
                <a:gd name="T32" fmla="*/ 5 w 336"/>
                <a:gd name="T33" fmla="*/ 0 h 1616"/>
                <a:gd name="T34" fmla="*/ 0 w 336"/>
                <a:gd name="T35" fmla="*/ 5 h 1616"/>
                <a:gd name="T36" fmla="*/ 0 w 336"/>
                <a:gd name="T37" fmla="*/ 10 h 1616"/>
                <a:gd name="T38" fmla="*/ 141 w 336"/>
                <a:gd name="T39" fmla="*/ 156 h 1616"/>
                <a:gd name="T40" fmla="*/ 201 w 336"/>
                <a:gd name="T41" fmla="*/ 241 h 1616"/>
                <a:gd name="T42" fmla="*/ 251 w 336"/>
                <a:gd name="T43" fmla="*/ 326 h 1616"/>
                <a:gd name="T44" fmla="*/ 271 w 336"/>
                <a:gd name="T45" fmla="*/ 376 h 1616"/>
                <a:gd name="T46" fmla="*/ 296 w 336"/>
                <a:gd name="T47" fmla="*/ 482 h 1616"/>
                <a:gd name="T48" fmla="*/ 306 w 336"/>
                <a:gd name="T49" fmla="*/ 587 h 1616"/>
                <a:gd name="T50" fmla="*/ 301 w 336"/>
                <a:gd name="T51" fmla="*/ 692 h 1616"/>
                <a:gd name="T52" fmla="*/ 291 w 336"/>
                <a:gd name="T53" fmla="*/ 743 h 1616"/>
                <a:gd name="T54" fmla="*/ 261 w 336"/>
                <a:gd name="T55" fmla="*/ 853 h 1616"/>
                <a:gd name="T56" fmla="*/ 186 w 336"/>
                <a:gd name="T57" fmla="*/ 1069 h 1616"/>
                <a:gd name="T58" fmla="*/ 156 w 336"/>
                <a:gd name="T59" fmla="*/ 1184 h 1616"/>
                <a:gd name="T60" fmla="*/ 141 w 336"/>
                <a:gd name="T61" fmla="*/ 1289 h 1616"/>
                <a:gd name="T62" fmla="*/ 141 w 336"/>
                <a:gd name="T63" fmla="*/ 1450 h 1616"/>
                <a:gd name="T64" fmla="*/ 161 w 336"/>
                <a:gd name="T65" fmla="*/ 1555 h 1616"/>
                <a:gd name="T66" fmla="*/ 171 w 336"/>
                <a:gd name="T67" fmla="*/ 1606 h 1616"/>
                <a:gd name="T68" fmla="*/ 181 w 336"/>
                <a:gd name="T69" fmla="*/ 1616 h 1616"/>
                <a:gd name="T70" fmla="*/ 201 w 336"/>
                <a:gd name="T71" fmla="*/ 1611 h 1616"/>
                <a:gd name="T72" fmla="*/ 201 w 336"/>
                <a:gd name="T73" fmla="*/ 1595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1616">
                  <a:moveTo>
                    <a:pt x="201" y="1595"/>
                  </a:moveTo>
                  <a:lnTo>
                    <a:pt x="201" y="1595"/>
                  </a:lnTo>
                  <a:lnTo>
                    <a:pt x="191" y="1540"/>
                  </a:lnTo>
                  <a:lnTo>
                    <a:pt x="181" y="1480"/>
                  </a:lnTo>
                  <a:lnTo>
                    <a:pt x="176" y="1420"/>
                  </a:lnTo>
                  <a:lnTo>
                    <a:pt x="176" y="1360"/>
                  </a:lnTo>
                  <a:lnTo>
                    <a:pt x="176" y="1299"/>
                  </a:lnTo>
                  <a:lnTo>
                    <a:pt x="181" y="1239"/>
                  </a:lnTo>
                  <a:lnTo>
                    <a:pt x="191" y="1184"/>
                  </a:lnTo>
                  <a:lnTo>
                    <a:pt x="206" y="1124"/>
                  </a:lnTo>
                  <a:lnTo>
                    <a:pt x="206" y="1124"/>
                  </a:lnTo>
                  <a:lnTo>
                    <a:pt x="236" y="1014"/>
                  </a:lnTo>
                  <a:lnTo>
                    <a:pt x="276" y="903"/>
                  </a:lnTo>
                  <a:lnTo>
                    <a:pt x="311" y="793"/>
                  </a:lnTo>
                  <a:lnTo>
                    <a:pt x="326" y="738"/>
                  </a:lnTo>
                  <a:lnTo>
                    <a:pt x="331" y="677"/>
                  </a:lnTo>
                  <a:lnTo>
                    <a:pt x="331" y="677"/>
                  </a:lnTo>
                  <a:lnTo>
                    <a:pt x="336" y="627"/>
                  </a:lnTo>
                  <a:lnTo>
                    <a:pt x="336" y="582"/>
                  </a:lnTo>
                  <a:lnTo>
                    <a:pt x="331" y="532"/>
                  </a:lnTo>
                  <a:lnTo>
                    <a:pt x="326" y="482"/>
                  </a:lnTo>
                  <a:lnTo>
                    <a:pt x="311" y="437"/>
                  </a:lnTo>
                  <a:lnTo>
                    <a:pt x="301" y="386"/>
                  </a:lnTo>
                  <a:lnTo>
                    <a:pt x="281" y="341"/>
                  </a:lnTo>
                  <a:lnTo>
                    <a:pt x="261" y="296"/>
                  </a:lnTo>
                  <a:lnTo>
                    <a:pt x="236" y="256"/>
                  </a:lnTo>
                  <a:lnTo>
                    <a:pt x="211" y="211"/>
                  </a:lnTo>
                  <a:lnTo>
                    <a:pt x="186" y="171"/>
                  </a:lnTo>
                  <a:lnTo>
                    <a:pt x="151" y="136"/>
                  </a:lnTo>
                  <a:lnTo>
                    <a:pt x="86" y="60"/>
                  </a:lnTo>
                  <a:lnTo>
                    <a:pt x="46" y="3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6" y="80"/>
                  </a:lnTo>
                  <a:lnTo>
                    <a:pt x="141" y="156"/>
                  </a:lnTo>
                  <a:lnTo>
                    <a:pt x="171" y="196"/>
                  </a:lnTo>
                  <a:lnTo>
                    <a:pt x="201" y="241"/>
                  </a:lnTo>
                  <a:lnTo>
                    <a:pt x="226" y="281"/>
                  </a:lnTo>
                  <a:lnTo>
                    <a:pt x="251" y="326"/>
                  </a:lnTo>
                  <a:lnTo>
                    <a:pt x="251" y="326"/>
                  </a:lnTo>
                  <a:lnTo>
                    <a:pt x="271" y="376"/>
                  </a:lnTo>
                  <a:lnTo>
                    <a:pt x="286" y="427"/>
                  </a:lnTo>
                  <a:lnTo>
                    <a:pt x="296" y="482"/>
                  </a:lnTo>
                  <a:lnTo>
                    <a:pt x="301" y="532"/>
                  </a:lnTo>
                  <a:lnTo>
                    <a:pt x="306" y="587"/>
                  </a:lnTo>
                  <a:lnTo>
                    <a:pt x="306" y="637"/>
                  </a:lnTo>
                  <a:lnTo>
                    <a:pt x="301" y="692"/>
                  </a:lnTo>
                  <a:lnTo>
                    <a:pt x="291" y="743"/>
                  </a:lnTo>
                  <a:lnTo>
                    <a:pt x="291" y="743"/>
                  </a:lnTo>
                  <a:lnTo>
                    <a:pt x="276" y="798"/>
                  </a:lnTo>
                  <a:lnTo>
                    <a:pt x="261" y="853"/>
                  </a:lnTo>
                  <a:lnTo>
                    <a:pt x="221" y="963"/>
                  </a:lnTo>
                  <a:lnTo>
                    <a:pt x="186" y="1069"/>
                  </a:lnTo>
                  <a:lnTo>
                    <a:pt x="166" y="1129"/>
                  </a:lnTo>
                  <a:lnTo>
                    <a:pt x="156" y="1184"/>
                  </a:lnTo>
                  <a:lnTo>
                    <a:pt x="156" y="1184"/>
                  </a:lnTo>
                  <a:lnTo>
                    <a:pt x="141" y="1289"/>
                  </a:lnTo>
                  <a:lnTo>
                    <a:pt x="141" y="1395"/>
                  </a:lnTo>
                  <a:lnTo>
                    <a:pt x="141" y="1450"/>
                  </a:lnTo>
                  <a:lnTo>
                    <a:pt x="151" y="1505"/>
                  </a:lnTo>
                  <a:lnTo>
                    <a:pt x="161" y="1555"/>
                  </a:lnTo>
                  <a:lnTo>
                    <a:pt x="171" y="1606"/>
                  </a:lnTo>
                  <a:lnTo>
                    <a:pt x="171" y="1606"/>
                  </a:lnTo>
                  <a:lnTo>
                    <a:pt x="176" y="1611"/>
                  </a:lnTo>
                  <a:lnTo>
                    <a:pt x="181" y="1616"/>
                  </a:lnTo>
                  <a:lnTo>
                    <a:pt x="191" y="1616"/>
                  </a:lnTo>
                  <a:lnTo>
                    <a:pt x="201" y="1611"/>
                  </a:lnTo>
                  <a:lnTo>
                    <a:pt x="206" y="1606"/>
                  </a:lnTo>
                  <a:lnTo>
                    <a:pt x="201" y="1595"/>
                  </a:lnTo>
                  <a:lnTo>
                    <a:pt x="201" y="159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7" name="Freeform 30"/>
            <p:cNvSpPr>
              <a:spLocks/>
            </p:cNvSpPr>
            <p:nvPr/>
          </p:nvSpPr>
          <p:spPr bwMode="auto">
            <a:xfrm>
              <a:off x="4716463" y="3773488"/>
              <a:ext cx="876300" cy="598488"/>
            </a:xfrm>
            <a:custGeom>
              <a:avLst/>
              <a:gdLst>
                <a:gd name="T0" fmla="*/ 461 w 552"/>
                <a:gd name="T1" fmla="*/ 266 h 377"/>
                <a:gd name="T2" fmla="*/ 461 w 552"/>
                <a:gd name="T3" fmla="*/ 266 h 377"/>
                <a:gd name="T4" fmla="*/ 466 w 552"/>
                <a:gd name="T5" fmla="*/ 281 h 377"/>
                <a:gd name="T6" fmla="*/ 471 w 552"/>
                <a:gd name="T7" fmla="*/ 296 h 377"/>
                <a:gd name="T8" fmla="*/ 471 w 552"/>
                <a:gd name="T9" fmla="*/ 316 h 377"/>
                <a:gd name="T10" fmla="*/ 461 w 552"/>
                <a:gd name="T11" fmla="*/ 336 h 377"/>
                <a:gd name="T12" fmla="*/ 446 w 552"/>
                <a:gd name="T13" fmla="*/ 352 h 377"/>
                <a:gd name="T14" fmla="*/ 421 w 552"/>
                <a:gd name="T15" fmla="*/ 367 h 377"/>
                <a:gd name="T16" fmla="*/ 381 w 552"/>
                <a:gd name="T17" fmla="*/ 377 h 377"/>
                <a:gd name="T18" fmla="*/ 381 w 552"/>
                <a:gd name="T19" fmla="*/ 377 h 377"/>
                <a:gd name="T20" fmla="*/ 361 w 552"/>
                <a:gd name="T21" fmla="*/ 377 h 377"/>
                <a:gd name="T22" fmla="*/ 341 w 552"/>
                <a:gd name="T23" fmla="*/ 367 h 377"/>
                <a:gd name="T24" fmla="*/ 321 w 552"/>
                <a:gd name="T25" fmla="*/ 352 h 377"/>
                <a:gd name="T26" fmla="*/ 301 w 552"/>
                <a:gd name="T27" fmla="*/ 336 h 377"/>
                <a:gd name="T28" fmla="*/ 261 w 552"/>
                <a:gd name="T29" fmla="*/ 291 h 377"/>
                <a:gd name="T30" fmla="*/ 216 w 552"/>
                <a:gd name="T31" fmla="*/ 236 h 377"/>
                <a:gd name="T32" fmla="*/ 171 w 552"/>
                <a:gd name="T33" fmla="*/ 171 h 377"/>
                <a:gd name="T34" fmla="*/ 120 w 552"/>
                <a:gd name="T35" fmla="*/ 116 h 377"/>
                <a:gd name="T36" fmla="*/ 90 w 552"/>
                <a:gd name="T37" fmla="*/ 86 h 377"/>
                <a:gd name="T38" fmla="*/ 65 w 552"/>
                <a:gd name="T39" fmla="*/ 61 h 377"/>
                <a:gd name="T40" fmla="*/ 35 w 552"/>
                <a:gd name="T41" fmla="*/ 40 h 377"/>
                <a:gd name="T42" fmla="*/ 0 w 552"/>
                <a:gd name="T43" fmla="*/ 25 h 377"/>
                <a:gd name="T44" fmla="*/ 0 w 552"/>
                <a:gd name="T45" fmla="*/ 25 h 377"/>
                <a:gd name="T46" fmla="*/ 35 w 552"/>
                <a:gd name="T47" fmla="*/ 15 h 377"/>
                <a:gd name="T48" fmla="*/ 130 w 552"/>
                <a:gd name="T49" fmla="*/ 5 h 377"/>
                <a:gd name="T50" fmla="*/ 196 w 552"/>
                <a:gd name="T51" fmla="*/ 0 h 377"/>
                <a:gd name="T52" fmla="*/ 266 w 552"/>
                <a:gd name="T53" fmla="*/ 0 h 377"/>
                <a:gd name="T54" fmla="*/ 336 w 552"/>
                <a:gd name="T55" fmla="*/ 10 h 377"/>
                <a:gd name="T56" fmla="*/ 406 w 552"/>
                <a:gd name="T57" fmla="*/ 25 h 377"/>
                <a:gd name="T58" fmla="*/ 406 w 552"/>
                <a:gd name="T59" fmla="*/ 25 h 377"/>
                <a:gd name="T60" fmla="*/ 441 w 552"/>
                <a:gd name="T61" fmla="*/ 40 h 377"/>
                <a:gd name="T62" fmla="*/ 471 w 552"/>
                <a:gd name="T63" fmla="*/ 56 h 377"/>
                <a:gd name="T64" fmla="*/ 497 w 552"/>
                <a:gd name="T65" fmla="*/ 71 h 377"/>
                <a:gd name="T66" fmla="*/ 517 w 552"/>
                <a:gd name="T67" fmla="*/ 86 h 377"/>
                <a:gd name="T68" fmla="*/ 532 w 552"/>
                <a:gd name="T69" fmla="*/ 106 h 377"/>
                <a:gd name="T70" fmla="*/ 542 w 552"/>
                <a:gd name="T71" fmla="*/ 121 h 377"/>
                <a:gd name="T72" fmla="*/ 552 w 552"/>
                <a:gd name="T73" fmla="*/ 141 h 377"/>
                <a:gd name="T74" fmla="*/ 552 w 552"/>
                <a:gd name="T75" fmla="*/ 161 h 377"/>
                <a:gd name="T76" fmla="*/ 552 w 552"/>
                <a:gd name="T77" fmla="*/ 176 h 377"/>
                <a:gd name="T78" fmla="*/ 552 w 552"/>
                <a:gd name="T79" fmla="*/ 196 h 377"/>
                <a:gd name="T80" fmla="*/ 542 w 552"/>
                <a:gd name="T81" fmla="*/ 211 h 377"/>
                <a:gd name="T82" fmla="*/ 532 w 552"/>
                <a:gd name="T83" fmla="*/ 226 h 377"/>
                <a:gd name="T84" fmla="*/ 522 w 552"/>
                <a:gd name="T85" fmla="*/ 241 h 377"/>
                <a:gd name="T86" fmla="*/ 507 w 552"/>
                <a:gd name="T87" fmla="*/ 251 h 377"/>
                <a:gd name="T88" fmla="*/ 486 w 552"/>
                <a:gd name="T89" fmla="*/ 261 h 377"/>
                <a:gd name="T90" fmla="*/ 461 w 552"/>
                <a:gd name="T91" fmla="*/ 266 h 377"/>
                <a:gd name="T92" fmla="*/ 461 w 552"/>
                <a:gd name="T93" fmla="*/ 26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2" h="377">
                  <a:moveTo>
                    <a:pt x="461" y="266"/>
                  </a:moveTo>
                  <a:lnTo>
                    <a:pt x="461" y="266"/>
                  </a:lnTo>
                  <a:lnTo>
                    <a:pt x="466" y="281"/>
                  </a:lnTo>
                  <a:lnTo>
                    <a:pt x="471" y="296"/>
                  </a:lnTo>
                  <a:lnTo>
                    <a:pt x="471" y="316"/>
                  </a:lnTo>
                  <a:lnTo>
                    <a:pt x="461" y="336"/>
                  </a:lnTo>
                  <a:lnTo>
                    <a:pt x="446" y="352"/>
                  </a:lnTo>
                  <a:lnTo>
                    <a:pt x="421" y="367"/>
                  </a:lnTo>
                  <a:lnTo>
                    <a:pt x="381" y="377"/>
                  </a:lnTo>
                  <a:lnTo>
                    <a:pt x="381" y="377"/>
                  </a:lnTo>
                  <a:lnTo>
                    <a:pt x="361" y="377"/>
                  </a:lnTo>
                  <a:lnTo>
                    <a:pt x="341" y="367"/>
                  </a:lnTo>
                  <a:lnTo>
                    <a:pt x="321" y="352"/>
                  </a:lnTo>
                  <a:lnTo>
                    <a:pt x="301" y="336"/>
                  </a:lnTo>
                  <a:lnTo>
                    <a:pt x="261" y="291"/>
                  </a:lnTo>
                  <a:lnTo>
                    <a:pt x="216" y="236"/>
                  </a:lnTo>
                  <a:lnTo>
                    <a:pt x="171" y="171"/>
                  </a:lnTo>
                  <a:lnTo>
                    <a:pt x="120" y="116"/>
                  </a:lnTo>
                  <a:lnTo>
                    <a:pt x="90" y="86"/>
                  </a:lnTo>
                  <a:lnTo>
                    <a:pt x="65" y="61"/>
                  </a:lnTo>
                  <a:lnTo>
                    <a:pt x="35" y="4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5" y="15"/>
                  </a:lnTo>
                  <a:lnTo>
                    <a:pt x="130" y="5"/>
                  </a:lnTo>
                  <a:lnTo>
                    <a:pt x="196" y="0"/>
                  </a:lnTo>
                  <a:lnTo>
                    <a:pt x="266" y="0"/>
                  </a:lnTo>
                  <a:lnTo>
                    <a:pt x="336" y="10"/>
                  </a:lnTo>
                  <a:lnTo>
                    <a:pt x="406" y="25"/>
                  </a:lnTo>
                  <a:lnTo>
                    <a:pt x="406" y="25"/>
                  </a:lnTo>
                  <a:lnTo>
                    <a:pt x="441" y="40"/>
                  </a:lnTo>
                  <a:lnTo>
                    <a:pt x="471" y="56"/>
                  </a:lnTo>
                  <a:lnTo>
                    <a:pt x="497" y="71"/>
                  </a:lnTo>
                  <a:lnTo>
                    <a:pt x="517" y="86"/>
                  </a:lnTo>
                  <a:lnTo>
                    <a:pt x="532" y="106"/>
                  </a:lnTo>
                  <a:lnTo>
                    <a:pt x="542" y="121"/>
                  </a:lnTo>
                  <a:lnTo>
                    <a:pt x="552" y="141"/>
                  </a:lnTo>
                  <a:lnTo>
                    <a:pt x="552" y="161"/>
                  </a:lnTo>
                  <a:lnTo>
                    <a:pt x="552" y="176"/>
                  </a:lnTo>
                  <a:lnTo>
                    <a:pt x="552" y="196"/>
                  </a:lnTo>
                  <a:lnTo>
                    <a:pt x="542" y="211"/>
                  </a:lnTo>
                  <a:lnTo>
                    <a:pt x="532" y="226"/>
                  </a:lnTo>
                  <a:lnTo>
                    <a:pt x="522" y="241"/>
                  </a:lnTo>
                  <a:lnTo>
                    <a:pt x="507" y="251"/>
                  </a:lnTo>
                  <a:lnTo>
                    <a:pt x="486" y="261"/>
                  </a:lnTo>
                  <a:lnTo>
                    <a:pt x="461" y="266"/>
                  </a:lnTo>
                  <a:lnTo>
                    <a:pt x="461" y="26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8" name="Freeform 31"/>
            <p:cNvSpPr>
              <a:spLocks/>
            </p:cNvSpPr>
            <p:nvPr/>
          </p:nvSpPr>
          <p:spPr bwMode="auto">
            <a:xfrm>
              <a:off x="4716463" y="3805238"/>
              <a:ext cx="755650" cy="398463"/>
            </a:xfrm>
            <a:custGeom>
              <a:avLst/>
              <a:gdLst>
                <a:gd name="T0" fmla="*/ 0 w 476"/>
                <a:gd name="T1" fmla="*/ 5 h 251"/>
                <a:gd name="T2" fmla="*/ 0 w 476"/>
                <a:gd name="T3" fmla="*/ 5 h 251"/>
                <a:gd name="T4" fmla="*/ 35 w 476"/>
                <a:gd name="T5" fmla="*/ 5 h 251"/>
                <a:gd name="T6" fmla="*/ 70 w 476"/>
                <a:gd name="T7" fmla="*/ 10 h 251"/>
                <a:gd name="T8" fmla="*/ 140 w 476"/>
                <a:gd name="T9" fmla="*/ 25 h 251"/>
                <a:gd name="T10" fmla="*/ 206 w 476"/>
                <a:gd name="T11" fmla="*/ 51 h 251"/>
                <a:gd name="T12" fmla="*/ 271 w 476"/>
                <a:gd name="T13" fmla="*/ 81 h 251"/>
                <a:gd name="T14" fmla="*/ 271 w 476"/>
                <a:gd name="T15" fmla="*/ 81 h 251"/>
                <a:gd name="T16" fmla="*/ 326 w 476"/>
                <a:gd name="T17" fmla="*/ 121 h 251"/>
                <a:gd name="T18" fmla="*/ 371 w 476"/>
                <a:gd name="T19" fmla="*/ 161 h 251"/>
                <a:gd name="T20" fmla="*/ 466 w 476"/>
                <a:gd name="T21" fmla="*/ 251 h 251"/>
                <a:gd name="T22" fmla="*/ 466 w 476"/>
                <a:gd name="T23" fmla="*/ 251 h 251"/>
                <a:gd name="T24" fmla="*/ 471 w 476"/>
                <a:gd name="T25" fmla="*/ 251 h 251"/>
                <a:gd name="T26" fmla="*/ 476 w 476"/>
                <a:gd name="T27" fmla="*/ 251 h 251"/>
                <a:gd name="T28" fmla="*/ 476 w 476"/>
                <a:gd name="T29" fmla="*/ 246 h 251"/>
                <a:gd name="T30" fmla="*/ 476 w 476"/>
                <a:gd name="T31" fmla="*/ 241 h 251"/>
                <a:gd name="T32" fmla="*/ 476 w 476"/>
                <a:gd name="T33" fmla="*/ 241 h 251"/>
                <a:gd name="T34" fmla="*/ 456 w 476"/>
                <a:gd name="T35" fmla="*/ 216 h 251"/>
                <a:gd name="T36" fmla="*/ 436 w 476"/>
                <a:gd name="T37" fmla="*/ 186 h 251"/>
                <a:gd name="T38" fmla="*/ 381 w 476"/>
                <a:gd name="T39" fmla="*/ 141 h 251"/>
                <a:gd name="T40" fmla="*/ 326 w 476"/>
                <a:gd name="T41" fmla="*/ 96 h 251"/>
                <a:gd name="T42" fmla="*/ 266 w 476"/>
                <a:gd name="T43" fmla="*/ 61 h 251"/>
                <a:gd name="T44" fmla="*/ 266 w 476"/>
                <a:gd name="T45" fmla="*/ 61 h 251"/>
                <a:gd name="T46" fmla="*/ 206 w 476"/>
                <a:gd name="T47" fmla="*/ 30 h 251"/>
                <a:gd name="T48" fmla="*/ 135 w 476"/>
                <a:gd name="T49" fmla="*/ 10 h 251"/>
                <a:gd name="T50" fmla="*/ 105 w 476"/>
                <a:gd name="T51" fmla="*/ 5 h 251"/>
                <a:gd name="T52" fmla="*/ 70 w 476"/>
                <a:gd name="T53" fmla="*/ 0 h 251"/>
                <a:gd name="T54" fmla="*/ 35 w 476"/>
                <a:gd name="T55" fmla="*/ 0 h 251"/>
                <a:gd name="T56" fmla="*/ 0 w 476"/>
                <a:gd name="T57" fmla="*/ 0 h 251"/>
                <a:gd name="T58" fmla="*/ 0 w 476"/>
                <a:gd name="T59" fmla="*/ 0 h 251"/>
                <a:gd name="T60" fmla="*/ 0 w 476"/>
                <a:gd name="T61" fmla="*/ 5 h 251"/>
                <a:gd name="T62" fmla="*/ 0 w 476"/>
                <a:gd name="T63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6" h="251">
                  <a:moveTo>
                    <a:pt x="0" y="5"/>
                  </a:moveTo>
                  <a:lnTo>
                    <a:pt x="0" y="5"/>
                  </a:lnTo>
                  <a:lnTo>
                    <a:pt x="35" y="5"/>
                  </a:lnTo>
                  <a:lnTo>
                    <a:pt x="70" y="10"/>
                  </a:lnTo>
                  <a:lnTo>
                    <a:pt x="140" y="25"/>
                  </a:lnTo>
                  <a:lnTo>
                    <a:pt x="206" y="51"/>
                  </a:lnTo>
                  <a:lnTo>
                    <a:pt x="271" y="81"/>
                  </a:lnTo>
                  <a:lnTo>
                    <a:pt x="271" y="81"/>
                  </a:lnTo>
                  <a:lnTo>
                    <a:pt x="326" y="121"/>
                  </a:lnTo>
                  <a:lnTo>
                    <a:pt x="371" y="16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71" y="251"/>
                  </a:lnTo>
                  <a:lnTo>
                    <a:pt x="476" y="251"/>
                  </a:lnTo>
                  <a:lnTo>
                    <a:pt x="476" y="246"/>
                  </a:lnTo>
                  <a:lnTo>
                    <a:pt x="476" y="241"/>
                  </a:lnTo>
                  <a:lnTo>
                    <a:pt x="476" y="241"/>
                  </a:lnTo>
                  <a:lnTo>
                    <a:pt x="456" y="216"/>
                  </a:lnTo>
                  <a:lnTo>
                    <a:pt x="436" y="186"/>
                  </a:lnTo>
                  <a:lnTo>
                    <a:pt x="381" y="141"/>
                  </a:lnTo>
                  <a:lnTo>
                    <a:pt x="326" y="96"/>
                  </a:lnTo>
                  <a:lnTo>
                    <a:pt x="266" y="61"/>
                  </a:lnTo>
                  <a:lnTo>
                    <a:pt x="266" y="61"/>
                  </a:lnTo>
                  <a:lnTo>
                    <a:pt x="206" y="30"/>
                  </a:lnTo>
                  <a:lnTo>
                    <a:pt x="135" y="10"/>
                  </a:lnTo>
                  <a:lnTo>
                    <a:pt x="105" y="5"/>
                  </a:lnTo>
                  <a:lnTo>
                    <a:pt x="70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9" name="Freeform 32"/>
            <p:cNvSpPr>
              <a:spLocks/>
            </p:cNvSpPr>
            <p:nvPr/>
          </p:nvSpPr>
          <p:spPr bwMode="auto">
            <a:xfrm>
              <a:off x="5067300" y="4076700"/>
              <a:ext cx="309563" cy="87313"/>
            </a:xfrm>
            <a:custGeom>
              <a:avLst/>
              <a:gdLst>
                <a:gd name="T0" fmla="*/ 190 w 195"/>
                <a:gd name="T1" fmla="*/ 0 h 55"/>
                <a:gd name="T2" fmla="*/ 190 w 195"/>
                <a:gd name="T3" fmla="*/ 0 h 55"/>
                <a:gd name="T4" fmla="*/ 145 w 195"/>
                <a:gd name="T5" fmla="*/ 20 h 55"/>
                <a:gd name="T6" fmla="*/ 100 w 195"/>
                <a:gd name="T7" fmla="*/ 35 h 55"/>
                <a:gd name="T8" fmla="*/ 50 w 195"/>
                <a:gd name="T9" fmla="*/ 45 h 55"/>
                <a:gd name="T10" fmla="*/ 0 w 195"/>
                <a:gd name="T11" fmla="*/ 55 h 55"/>
                <a:gd name="T12" fmla="*/ 0 w 195"/>
                <a:gd name="T13" fmla="*/ 55 h 55"/>
                <a:gd name="T14" fmla="*/ 0 w 195"/>
                <a:gd name="T15" fmla="*/ 55 h 55"/>
                <a:gd name="T16" fmla="*/ 0 w 195"/>
                <a:gd name="T17" fmla="*/ 55 h 55"/>
                <a:gd name="T18" fmla="*/ 50 w 195"/>
                <a:gd name="T19" fmla="*/ 50 h 55"/>
                <a:gd name="T20" fmla="*/ 100 w 195"/>
                <a:gd name="T21" fmla="*/ 40 h 55"/>
                <a:gd name="T22" fmla="*/ 145 w 195"/>
                <a:gd name="T23" fmla="*/ 30 h 55"/>
                <a:gd name="T24" fmla="*/ 195 w 195"/>
                <a:gd name="T25" fmla="*/ 5 h 55"/>
                <a:gd name="T26" fmla="*/ 195 w 195"/>
                <a:gd name="T27" fmla="*/ 5 h 55"/>
                <a:gd name="T28" fmla="*/ 195 w 195"/>
                <a:gd name="T29" fmla="*/ 5 h 55"/>
                <a:gd name="T30" fmla="*/ 195 w 195"/>
                <a:gd name="T31" fmla="*/ 0 h 55"/>
                <a:gd name="T32" fmla="*/ 190 w 195"/>
                <a:gd name="T33" fmla="*/ 0 h 55"/>
                <a:gd name="T34" fmla="*/ 190 w 195"/>
                <a:gd name="T35" fmla="*/ 0 h 55"/>
                <a:gd name="T36" fmla="*/ 190 w 195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55">
                  <a:moveTo>
                    <a:pt x="190" y="0"/>
                  </a:moveTo>
                  <a:lnTo>
                    <a:pt x="190" y="0"/>
                  </a:lnTo>
                  <a:lnTo>
                    <a:pt x="145" y="20"/>
                  </a:lnTo>
                  <a:lnTo>
                    <a:pt x="100" y="35"/>
                  </a:lnTo>
                  <a:lnTo>
                    <a:pt x="5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50" y="50"/>
                  </a:lnTo>
                  <a:lnTo>
                    <a:pt x="100" y="40"/>
                  </a:lnTo>
                  <a:lnTo>
                    <a:pt x="145" y="30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0" name="Freeform 33"/>
            <p:cNvSpPr>
              <a:spLocks/>
            </p:cNvSpPr>
            <p:nvPr/>
          </p:nvSpPr>
          <p:spPr bwMode="auto">
            <a:xfrm>
              <a:off x="4954588" y="3949700"/>
              <a:ext cx="255588" cy="39688"/>
            </a:xfrm>
            <a:custGeom>
              <a:avLst/>
              <a:gdLst>
                <a:gd name="T0" fmla="*/ 161 w 161"/>
                <a:gd name="T1" fmla="*/ 0 h 25"/>
                <a:gd name="T2" fmla="*/ 161 w 161"/>
                <a:gd name="T3" fmla="*/ 0 h 25"/>
                <a:gd name="T4" fmla="*/ 121 w 161"/>
                <a:gd name="T5" fmla="*/ 0 h 25"/>
                <a:gd name="T6" fmla="*/ 81 w 161"/>
                <a:gd name="T7" fmla="*/ 5 h 25"/>
                <a:gd name="T8" fmla="*/ 41 w 161"/>
                <a:gd name="T9" fmla="*/ 15 h 25"/>
                <a:gd name="T10" fmla="*/ 0 w 161"/>
                <a:gd name="T11" fmla="*/ 15 h 25"/>
                <a:gd name="T12" fmla="*/ 0 w 161"/>
                <a:gd name="T13" fmla="*/ 15 h 25"/>
                <a:gd name="T14" fmla="*/ 0 w 161"/>
                <a:gd name="T15" fmla="*/ 15 h 25"/>
                <a:gd name="T16" fmla="*/ 0 w 161"/>
                <a:gd name="T17" fmla="*/ 15 h 25"/>
                <a:gd name="T18" fmla="*/ 21 w 161"/>
                <a:gd name="T19" fmla="*/ 20 h 25"/>
                <a:gd name="T20" fmla="*/ 41 w 161"/>
                <a:gd name="T21" fmla="*/ 25 h 25"/>
                <a:gd name="T22" fmla="*/ 81 w 161"/>
                <a:gd name="T23" fmla="*/ 20 h 25"/>
                <a:gd name="T24" fmla="*/ 161 w 161"/>
                <a:gd name="T25" fmla="*/ 5 h 25"/>
                <a:gd name="T26" fmla="*/ 161 w 161"/>
                <a:gd name="T27" fmla="*/ 5 h 25"/>
                <a:gd name="T28" fmla="*/ 161 w 161"/>
                <a:gd name="T29" fmla="*/ 0 h 25"/>
                <a:gd name="T30" fmla="*/ 161 w 161"/>
                <a:gd name="T3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25">
                  <a:moveTo>
                    <a:pt x="161" y="0"/>
                  </a:moveTo>
                  <a:lnTo>
                    <a:pt x="161" y="0"/>
                  </a:lnTo>
                  <a:lnTo>
                    <a:pt x="121" y="0"/>
                  </a:lnTo>
                  <a:lnTo>
                    <a:pt x="81" y="5"/>
                  </a:lnTo>
                  <a:lnTo>
                    <a:pt x="4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1" y="20"/>
                  </a:lnTo>
                  <a:lnTo>
                    <a:pt x="41" y="25"/>
                  </a:lnTo>
                  <a:lnTo>
                    <a:pt x="81" y="20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1" name="Freeform 34"/>
            <p:cNvSpPr>
              <a:spLocks/>
            </p:cNvSpPr>
            <p:nvPr/>
          </p:nvSpPr>
          <p:spPr bwMode="auto">
            <a:xfrm>
              <a:off x="5202238" y="3781425"/>
              <a:ext cx="63500" cy="215900"/>
            </a:xfrm>
            <a:custGeom>
              <a:avLst/>
              <a:gdLst>
                <a:gd name="T0" fmla="*/ 0 w 40"/>
                <a:gd name="T1" fmla="*/ 5 h 136"/>
                <a:gd name="T2" fmla="*/ 0 w 40"/>
                <a:gd name="T3" fmla="*/ 5 h 136"/>
                <a:gd name="T4" fmla="*/ 25 w 40"/>
                <a:gd name="T5" fmla="*/ 66 h 136"/>
                <a:gd name="T6" fmla="*/ 30 w 40"/>
                <a:gd name="T7" fmla="*/ 101 h 136"/>
                <a:gd name="T8" fmla="*/ 35 w 40"/>
                <a:gd name="T9" fmla="*/ 131 h 136"/>
                <a:gd name="T10" fmla="*/ 35 w 40"/>
                <a:gd name="T11" fmla="*/ 131 h 136"/>
                <a:gd name="T12" fmla="*/ 35 w 40"/>
                <a:gd name="T13" fmla="*/ 136 h 136"/>
                <a:gd name="T14" fmla="*/ 40 w 40"/>
                <a:gd name="T15" fmla="*/ 131 h 136"/>
                <a:gd name="T16" fmla="*/ 40 w 40"/>
                <a:gd name="T17" fmla="*/ 131 h 136"/>
                <a:gd name="T18" fmla="*/ 40 w 40"/>
                <a:gd name="T19" fmla="*/ 116 h 136"/>
                <a:gd name="T20" fmla="*/ 40 w 40"/>
                <a:gd name="T21" fmla="*/ 101 h 136"/>
                <a:gd name="T22" fmla="*/ 35 w 40"/>
                <a:gd name="T23" fmla="*/ 66 h 136"/>
                <a:gd name="T24" fmla="*/ 20 w 40"/>
                <a:gd name="T25" fmla="*/ 30 h 136"/>
                <a:gd name="T26" fmla="*/ 5 w 40"/>
                <a:gd name="T27" fmla="*/ 5 h 136"/>
                <a:gd name="T28" fmla="*/ 5 w 40"/>
                <a:gd name="T29" fmla="*/ 5 h 136"/>
                <a:gd name="T30" fmla="*/ 0 w 40"/>
                <a:gd name="T31" fmla="*/ 0 h 136"/>
                <a:gd name="T32" fmla="*/ 0 w 40"/>
                <a:gd name="T33" fmla="*/ 5 h 136"/>
                <a:gd name="T34" fmla="*/ 0 w 40"/>
                <a:gd name="T35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36">
                  <a:moveTo>
                    <a:pt x="0" y="5"/>
                  </a:moveTo>
                  <a:lnTo>
                    <a:pt x="0" y="5"/>
                  </a:lnTo>
                  <a:lnTo>
                    <a:pt x="25" y="66"/>
                  </a:lnTo>
                  <a:lnTo>
                    <a:pt x="30" y="10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6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0" y="116"/>
                  </a:lnTo>
                  <a:lnTo>
                    <a:pt x="40" y="101"/>
                  </a:lnTo>
                  <a:lnTo>
                    <a:pt x="35" y="66"/>
                  </a:lnTo>
                  <a:lnTo>
                    <a:pt x="20" y="3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2" name="Freeform 35"/>
            <p:cNvSpPr>
              <a:spLocks/>
            </p:cNvSpPr>
            <p:nvPr/>
          </p:nvSpPr>
          <p:spPr bwMode="auto">
            <a:xfrm>
              <a:off x="5432425" y="3844925"/>
              <a:ext cx="47625" cy="311150"/>
            </a:xfrm>
            <a:custGeom>
              <a:avLst/>
              <a:gdLst>
                <a:gd name="T0" fmla="*/ 0 w 30"/>
                <a:gd name="T1" fmla="*/ 5 h 196"/>
                <a:gd name="T2" fmla="*/ 0 w 30"/>
                <a:gd name="T3" fmla="*/ 5 h 196"/>
                <a:gd name="T4" fmla="*/ 10 w 30"/>
                <a:gd name="T5" fmla="*/ 51 h 196"/>
                <a:gd name="T6" fmla="*/ 15 w 30"/>
                <a:gd name="T7" fmla="*/ 96 h 196"/>
                <a:gd name="T8" fmla="*/ 15 w 30"/>
                <a:gd name="T9" fmla="*/ 96 h 196"/>
                <a:gd name="T10" fmla="*/ 15 w 30"/>
                <a:gd name="T11" fmla="*/ 121 h 196"/>
                <a:gd name="T12" fmla="*/ 10 w 30"/>
                <a:gd name="T13" fmla="*/ 146 h 196"/>
                <a:gd name="T14" fmla="*/ 0 w 30"/>
                <a:gd name="T15" fmla="*/ 196 h 196"/>
                <a:gd name="T16" fmla="*/ 0 w 30"/>
                <a:gd name="T17" fmla="*/ 196 h 196"/>
                <a:gd name="T18" fmla="*/ 0 w 30"/>
                <a:gd name="T19" fmla="*/ 196 h 196"/>
                <a:gd name="T20" fmla="*/ 5 w 30"/>
                <a:gd name="T21" fmla="*/ 196 h 196"/>
                <a:gd name="T22" fmla="*/ 5 w 30"/>
                <a:gd name="T23" fmla="*/ 196 h 196"/>
                <a:gd name="T24" fmla="*/ 20 w 30"/>
                <a:gd name="T25" fmla="*/ 181 h 196"/>
                <a:gd name="T26" fmla="*/ 25 w 30"/>
                <a:gd name="T27" fmla="*/ 156 h 196"/>
                <a:gd name="T28" fmla="*/ 30 w 30"/>
                <a:gd name="T29" fmla="*/ 131 h 196"/>
                <a:gd name="T30" fmla="*/ 30 w 30"/>
                <a:gd name="T31" fmla="*/ 101 h 196"/>
                <a:gd name="T32" fmla="*/ 30 w 30"/>
                <a:gd name="T33" fmla="*/ 71 h 196"/>
                <a:gd name="T34" fmla="*/ 25 w 30"/>
                <a:gd name="T35" fmla="*/ 46 h 196"/>
                <a:gd name="T36" fmla="*/ 15 w 30"/>
                <a:gd name="T37" fmla="*/ 21 h 196"/>
                <a:gd name="T38" fmla="*/ 5 w 30"/>
                <a:gd name="T39" fmla="*/ 0 h 196"/>
                <a:gd name="T40" fmla="*/ 5 w 30"/>
                <a:gd name="T41" fmla="*/ 0 h 196"/>
                <a:gd name="T42" fmla="*/ 0 w 30"/>
                <a:gd name="T43" fmla="*/ 0 h 196"/>
                <a:gd name="T44" fmla="*/ 0 w 30"/>
                <a:gd name="T45" fmla="*/ 5 h 196"/>
                <a:gd name="T46" fmla="*/ 0 w 30"/>
                <a:gd name="T4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196">
                  <a:moveTo>
                    <a:pt x="0" y="5"/>
                  </a:moveTo>
                  <a:lnTo>
                    <a:pt x="0" y="5"/>
                  </a:lnTo>
                  <a:lnTo>
                    <a:pt x="10" y="51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121"/>
                  </a:lnTo>
                  <a:lnTo>
                    <a:pt x="10" y="14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20" y="181"/>
                  </a:lnTo>
                  <a:lnTo>
                    <a:pt x="25" y="156"/>
                  </a:lnTo>
                  <a:lnTo>
                    <a:pt x="30" y="131"/>
                  </a:lnTo>
                  <a:lnTo>
                    <a:pt x="30" y="101"/>
                  </a:lnTo>
                  <a:lnTo>
                    <a:pt x="30" y="71"/>
                  </a:lnTo>
                  <a:lnTo>
                    <a:pt x="25" y="46"/>
                  </a:lnTo>
                  <a:lnTo>
                    <a:pt x="15" y="2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3" name="Freeform 36"/>
            <p:cNvSpPr>
              <a:spLocks/>
            </p:cNvSpPr>
            <p:nvPr/>
          </p:nvSpPr>
          <p:spPr bwMode="auto">
            <a:xfrm>
              <a:off x="5703888" y="3582988"/>
              <a:ext cx="230188" cy="995363"/>
            </a:xfrm>
            <a:custGeom>
              <a:avLst/>
              <a:gdLst>
                <a:gd name="T0" fmla="*/ 140 w 145"/>
                <a:gd name="T1" fmla="*/ 0 h 627"/>
                <a:gd name="T2" fmla="*/ 140 w 145"/>
                <a:gd name="T3" fmla="*/ 0 h 627"/>
                <a:gd name="T4" fmla="*/ 110 w 145"/>
                <a:gd name="T5" fmla="*/ 30 h 627"/>
                <a:gd name="T6" fmla="*/ 85 w 145"/>
                <a:gd name="T7" fmla="*/ 60 h 627"/>
                <a:gd name="T8" fmla="*/ 60 w 145"/>
                <a:gd name="T9" fmla="*/ 90 h 627"/>
                <a:gd name="T10" fmla="*/ 45 w 145"/>
                <a:gd name="T11" fmla="*/ 125 h 627"/>
                <a:gd name="T12" fmla="*/ 30 w 145"/>
                <a:gd name="T13" fmla="*/ 165 h 627"/>
                <a:gd name="T14" fmla="*/ 15 w 145"/>
                <a:gd name="T15" fmla="*/ 201 h 627"/>
                <a:gd name="T16" fmla="*/ 10 w 145"/>
                <a:gd name="T17" fmla="*/ 241 h 627"/>
                <a:gd name="T18" fmla="*/ 5 w 145"/>
                <a:gd name="T19" fmla="*/ 281 h 627"/>
                <a:gd name="T20" fmla="*/ 5 w 145"/>
                <a:gd name="T21" fmla="*/ 281 h 627"/>
                <a:gd name="T22" fmla="*/ 0 w 145"/>
                <a:gd name="T23" fmla="*/ 326 h 627"/>
                <a:gd name="T24" fmla="*/ 5 w 145"/>
                <a:gd name="T25" fmla="*/ 376 h 627"/>
                <a:gd name="T26" fmla="*/ 15 w 145"/>
                <a:gd name="T27" fmla="*/ 466 h 627"/>
                <a:gd name="T28" fmla="*/ 15 w 145"/>
                <a:gd name="T29" fmla="*/ 466 h 627"/>
                <a:gd name="T30" fmla="*/ 25 w 145"/>
                <a:gd name="T31" fmla="*/ 547 h 627"/>
                <a:gd name="T32" fmla="*/ 40 w 145"/>
                <a:gd name="T33" fmla="*/ 587 h 627"/>
                <a:gd name="T34" fmla="*/ 55 w 145"/>
                <a:gd name="T35" fmla="*/ 627 h 627"/>
                <a:gd name="T36" fmla="*/ 55 w 145"/>
                <a:gd name="T37" fmla="*/ 627 h 627"/>
                <a:gd name="T38" fmla="*/ 60 w 145"/>
                <a:gd name="T39" fmla="*/ 627 h 627"/>
                <a:gd name="T40" fmla="*/ 60 w 145"/>
                <a:gd name="T41" fmla="*/ 622 h 627"/>
                <a:gd name="T42" fmla="*/ 60 w 145"/>
                <a:gd name="T43" fmla="*/ 622 h 627"/>
                <a:gd name="T44" fmla="*/ 55 w 145"/>
                <a:gd name="T45" fmla="*/ 587 h 627"/>
                <a:gd name="T46" fmla="*/ 50 w 145"/>
                <a:gd name="T47" fmla="*/ 552 h 627"/>
                <a:gd name="T48" fmla="*/ 35 w 145"/>
                <a:gd name="T49" fmla="*/ 482 h 627"/>
                <a:gd name="T50" fmla="*/ 35 w 145"/>
                <a:gd name="T51" fmla="*/ 482 h 627"/>
                <a:gd name="T52" fmla="*/ 20 w 145"/>
                <a:gd name="T53" fmla="*/ 401 h 627"/>
                <a:gd name="T54" fmla="*/ 15 w 145"/>
                <a:gd name="T55" fmla="*/ 316 h 627"/>
                <a:gd name="T56" fmla="*/ 15 w 145"/>
                <a:gd name="T57" fmla="*/ 316 h 627"/>
                <a:gd name="T58" fmla="*/ 20 w 145"/>
                <a:gd name="T59" fmla="*/ 271 h 627"/>
                <a:gd name="T60" fmla="*/ 25 w 145"/>
                <a:gd name="T61" fmla="*/ 226 h 627"/>
                <a:gd name="T62" fmla="*/ 35 w 145"/>
                <a:gd name="T63" fmla="*/ 186 h 627"/>
                <a:gd name="T64" fmla="*/ 45 w 145"/>
                <a:gd name="T65" fmla="*/ 145 h 627"/>
                <a:gd name="T66" fmla="*/ 65 w 145"/>
                <a:gd name="T67" fmla="*/ 105 h 627"/>
                <a:gd name="T68" fmla="*/ 85 w 145"/>
                <a:gd name="T69" fmla="*/ 70 h 627"/>
                <a:gd name="T70" fmla="*/ 115 w 145"/>
                <a:gd name="T71" fmla="*/ 35 h 627"/>
                <a:gd name="T72" fmla="*/ 145 w 145"/>
                <a:gd name="T73" fmla="*/ 5 h 627"/>
                <a:gd name="T74" fmla="*/ 145 w 145"/>
                <a:gd name="T75" fmla="*/ 5 h 627"/>
                <a:gd name="T76" fmla="*/ 140 w 145"/>
                <a:gd name="T77" fmla="*/ 0 h 627"/>
                <a:gd name="T78" fmla="*/ 140 w 145"/>
                <a:gd name="T7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627">
                  <a:moveTo>
                    <a:pt x="140" y="0"/>
                  </a:moveTo>
                  <a:lnTo>
                    <a:pt x="140" y="0"/>
                  </a:lnTo>
                  <a:lnTo>
                    <a:pt x="110" y="30"/>
                  </a:lnTo>
                  <a:lnTo>
                    <a:pt x="85" y="60"/>
                  </a:lnTo>
                  <a:lnTo>
                    <a:pt x="60" y="90"/>
                  </a:lnTo>
                  <a:lnTo>
                    <a:pt x="45" y="125"/>
                  </a:lnTo>
                  <a:lnTo>
                    <a:pt x="30" y="165"/>
                  </a:lnTo>
                  <a:lnTo>
                    <a:pt x="15" y="201"/>
                  </a:lnTo>
                  <a:lnTo>
                    <a:pt x="10" y="241"/>
                  </a:lnTo>
                  <a:lnTo>
                    <a:pt x="5" y="281"/>
                  </a:lnTo>
                  <a:lnTo>
                    <a:pt x="5" y="281"/>
                  </a:lnTo>
                  <a:lnTo>
                    <a:pt x="0" y="326"/>
                  </a:lnTo>
                  <a:lnTo>
                    <a:pt x="5" y="376"/>
                  </a:lnTo>
                  <a:lnTo>
                    <a:pt x="15" y="466"/>
                  </a:lnTo>
                  <a:lnTo>
                    <a:pt x="15" y="466"/>
                  </a:lnTo>
                  <a:lnTo>
                    <a:pt x="25" y="547"/>
                  </a:lnTo>
                  <a:lnTo>
                    <a:pt x="40" y="587"/>
                  </a:lnTo>
                  <a:lnTo>
                    <a:pt x="55" y="627"/>
                  </a:lnTo>
                  <a:lnTo>
                    <a:pt x="55" y="627"/>
                  </a:lnTo>
                  <a:lnTo>
                    <a:pt x="60" y="627"/>
                  </a:lnTo>
                  <a:lnTo>
                    <a:pt x="60" y="622"/>
                  </a:lnTo>
                  <a:lnTo>
                    <a:pt x="60" y="622"/>
                  </a:lnTo>
                  <a:lnTo>
                    <a:pt x="55" y="587"/>
                  </a:lnTo>
                  <a:lnTo>
                    <a:pt x="50" y="552"/>
                  </a:lnTo>
                  <a:lnTo>
                    <a:pt x="35" y="482"/>
                  </a:lnTo>
                  <a:lnTo>
                    <a:pt x="35" y="482"/>
                  </a:lnTo>
                  <a:lnTo>
                    <a:pt x="20" y="401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20" y="271"/>
                  </a:lnTo>
                  <a:lnTo>
                    <a:pt x="25" y="226"/>
                  </a:lnTo>
                  <a:lnTo>
                    <a:pt x="35" y="186"/>
                  </a:lnTo>
                  <a:lnTo>
                    <a:pt x="45" y="145"/>
                  </a:lnTo>
                  <a:lnTo>
                    <a:pt x="65" y="105"/>
                  </a:lnTo>
                  <a:lnTo>
                    <a:pt x="85" y="70"/>
                  </a:lnTo>
                  <a:lnTo>
                    <a:pt x="115" y="3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4" name="Freeform 37"/>
            <p:cNvSpPr>
              <a:spLocks/>
            </p:cNvSpPr>
            <p:nvPr/>
          </p:nvSpPr>
          <p:spPr bwMode="auto">
            <a:xfrm>
              <a:off x="5624513" y="3295650"/>
              <a:ext cx="549275" cy="582613"/>
            </a:xfrm>
            <a:custGeom>
              <a:avLst/>
              <a:gdLst>
                <a:gd name="T0" fmla="*/ 105 w 346"/>
                <a:gd name="T1" fmla="*/ 306 h 367"/>
                <a:gd name="T2" fmla="*/ 105 w 346"/>
                <a:gd name="T3" fmla="*/ 306 h 367"/>
                <a:gd name="T4" fmla="*/ 105 w 346"/>
                <a:gd name="T5" fmla="*/ 321 h 367"/>
                <a:gd name="T6" fmla="*/ 110 w 346"/>
                <a:gd name="T7" fmla="*/ 331 h 367"/>
                <a:gd name="T8" fmla="*/ 115 w 346"/>
                <a:gd name="T9" fmla="*/ 346 h 367"/>
                <a:gd name="T10" fmla="*/ 125 w 346"/>
                <a:gd name="T11" fmla="*/ 357 h 367"/>
                <a:gd name="T12" fmla="*/ 145 w 346"/>
                <a:gd name="T13" fmla="*/ 367 h 367"/>
                <a:gd name="T14" fmla="*/ 165 w 346"/>
                <a:gd name="T15" fmla="*/ 367 h 367"/>
                <a:gd name="T16" fmla="*/ 195 w 346"/>
                <a:gd name="T17" fmla="*/ 362 h 367"/>
                <a:gd name="T18" fmla="*/ 195 w 346"/>
                <a:gd name="T19" fmla="*/ 362 h 367"/>
                <a:gd name="T20" fmla="*/ 210 w 346"/>
                <a:gd name="T21" fmla="*/ 351 h 367"/>
                <a:gd name="T22" fmla="*/ 220 w 346"/>
                <a:gd name="T23" fmla="*/ 341 h 367"/>
                <a:gd name="T24" fmla="*/ 230 w 346"/>
                <a:gd name="T25" fmla="*/ 326 h 367"/>
                <a:gd name="T26" fmla="*/ 241 w 346"/>
                <a:gd name="T27" fmla="*/ 306 h 367"/>
                <a:gd name="T28" fmla="*/ 256 w 346"/>
                <a:gd name="T29" fmla="*/ 266 h 367"/>
                <a:gd name="T30" fmla="*/ 266 w 346"/>
                <a:gd name="T31" fmla="*/ 211 h 367"/>
                <a:gd name="T32" fmla="*/ 276 w 346"/>
                <a:gd name="T33" fmla="*/ 156 h 367"/>
                <a:gd name="T34" fmla="*/ 291 w 346"/>
                <a:gd name="T35" fmla="*/ 101 h 367"/>
                <a:gd name="T36" fmla="*/ 316 w 346"/>
                <a:gd name="T37" fmla="*/ 45 h 367"/>
                <a:gd name="T38" fmla="*/ 326 w 346"/>
                <a:gd name="T39" fmla="*/ 25 h 367"/>
                <a:gd name="T40" fmla="*/ 346 w 346"/>
                <a:gd name="T41" fmla="*/ 0 h 367"/>
                <a:gd name="T42" fmla="*/ 346 w 346"/>
                <a:gd name="T43" fmla="*/ 0 h 367"/>
                <a:gd name="T44" fmla="*/ 316 w 346"/>
                <a:gd name="T45" fmla="*/ 5 h 367"/>
                <a:gd name="T46" fmla="*/ 246 w 346"/>
                <a:gd name="T47" fmla="*/ 25 h 367"/>
                <a:gd name="T48" fmla="*/ 200 w 346"/>
                <a:gd name="T49" fmla="*/ 40 h 367"/>
                <a:gd name="T50" fmla="*/ 150 w 346"/>
                <a:gd name="T51" fmla="*/ 66 h 367"/>
                <a:gd name="T52" fmla="*/ 105 w 346"/>
                <a:gd name="T53" fmla="*/ 91 h 367"/>
                <a:gd name="T54" fmla="*/ 60 w 346"/>
                <a:gd name="T55" fmla="*/ 126 h 367"/>
                <a:gd name="T56" fmla="*/ 60 w 346"/>
                <a:gd name="T57" fmla="*/ 126 h 367"/>
                <a:gd name="T58" fmla="*/ 25 w 346"/>
                <a:gd name="T59" fmla="*/ 161 h 367"/>
                <a:gd name="T60" fmla="*/ 5 w 346"/>
                <a:gd name="T61" fmla="*/ 196 h 367"/>
                <a:gd name="T62" fmla="*/ 0 w 346"/>
                <a:gd name="T63" fmla="*/ 231 h 367"/>
                <a:gd name="T64" fmla="*/ 5 w 346"/>
                <a:gd name="T65" fmla="*/ 261 h 367"/>
                <a:gd name="T66" fmla="*/ 15 w 346"/>
                <a:gd name="T67" fmla="*/ 281 h 367"/>
                <a:gd name="T68" fmla="*/ 40 w 346"/>
                <a:gd name="T69" fmla="*/ 301 h 367"/>
                <a:gd name="T70" fmla="*/ 70 w 346"/>
                <a:gd name="T71" fmla="*/ 306 h 367"/>
                <a:gd name="T72" fmla="*/ 105 w 346"/>
                <a:gd name="T73" fmla="*/ 306 h 367"/>
                <a:gd name="T74" fmla="*/ 105 w 346"/>
                <a:gd name="T75" fmla="*/ 30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" h="367">
                  <a:moveTo>
                    <a:pt x="105" y="306"/>
                  </a:moveTo>
                  <a:lnTo>
                    <a:pt x="105" y="306"/>
                  </a:lnTo>
                  <a:lnTo>
                    <a:pt x="105" y="321"/>
                  </a:lnTo>
                  <a:lnTo>
                    <a:pt x="110" y="331"/>
                  </a:lnTo>
                  <a:lnTo>
                    <a:pt x="115" y="346"/>
                  </a:lnTo>
                  <a:lnTo>
                    <a:pt x="125" y="357"/>
                  </a:lnTo>
                  <a:lnTo>
                    <a:pt x="145" y="367"/>
                  </a:lnTo>
                  <a:lnTo>
                    <a:pt x="165" y="367"/>
                  </a:lnTo>
                  <a:lnTo>
                    <a:pt x="195" y="362"/>
                  </a:lnTo>
                  <a:lnTo>
                    <a:pt x="195" y="362"/>
                  </a:lnTo>
                  <a:lnTo>
                    <a:pt x="210" y="351"/>
                  </a:lnTo>
                  <a:lnTo>
                    <a:pt x="220" y="341"/>
                  </a:lnTo>
                  <a:lnTo>
                    <a:pt x="230" y="326"/>
                  </a:lnTo>
                  <a:lnTo>
                    <a:pt x="241" y="306"/>
                  </a:lnTo>
                  <a:lnTo>
                    <a:pt x="256" y="266"/>
                  </a:lnTo>
                  <a:lnTo>
                    <a:pt x="266" y="211"/>
                  </a:lnTo>
                  <a:lnTo>
                    <a:pt x="276" y="156"/>
                  </a:lnTo>
                  <a:lnTo>
                    <a:pt x="291" y="101"/>
                  </a:lnTo>
                  <a:lnTo>
                    <a:pt x="316" y="45"/>
                  </a:lnTo>
                  <a:lnTo>
                    <a:pt x="326" y="25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16" y="5"/>
                  </a:lnTo>
                  <a:lnTo>
                    <a:pt x="246" y="25"/>
                  </a:lnTo>
                  <a:lnTo>
                    <a:pt x="200" y="40"/>
                  </a:lnTo>
                  <a:lnTo>
                    <a:pt x="150" y="66"/>
                  </a:lnTo>
                  <a:lnTo>
                    <a:pt x="105" y="91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25" y="161"/>
                  </a:lnTo>
                  <a:lnTo>
                    <a:pt x="5" y="196"/>
                  </a:lnTo>
                  <a:lnTo>
                    <a:pt x="0" y="231"/>
                  </a:lnTo>
                  <a:lnTo>
                    <a:pt x="5" y="261"/>
                  </a:lnTo>
                  <a:lnTo>
                    <a:pt x="15" y="281"/>
                  </a:lnTo>
                  <a:lnTo>
                    <a:pt x="40" y="301"/>
                  </a:lnTo>
                  <a:lnTo>
                    <a:pt x="70" y="306"/>
                  </a:lnTo>
                  <a:lnTo>
                    <a:pt x="105" y="306"/>
                  </a:lnTo>
                  <a:lnTo>
                    <a:pt x="105" y="306"/>
                  </a:lnTo>
                  <a:close/>
                </a:path>
              </a:pathLst>
            </a:custGeom>
            <a:solidFill>
              <a:srgbClr val="A2C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5" name="Freeform 38"/>
            <p:cNvSpPr>
              <a:spLocks/>
            </p:cNvSpPr>
            <p:nvPr/>
          </p:nvSpPr>
          <p:spPr bwMode="auto">
            <a:xfrm>
              <a:off x="5767388" y="3295650"/>
              <a:ext cx="406400" cy="501650"/>
            </a:xfrm>
            <a:custGeom>
              <a:avLst/>
              <a:gdLst>
                <a:gd name="T0" fmla="*/ 256 w 256"/>
                <a:gd name="T1" fmla="*/ 0 h 316"/>
                <a:gd name="T2" fmla="*/ 256 w 256"/>
                <a:gd name="T3" fmla="*/ 0 h 316"/>
                <a:gd name="T4" fmla="*/ 206 w 256"/>
                <a:gd name="T5" fmla="*/ 20 h 316"/>
                <a:gd name="T6" fmla="*/ 166 w 256"/>
                <a:gd name="T7" fmla="*/ 45 h 316"/>
                <a:gd name="T8" fmla="*/ 125 w 256"/>
                <a:gd name="T9" fmla="*/ 76 h 316"/>
                <a:gd name="T10" fmla="*/ 90 w 256"/>
                <a:gd name="T11" fmla="*/ 116 h 316"/>
                <a:gd name="T12" fmla="*/ 90 w 256"/>
                <a:gd name="T13" fmla="*/ 116 h 316"/>
                <a:gd name="T14" fmla="*/ 60 w 256"/>
                <a:gd name="T15" fmla="*/ 161 h 316"/>
                <a:gd name="T16" fmla="*/ 35 w 256"/>
                <a:gd name="T17" fmla="*/ 206 h 316"/>
                <a:gd name="T18" fmla="*/ 15 w 256"/>
                <a:gd name="T19" fmla="*/ 256 h 316"/>
                <a:gd name="T20" fmla="*/ 0 w 256"/>
                <a:gd name="T21" fmla="*/ 311 h 316"/>
                <a:gd name="T22" fmla="*/ 0 w 256"/>
                <a:gd name="T23" fmla="*/ 311 h 316"/>
                <a:gd name="T24" fmla="*/ 5 w 256"/>
                <a:gd name="T25" fmla="*/ 311 h 316"/>
                <a:gd name="T26" fmla="*/ 5 w 256"/>
                <a:gd name="T27" fmla="*/ 316 h 316"/>
                <a:gd name="T28" fmla="*/ 10 w 256"/>
                <a:gd name="T29" fmla="*/ 311 h 316"/>
                <a:gd name="T30" fmla="*/ 15 w 256"/>
                <a:gd name="T31" fmla="*/ 311 h 316"/>
                <a:gd name="T32" fmla="*/ 15 w 256"/>
                <a:gd name="T33" fmla="*/ 311 h 316"/>
                <a:gd name="T34" fmla="*/ 30 w 256"/>
                <a:gd name="T35" fmla="*/ 261 h 316"/>
                <a:gd name="T36" fmla="*/ 50 w 256"/>
                <a:gd name="T37" fmla="*/ 216 h 316"/>
                <a:gd name="T38" fmla="*/ 75 w 256"/>
                <a:gd name="T39" fmla="*/ 171 h 316"/>
                <a:gd name="T40" fmla="*/ 100 w 256"/>
                <a:gd name="T41" fmla="*/ 131 h 316"/>
                <a:gd name="T42" fmla="*/ 130 w 256"/>
                <a:gd name="T43" fmla="*/ 91 h 316"/>
                <a:gd name="T44" fmla="*/ 166 w 256"/>
                <a:gd name="T45" fmla="*/ 55 h 316"/>
                <a:gd name="T46" fmla="*/ 206 w 256"/>
                <a:gd name="T47" fmla="*/ 25 h 316"/>
                <a:gd name="T48" fmla="*/ 256 w 256"/>
                <a:gd name="T49" fmla="*/ 5 h 316"/>
                <a:gd name="T50" fmla="*/ 256 w 256"/>
                <a:gd name="T51" fmla="*/ 5 h 316"/>
                <a:gd name="T52" fmla="*/ 256 w 256"/>
                <a:gd name="T53" fmla="*/ 0 h 316"/>
                <a:gd name="T54" fmla="*/ 256 w 25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316">
                  <a:moveTo>
                    <a:pt x="256" y="0"/>
                  </a:moveTo>
                  <a:lnTo>
                    <a:pt x="256" y="0"/>
                  </a:lnTo>
                  <a:lnTo>
                    <a:pt x="206" y="20"/>
                  </a:lnTo>
                  <a:lnTo>
                    <a:pt x="166" y="45"/>
                  </a:lnTo>
                  <a:lnTo>
                    <a:pt x="125" y="76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60" y="161"/>
                  </a:lnTo>
                  <a:lnTo>
                    <a:pt x="35" y="206"/>
                  </a:lnTo>
                  <a:lnTo>
                    <a:pt x="15" y="256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5" y="311"/>
                  </a:lnTo>
                  <a:lnTo>
                    <a:pt x="5" y="316"/>
                  </a:lnTo>
                  <a:lnTo>
                    <a:pt x="10" y="311"/>
                  </a:lnTo>
                  <a:lnTo>
                    <a:pt x="15" y="311"/>
                  </a:lnTo>
                  <a:lnTo>
                    <a:pt x="15" y="311"/>
                  </a:lnTo>
                  <a:lnTo>
                    <a:pt x="30" y="261"/>
                  </a:lnTo>
                  <a:lnTo>
                    <a:pt x="50" y="216"/>
                  </a:lnTo>
                  <a:lnTo>
                    <a:pt x="75" y="171"/>
                  </a:lnTo>
                  <a:lnTo>
                    <a:pt x="100" y="131"/>
                  </a:lnTo>
                  <a:lnTo>
                    <a:pt x="130" y="91"/>
                  </a:lnTo>
                  <a:lnTo>
                    <a:pt x="166" y="55"/>
                  </a:lnTo>
                  <a:lnTo>
                    <a:pt x="206" y="25"/>
                  </a:lnTo>
                  <a:lnTo>
                    <a:pt x="256" y="5"/>
                  </a:lnTo>
                  <a:lnTo>
                    <a:pt x="256" y="5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6" name="Freeform 39"/>
            <p:cNvSpPr>
              <a:spLocks/>
            </p:cNvSpPr>
            <p:nvPr/>
          </p:nvSpPr>
          <p:spPr bwMode="auto">
            <a:xfrm>
              <a:off x="5799138" y="3646488"/>
              <a:ext cx="247650" cy="39688"/>
            </a:xfrm>
            <a:custGeom>
              <a:avLst/>
              <a:gdLst>
                <a:gd name="T0" fmla="*/ 5 w 156"/>
                <a:gd name="T1" fmla="*/ 25 h 25"/>
                <a:gd name="T2" fmla="*/ 5 w 156"/>
                <a:gd name="T3" fmla="*/ 25 h 25"/>
                <a:gd name="T4" fmla="*/ 45 w 156"/>
                <a:gd name="T5" fmla="*/ 25 h 25"/>
                <a:gd name="T6" fmla="*/ 80 w 156"/>
                <a:gd name="T7" fmla="*/ 20 h 25"/>
                <a:gd name="T8" fmla="*/ 115 w 156"/>
                <a:gd name="T9" fmla="*/ 15 h 25"/>
                <a:gd name="T10" fmla="*/ 156 w 156"/>
                <a:gd name="T11" fmla="*/ 0 h 25"/>
                <a:gd name="T12" fmla="*/ 156 w 156"/>
                <a:gd name="T13" fmla="*/ 0 h 25"/>
                <a:gd name="T14" fmla="*/ 156 w 156"/>
                <a:gd name="T15" fmla="*/ 0 h 25"/>
                <a:gd name="T16" fmla="*/ 156 w 156"/>
                <a:gd name="T17" fmla="*/ 0 h 25"/>
                <a:gd name="T18" fmla="*/ 120 w 156"/>
                <a:gd name="T19" fmla="*/ 10 h 25"/>
                <a:gd name="T20" fmla="*/ 80 w 156"/>
                <a:gd name="T21" fmla="*/ 15 h 25"/>
                <a:gd name="T22" fmla="*/ 40 w 156"/>
                <a:gd name="T23" fmla="*/ 20 h 25"/>
                <a:gd name="T24" fmla="*/ 5 w 156"/>
                <a:gd name="T25" fmla="*/ 15 h 25"/>
                <a:gd name="T26" fmla="*/ 5 w 156"/>
                <a:gd name="T27" fmla="*/ 15 h 25"/>
                <a:gd name="T28" fmla="*/ 0 w 156"/>
                <a:gd name="T29" fmla="*/ 20 h 25"/>
                <a:gd name="T30" fmla="*/ 5 w 156"/>
                <a:gd name="T31" fmla="*/ 25 h 25"/>
                <a:gd name="T32" fmla="*/ 5 w 156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5">
                  <a:moveTo>
                    <a:pt x="5" y="25"/>
                  </a:moveTo>
                  <a:lnTo>
                    <a:pt x="5" y="25"/>
                  </a:lnTo>
                  <a:lnTo>
                    <a:pt x="45" y="25"/>
                  </a:lnTo>
                  <a:lnTo>
                    <a:pt x="80" y="20"/>
                  </a:lnTo>
                  <a:lnTo>
                    <a:pt x="115" y="15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20" y="10"/>
                  </a:lnTo>
                  <a:lnTo>
                    <a:pt x="80" y="15"/>
                  </a:lnTo>
                  <a:lnTo>
                    <a:pt x="40" y="20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7" name="Freeform 40"/>
            <p:cNvSpPr>
              <a:spLocks/>
            </p:cNvSpPr>
            <p:nvPr/>
          </p:nvSpPr>
          <p:spPr bwMode="auto">
            <a:xfrm>
              <a:off x="5878513" y="3479800"/>
              <a:ext cx="184150" cy="63500"/>
            </a:xfrm>
            <a:custGeom>
              <a:avLst/>
              <a:gdLst>
                <a:gd name="T0" fmla="*/ 0 w 116"/>
                <a:gd name="T1" fmla="*/ 40 h 40"/>
                <a:gd name="T2" fmla="*/ 0 w 116"/>
                <a:gd name="T3" fmla="*/ 40 h 40"/>
                <a:gd name="T4" fmla="*/ 60 w 116"/>
                <a:gd name="T5" fmla="*/ 30 h 40"/>
                <a:gd name="T6" fmla="*/ 91 w 116"/>
                <a:gd name="T7" fmla="*/ 20 h 40"/>
                <a:gd name="T8" fmla="*/ 116 w 116"/>
                <a:gd name="T9" fmla="*/ 5 h 40"/>
                <a:gd name="T10" fmla="*/ 116 w 116"/>
                <a:gd name="T11" fmla="*/ 5 h 40"/>
                <a:gd name="T12" fmla="*/ 116 w 116"/>
                <a:gd name="T13" fmla="*/ 0 h 40"/>
                <a:gd name="T14" fmla="*/ 116 w 116"/>
                <a:gd name="T15" fmla="*/ 0 h 40"/>
                <a:gd name="T16" fmla="*/ 86 w 116"/>
                <a:gd name="T17" fmla="*/ 10 h 40"/>
                <a:gd name="T18" fmla="*/ 55 w 116"/>
                <a:gd name="T19" fmla="*/ 20 h 40"/>
                <a:gd name="T20" fmla="*/ 25 w 116"/>
                <a:gd name="T21" fmla="*/ 25 h 40"/>
                <a:gd name="T22" fmla="*/ 0 w 116"/>
                <a:gd name="T23" fmla="*/ 40 h 40"/>
                <a:gd name="T24" fmla="*/ 0 w 116"/>
                <a:gd name="T25" fmla="*/ 40 h 40"/>
                <a:gd name="T26" fmla="*/ 0 w 116"/>
                <a:gd name="T27" fmla="*/ 40 h 40"/>
                <a:gd name="T28" fmla="*/ 0 w 116"/>
                <a:gd name="T2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0">
                  <a:moveTo>
                    <a:pt x="0" y="40"/>
                  </a:moveTo>
                  <a:lnTo>
                    <a:pt x="0" y="40"/>
                  </a:lnTo>
                  <a:lnTo>
                    <a:pt x="60" y="30"/>
                  </a:lnTo>
                  <a:lnTo>
                    <a:pt x="91" y="20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86" y="10"/>
                  </a:lnTo>
                  <a:lnTo>
                    <a:pt x="55" y="20"/>
                  </a:lnTo>
                  <a:lnTo>
                    <a:pt x="25" y="2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8" name="Freeform 41"/>
            <p:cNvSpPr>
              <a:spLocks/>
            </p:cNvSpPr>
            <p:nvPr/>
          </p:nvSpPr>
          <p:spPr bwMode="auto">
            <a:xfrm>
              <a:off x="5815013" y="3424238"/>
              <a:ext cx="39688" cy="158750"/>
            </a:xfrm>
            <a:custGeom>
              <a:avLst/>
              <a:gdLst>
                <a:gd name="T0" fmla="*/ 5 w 25"/>
                <a:gd name="T1" fmla="*/ 0 h 100"/>
                <a:gd name="T2" fmla="*/ 5 w 25"/>
                <a:gd name="T3" fmla="*/ 0 h 100"/>
                <a:gd name="T4" fmla="*/ 0 w 25"/>
                <a:gd name="T5" fmla="*/ 25 h 100"/>
                <a:gd name="T6" fmla="*/ 0 w 25"/>
                <a:gd name="T7" fmla="*/ 55 h 100"/>
                <a:gd name="T8" fmla="*/ 10 w 25"/>
                <a:gd name="T9" fmla="*/ 80 h 100"/>
                <a:gd name="T10" fmla="*/ 20 w 25"/>
                <a:gd name="T11" fmla="*/ 100 h 100"/>
                <a:gd name="T12" fmla="*/ 20 w 25"/>
                <a:gd name="T13" fmla="*/ 100 h 100"/>
                <a:gd name="T14" fmla="*/ 25 w 25"/>
                <a:gd name="T15" fmla="*/ 100 h 100"/>
                <a:gd name="T16" fmla="*/ 25 w 25"/>
                <a:gd name="T17" fmla="*/ 100 h 100"/>
                <a:gd name="T18" fmla="*/ 15 w 25"/>
                <a:gd name="T19" fmla="*/ 75 h 100"/>
                <a:gd name="T20" fmla="*/ 10 w 25"/>
                <a:gd name="T21" fmla="*/ 50 h 100"/>
                <a:gd name="T22" fmla="*/ 5 w 25"/>
                <a:gd name="T23" fmla="*/ 0 h 100"/>
                <a:gd name="T24" fmla="*/ 5 w 25"/>
                <a:gd name="T25" fmla="*/ 0 h 100"/>
                <a:gd name="T26" fmla="*/ 5 w 25"/>
                <a:gd name="T27" fmla="*/ 0 h 100"/>
                <a:gd name="T28" fmla="*/ 5 w 25"/>
                <a:gd name="T29" fmla="*/ 0 h 100"/>
                <a:gd name="T30" fmla="*/ 5 w 25"/>
                <a:gd name="T3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00">
                  <a:moveTo>
                    <a:pt x="5" y="0"/>
                  </a:moveTo>
                  <a:lnTo>
                    <a:pt x="5" y="0"/>
                  </a:lnTo>
                  <a:lnTo>
                    <a:pt x="0" y="25"/>
                  </a:lnTo>
                  <a:lnTo>
                    <a:pt x="0" y="55"/>
                  </a:lnTo>
                  <a:lnTo>
                    <a:pt x="10" y="8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15" y="75"/>
                  </a:lnTo>
                  <a:lnTo>
                    <a:pt x="10" y="5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9" name="Freeform 42"/>
            <p:cNvSpPr>
              <a:spLocks/>
            </p:cNvSpPr>
            <p:nvPr/>
          </p:nvSpPr>
          <p:spPr bwMode="auto">
            <a:xfrm>
              <a:off x="5680075" y="3535363"/>
              <a:ext cx="103188" cy="222250"/>
            </a:xfrm>
            <a:custGeom>
              <a:avLst/>
              <a:gdLst>
                <a:gd name="T0" fmla="*/ 0 w 65"/>
                <a:gd name="T1" fmla="*/ 0 h 140"/>
                <a:gd name="T2" fmla="*/ 0 w 65"/>
                <a:gd name="T3" fmla="*/ 0 h 140"/>
                <a:gd name="T4" fmla="*/ 0 w 65"/>
                <a:gd name="T5" fmla="*/ 20 h 140"/>
                <a:gd name="T6" fmla="*/ 0 w 65"/>
                <a:gd name="T7" fmla="*/ 40 h 140"/>
                <a:gd name="T8" fmla="*/ 15 w 65"/>
                <a:gd name="T9" fmla="*/ 80 h 140"/>
                <a:gd name="T10" fmla="*/ 15 w 65"/>
                <a:gd name="T11" fmla="*/ 80 h 140"/>
                <a:gd name="T12" fmla="*/ 35 w 65"/>
                <a:gd name="T13" fmla="*/ 115 h 140"/>
                <a:gd name="T14" fmla="*/ 50 w 65"/>
                <a:gd name="T15" fmla="*/ 130 h 140"/>
                <a:gd name="T16" fmla="*/ 65 w 65"/>
                <a:gd name="T17" fmla="*/ 140 h 140"/>
                <a:gd name="T18" fmla="*/ 65 w 65"/>
                <a:gd name="T19" fmla="*/ 140 h 140"/>
                <a:gd name="T20" fmla="*/ 65 w 65"/>
                <a:gd name="T21" fmla="*/ 135 h 140"/>
                <a:gd name="T22" fmla="*/ 65 w 65"/>
                <a:gd name="T23" fmla="*/ 135 h 140"/>
                <a:gd name="T24" fmla="*/ 65 w 65"/>
                <a:gd name="T25" fmla="*/ 135 h 140"/>
                <a:gd name="T26" fmla="*/ 45 w 65"/>
                <a:gd name="T27" fmla="*/ 105 h 140"/>
                <a:gd name="T28" fmla="*/ 25 w 65"/>
                <a:gd name="T29" fmla="*/ 75 h 140"/>
                <a:gd name="T30" fmla="*/ 25 w 65"/>
                <a:gd name="T31" fmla="*/ 75 h 140"/>
                <a:gd name="T32" fmla="*/ 10 w 65"/>
                <a:gd name="T33" fmla="*/ 40 h 140"/>
                <a:gd name="T34" fmla="*/ 0 w 65"/>
                <a:gd name="T35" fmla="*/ 0 h 140"/>
                <a:gd name="T36" fmla="*/ 0 w 65"/>
                <a:gd name="T37" fmla="*/ 0 h 140"/>
                <a:gd name="T38" fmla="*/ 0 w 65"/>
                <a:gd name="T39" fmla="*/ 0 h 140"/>
                <a:gd name="T40" fmla="*/ 0 w 65"/>
                <a:gd name="T41" fmla="*/ 0 h 140"/>
                <a:gd name="T42" fmla="*/ 0 w 65"/>
                <a:gd name="T4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4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35" y="115"/>
                  </a:lnTo>
                  <a:lnTo>
                    <a:pt x="50" y="13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65" y="135"/>
                  </a:lnTo>
                  <a:lnTo>
                    <a:pt x="45" y="10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10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273432" y="1733123"/>
            <a:ext cx="8456470" cy="393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altLang="ko-KR" sz="2400" b="1" dirty="0">
              <a:solidFill>
                <a:srgbClr val="660066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4353" y="376241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1훈골목대장 R" pitchFamily="18" charset="-127"/>
                <a:ea typeface="1훈골목대장 R" pitchFamily="18" charset="-127"/>
              </a:rPr>
              <a:t>자유학기제</a:t>
            </a:r>
            <a:r>
              <a:rPr lang="ko-KR" altLang="en-US" sz="2800" dirty="0" smtClean="0">
                <a:latin typeface="1훈골목대장 R" pitchFamily="18" charset="-127"/>
                <a:ea typeface="1훈골목대장 R" pitchFamily="18" charset="-127"/>
              </a:rPr>
              <a:t> 운영 프로그램</a:t>
            </a:r>
            <a:endParaRPr lang="ko-KR" altLang="en-US" sz="2800" dirty="0">
              <a:latin typeface="1훈골목대장 R" pitchFamily="18" charset="-127"/>
              <a:ea typeface="1훈골목대장 R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319787" y="980728"/>
            <a:ext cx="8040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1. 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선택 프로그램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(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화 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5, 6</a:t>
            </a:r>
            <a:r>
              <a:rPr lang="ko-KR" altLang="en-US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교시</a:t>
            </a:r>
            <a:r>
              <a:rPr lang="en-US" altLang="ko-KR" sz="40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)</a:t>
            </a:r>
            <a:endParaRPr lang="ko-KR" altLang="en-US" sz="4000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양재튼튼체B" pitchFamily="18" charset="-127"/>
              <a:ea typeface="양재튼튼체B" pitchFamily="18" charset="-127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357158" y="2143116"/>
            <a:ext cx="8309512" cy="164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buFontTx/>
              <a:buNone/>
            </a:pP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(9) 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포커스 </a:t>
            </a:r>
            <a:r>
              <a:rPr lang="ko-KR" altLang="en-US" sz="2800" b="1" dirty="0" err="1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리딩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1 (</a:t>
            </a:r>
            <a:r>
              <a:rPr lang="ko-KR" altLang="en-US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김효진 선생님</a:t>
            </a:r>
            <a:r>
              <a:rPr lang="en-US" altLang="ko-KR" sz="28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</a:t>
            </a:r>
          </a:p>
          <a:p>
            <a:pPr marL="609600" indent="-609600" algn="l"/>
            <a:r>
              <a:rPr lang="en-US" altLang="ko-KR" sz="36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3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</a:t>
            </a:r>
            <a:r>
              <a:rPr lang="en-US" altLang="ko-KR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2800" b="1" dirty="0" err="1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책읽기</a:t>
            </a:r>
            <a:r>
              <a:rPr lang="ko-KR" altLang="en-US" sz="28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 프로젝트 </a:t>
            </a:r>
            <a:r>
              <a:rPr lang="en-US" altLang="ko-KR" sz="2800" dirty="0" smtClean="0"/>
              <a:t>&amp; </a:t>
            </a:r>
            <a:r>
              <a:rPr lang="ko-KR" altLang="en-US" sz="2800" b="1" dirty="0" err="1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독서법</a:t>
            </a:r>
            <a:endParaRPr lang="en-US" altLang="ko-KR" sz="28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435660" y="4179081"/>
            <a:ext cx="8064500" cy="139305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112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(10) </a:t>
            </a:r>
            <a:r>
              <a:rPr lang="ko-KR" altLang="en-US" sz="112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우리는 학교 숲 </a:t>
            </a:r>
            <a:r>
              <a:rPr lang="ko-KR" altLang="en-US" sz="11200" b="1" dirty="0" err="1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가드너</a:t>
            </a:r>
            <a:r>
              <a:rPr lang="ko-KR" altLang="en-US" sz="112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112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(</a:t>
            </a:r>
            <a:r>
              <a:rPr lang="ko-KR" altLang="en-US" sz="11200" b="1" dirty="0" err="1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이소향</a:t>
            </a:r>
            <a:r>
              <a:rPr lang="ko-KR" altLang="en-US" sz="112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선생님</a:t>
            </a:r>
            <a:r>
              <a:rPr lang="en-US" altLang="ko-KR" sz="112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)</a:t>
            </a:r>
          </a:p>
          <a:p>
            <a:pPr marL="609600" indent="-609600" algn="l">
              <a:lnSpc>
                <a:spcPct val="120000"/>
              </a:lnSpc>
              <a:buFontTx/>
              <a:buNone/>
            </a:pPr>
            <a:r>
              <a:rPr lang="en-US" altLang="ko-KR" sz="9600" b="1" dirty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</a:t>
            </a:r>
            <a:r>
              <a:rPr lang="en-US" altLang="ko-KR" sz="9600" b="1" dirty="0" smtClean="0">
                <a:solidFill>
                  <a:srgbClr val="660066"/>
                </a:solidFill>
                <a:latin typeface="양재인장체M" pitchFamily="18" charset="-127"/>
                <a:ea typeface="양재인장체M" pitchFamily="18" charset="-127"/>
              </a:rPr>
              <a:t>    </a:t>
            </a:r>
            <a:r>
              <a:rPr lang="en-US" altLang="ko-KR" sz="96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: </a:t>
            </a:r>
            <a:r>
              <a:rPr lang="ko-KR" altLang="en-US" sz="11200" b="1" dirty="0" smtClean="0">
                <a:solidFill>
                  <a:srgbClr val="C00000"/>
                </a:solidFill>
                <a:latin typeface="양재인장체M" pitchFamily="18" charset="-127"/>
                <a:ea typeface="양재인장체M" pitchFamily="18" charset="-127"/>
              </a:rPr>
              <a:t>숲과 관련된 다양한 체험활동</a:t>
            </a:r>
            <a:endParaRPr lang="en-US" altLang="ko-KR" sz="11200" b="1" dirty="0" smtClean="0">
              <a:solidFill>
                <a:srgbClr val="C00000"/>
              </a:solidFill>
              <a:latin typeface="양재인장체M" pitchFamily="18" charset="-127"/>
              <a:ea typeface="양재인장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21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1305</Words>
  <Application>Microsoft Office PowerPoint</Application>
  <PresentationFormat>화면 슬라이드 쇼(4:3)</PresentationFormat>
  <Paragraphs>202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9" baseType="lpstr">
      <vt:lpstr>HY강B</vt:lpstr>
      <vt:lpstr>서울도시</vt:lpstr>
      <vt:lpstr>산돌크레용B</vt:lpstr>
      <vt:lpstr>HY강M</vt:lpstr>
      <vt:lpstr>양재인장체M</vt:lpstr>
      <vt:lpstr>맑은 고딕</vt:lpstr>
      <vt:lpstr>휴먼엑스포</vt:lpstr>
      <vt:lpstr>휴먼명조</vt:lpstr>
      <vt:lpstr>1훈골목대장 R</vt:lpstr>
      <vt:lpstr>Arial</vt:lpstr>
      <vt:lpstr>양재튼튼체B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auney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방송실</cp:lastModifiedBy>
  <cp:revision>120</cp:revision>
  <dcterms:created xsi:type="dcterms:W3CDTF">2013-05-13T00:16:19Z</dcterms:created>
  <dcterms:modified xsi:type="dcterms:W3CDTF">2016-07-11T04:28:16Z</dcterms:modified>
</cp:coreProperties>
</file>